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1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2" r:id="rId23"/>
    <p:sldId id="283" r:id="rId24"/>
    <p:sldId id="284" r:id="rId25"/>
    <p:sldId id="285" r:id="rId26"/>
    <p:sldId id="287" r:id="rId27"/>
    <p:sldId id="289" r:id="rId28"/>
    <p:sldId id="288" r:id="rId29"/>
    <p:sldId id="290" r:id="rId30"/>
    <p:sldId id="259" r:id="rId31"/>
    <p:sldId id="291" r:id="rId32"/>
    <p:sldId id="282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E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>
        <p:scale>
          <a:sx n="50" d="100"/>
          <a:sy n="50" d="100"/>
        </p:scale>
        <p:origin x="1205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DC301-4088-46E0-8BB5-731B18BEF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9C9A2E-A194-4BE4-8ADA-91904B845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2B66B0-9974-427C-AD86-1F4FD831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63D5D8-4F38-4953-9816-CB49C137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D4471-2841-4E8D-BA30-4232C60F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710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A45B9-5154-43B3-81CC-648F8D32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09DDFD-569D-4569-BC3A-76A22C153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E4697C-2FC8-44BD-9769-2E30AB07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895341-5040-4B86-BF88-DDC79DBD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33596-222B-4E54-943C-AE4AF520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351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0B379F-E07F-48B8-9773-BB63DB2C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A1429-E695-4CDE-BCF3-5CC6A1888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58219-B53E-4A5D-B82C-6823238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55116E-2A27-451D-BE5F-68AD45F6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6B3BA5-6757-46DA-BBCA-8F2E4BD6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17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9D568-79C7-46AC-92C2-A3B91D65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EE1307-A9BB-4987-8589-2854A70CF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788800-02E4-4DC3-B6E2-FF085F6B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1498B5-5F85-42BD-94EF-87D0198C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2C6406-6986-44C6-ADFF-9CA8E8E4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502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648E-1335-4DE4-9D1D-71C44941B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DF961A-3F98-4F5F-B2AF-679483871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29D1E5-384A-4CAA-9CD6-C6491C27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F75534-6FB3-4D08-88E4-190750B3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5E3E1D-5322-4744-8DED-737C1B48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745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EE150-5E3A-44E4-ACED-C2A6B6DD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CDD4AE-FE73-4B56-88A9-360AEB27F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40360B-A60B-4EF7-8242-EE416B91D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69995F-6893-4E35-89B5-B0961421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F00E81-CE2B-4C06-9D54-A6462C29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BE1F8-C387-46F7-B013-6204B94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093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91B5F-C25F-4217-B9C8-F8ABD07B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A7460C-0EA8-4B15-A802-D469A522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B30111-61AB-437A-A83F-01BB00A38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E9E7ED-9CD9-43AC-8EA1-6A2EA3095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0187975-4B31-4CC8-8338-F9AA1F87F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DF55F2-0B12-4302-8055-25AE1480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A8D762-2C94-49E5-BB89-405A8E43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01BC90-CC97-40D4-A428-8153C5A7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141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ED830-84E1-4319-9544-D41AA3A9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C81001-4F41-4C2F-B5FC-33D95C79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3E6AEC-6506-43B9-A4D6-B8E1567A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86E4D8-305D-49AB-A162-EEDC11C1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917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ACE5F-0C5E-461B-82E7-DB704BF37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03E9D05-4F5F-4145-98F6-73655DE1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0385C2-A7B3-4DDC-9004-D832F901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796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C57F2-1FBB-4974-9C5A-417B20D5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D79FEB-427C-4A4C-9EE6-79F59AB94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FC66B1-A570-465D-8953-0C5BBD2D8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75C578-B7F5-4AF1-89C6-83AB89DA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E70E9D-E00D-45AC-AC12-D2EBBBB3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55864F-8BD0-40D4-9703-4187E3BE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04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0E6AB-01CA-413F-AFAD-F0DC76F1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3333B9-D7DE-47B2-B09A-5D28DE677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EB0BA6-054F-4D31-9CCC-0D6065EE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5861CA-E398-439B-92E9-97B2AE16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572F2F-65B8-438D-8D43-1056823C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99DAD7-98C5-4AE8-AA27-C92B6CE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918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31907A-4D1C-43E5-A7D8-487C43A2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F52807-4863-4E7C-AC1C-504500DAA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F40CEA-3FC0-47B2-94BB-B19F9CE94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0BDB-625A-415D-86E0-9979218B1674}" type="datetimeFigureOut">
              <a:rPr lang="es-CL" smtClean="0"/>
              <a:t>22-04-2022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89FB1A-389E-41D4-B31D-304CDFED2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87E20-64A7-4B2E-9C8C-E24BC703F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71E7-9F1A-4DB0-A12E-37687C6AA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876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F3F0A6-7F7C-4CFF-8FC6-35D32CF47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710" y="850830"/>
            <a:ext cx="6293376" cy="3531576"/>
          </a:xfrm>
        </p:spPr>
        <p:txBody>
          <a:bodyPr>
            <a:normAutofit/>
          </a:bodyPr>
          <a:lstStyle/>
          <a:p>
            <a:r>
              <a:rPr lang="es-CL" sz="7200" b="1" u="sng" dirty="0">
                <a:solidFill>
                  <a:srgbClr val="FF0000"/>
                </a:solidFill>
              </a:rPr>
              <a:t>U</a:t>
            </a:r>
            <a:r>
              <a:rPr lang="es-CL" sz="7200" b="1" u="sng" dirty="0"/>
              <a:t>bicación de continentes y océanos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487227-A1FF-4DF8-B798-48FA2822E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4414" y="4878709"/>
            <a:ext cx="6293376" cy="1094607"/>
          </a:xfrm>
        </p:spPr>
        <p:txBody>
          <a:bodyPr>
            <a:normAutofit/>
          </a:bodyPr>
          <a:lstStyle/>
          <a:p>
            <a:pPr algn="l">
              <a:spcAft>
                <a:spcPts val="800"/>
              </a:spcAft>
            </a:pPr>
            <a:r>
              <a:rPr lang="es-CL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C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bjetivo:</a:t>
            </a:r>
            <a:r>
              <a:rPr lang="es-C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C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econocer la ubicación de los continentes y océanos.</a:t>
            </a:r>
          </a:p>
          <a:p>
            <a:pPr>
              <a:spcAft>
                <a:spcPts val="800"/>
              </a:spcAft>
            </a:pPr>
            <a:endParaRPr lang="es-C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C129BF8B-8C61-4DBD-9D62-2A1F9A80E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41C141F-F83B-4717-A595-528DF3D7F7F7}"/>
              </a:ext>
            </a:extLst>
          </p:cNvPr>
          <p:cNvSpPr/>
          <p:nvPr/>
        </p:nvSpPr>
        <p:spPr>
          <a:xfrm>
            <a:off x="8799885" y="135596"/>
            <a:ext cx="3216392" cy="5891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dirty="0"/>
              <a:t>25/04/2022</a:t>
            </a:r>
          </a:p>
        </p:txBody>
      </p:sp>
    </p:spTree>
    <p:extLst>
      <p:ext uri="{BB962C8B-B14F-4D97-AF65-F5344CB8AC3E}">
        <p14:creationId xmlns:p14="http://schemas.microsoft.com/office/powerpoint/2010/main" val="44241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49B48-8E73-4A01-9994-25B6ED80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C86DDC-7AF0-4383-8D26-A58A1243E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1ECC4C-A502-4E18-9EC1-FC46C610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Oceanía - Wikipedia, la enciclopedia libre">
            <a:extLst>
              <a:ext uri="{FF2B5EF4-FFF2-40B4-BE49-F238E27FC236}">
                <a16:creationId xmlns:a16="http://schemas.microsoft.com/office/drawing/2014/main" id="{29F92C58-6712-41B6-9749-F95DA1C9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60" y="12192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5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DB0F9-DA20-48E8-9451-55F456E7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D09DAE-41C3-42DE-96AD-4426DB6D3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141FEF-6AC4-4E0C-A2ED-A7728622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001BCB-5216-4916-98B9-2365DD59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703320"/>
            <a:ext cx="300228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11DF1-F849-4459-974B-2DBB31B1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05AB0-F37C-46B8-8174-500DE4FC4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037F48-3063-440B-ACFC-4D3EC130E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27DAE-CC56-4A7C-8F16-78DB21BF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9B112-E571-469B-AE34-A03278DC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D4D92D-F47A-40F1-8BBB-C026358B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0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5C997-5475-4F30-8EEA-3980D7A1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77B161-1A93-486F-9C3A-FBE58782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arcador de contenido 6" descr="Niño usando una tableta">
            <a:extLst>
              <a:ext uri="{FF2B5EF4-FFF2-40B4-BE49-F238E27FC236}">
                <a16:creationId xmlns:a16="http://schemas.microsoft.com/office/drawing/2014/main" id="{E1BC6CAE-F680-4710-9034-F63EB4AAC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2" y="272733"/>
            <a:ext cx="1926618" cy="6569505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2D1F653-DB77-43CD-BB1B-ED5D58549CD4}"/>
              </a:ext>
            </a:extLst>
          </p:cNvPr>
          <p:cNvSpPr/>
          <p:nvPr/>
        </p:nvSpPr>
        <p:spPr>
          <a:xfrm>
            <a:off x="2152463" y="2136337"/>
            <a:ext cx="7463977" cy="2557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34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PONGAMOS EN PRÁCTICA NUESTRO CONOCIMIENTO</a:t>
            </a:r>
          </a:p>
        </p:txBody>
      </p:sp>
      <p:pic>
        <p:nvPicPr>
          <p:cNvPr id="12" name="Imagen 11" descr="Colegiala con la mano en el rostro">
            <a:extLst>
              <a:ext uri="{FF2B5EF4-FFF2-40B4-BE49-F238E27FC236}">
                <a16:creationId xmlns:a16="http://schemas.microsoft.com/office/drawing/2014/main" id="{C779065F-B24B-4CD0-B66F-502B3A5FC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39" y="0"/>
            <a:ext cx="2878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2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id="{1CAB2BC5-EC36-4229-A5E6-25E88C584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79B90104-890C-41D9-A8EF-B6570E620BFF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C9A8EA-5C28-4490-8D0E-6D8A89E0204F}"/>
              </a:ext>
            </a:extLst>
          </p:cNvPr>
          <p:cNvSpPr/>
          <p:nvPr/>
        </p:nvSpPr>
        <p:spPr>
          <a:xfrm>
            <a:off x="6453773" y="7827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34611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F024-C7F7-4737-AB76-12127BB3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9CC75E-F151-4BE7-89DD-33EEEDDAC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3F269E-253A-492D-99CC-861C88ED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5F4A2402-F628-4740-9942-811C71D9A91E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5417E0-DA12-4820-8B56-B89556BBFA05}"/>
              </a:ext>
            </a:extLst>
          </p:cNvPr>
          <p:cNvSpPr/>
          <p:nvPr/>
        </p:nvSpPr>
        <p:spPr>
          <a:xfrm>
            <a:off x="6453773" y="7827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ÁFRICA</a:t>
            </a:r>
          </a:p>
        </p:txBody>
      </p:sp>
    </p:spTree>
    <p:extLst>
      <p:ext uri="{BB962C8B-B14F-4D97-AF65-F5344CB8AC3E}">
        <p14:creationId xmlns:p14="http://schemas.microsoft.com/office/powerpoint/2010/main" val="770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92B7B-B700-46EA-B7D8-CC2D42D0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6D969-A9A4-4A68-A399-E045045B4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8C2DF9-70EA-4B59-B8D0-3E5F5512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1437B95D-DDC0-4BCC-B639-3731ABDAF164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1D4CCAB-33BD-4EC6-9A76-610B5FD11F3E}"/>
              </a:ext>
            </a:extLst>
          </p:cNvPr>
          <p:cNvSpPr/>
          <p:nvPr/>
        </p:nvSpPr>
        <p:spPr>
          <a:xfrm>
            <a:off x="6469013" y="9351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ASÍA</a:t>
            </a:r>
          </a:p>
        </p:txBody>
      </p:sp>
    </p:spTree>
    <p:extLst>
      <p:ext uri="{BB962C8B-B14F-4D97-AF65-F5344CB8AC3E}">
        <p14:creationId xmlns:p14="http://schemas.microsoft.com/office/powerpoint/2010/main" val="14488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35046-C617-4A31-9927-4992C062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06DDF2-8518-4932-A78B-7BCE9152E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A810BC-964B-43A4-A4BA-3BAD2C89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D880C032-1F87-4D91-B798-0C5ADC1C0C14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7C8879E-7876-4E62-8DE0-E7EE1FB4FF4A}"/>
              </a:ext>
            </a:extLst>
          </p:cNvPr>
          <p:cNvSpPr/>
          <p:nvPr/>
        </p:nvSpPr>
        <p:spPr>
          <a:xfrm>
            <a:off x="6453773" y="7827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AMÉRICA</a:t>
            </a:r>
          </a:p>
        </p:txBody>
      </p:sp>
    </p:spTree>
    <p:extLst>
      <p:ext uri="{BB962C8B-B14F-4D97-AF65-F5344CB8AC3E}">
        <p14:creationId xmlns:p14="http://schemas.microsoft.com/office/powerpoint/2010/main" val="5760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A0DFF-C05B-4F99-9AF4-2F239A23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DE0886-202B-4CF8-A71A-94E20E56F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39B02F-E9A4-444C-9027-08FA9EA6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E058F0E9-B1CC-42D5-B345-176C2A7154ED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247421C-A78D-4FB3-87BF-D764BA6ACE96}"/>
              </a:ext>
            </a:extLst>
          </p:cNvPr>
          <p:cNvSpPr/>
          <p:nvPr/>
        </p:nvSpPr>
        <p:spPr>
          <a:xfrm>
            <a:off x="6453773" y="7827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OCEANÍA</a:t>
            </a:r>
          </a:p>
        </p:txBody>
      </p:sp>
    </p:spTree>
    <p:extLst>
      <p:ext uri="{BB962C8B-B14F-4D97-AF65-F5344CB8AC3E}">
        <p14:creationId xmlns:p14="http://schemas.microsoft.com/office/powerpoint/2010/main" val="30608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6BD718-4602-41CF-9B5C-0884B352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50" y="315077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L" sz="5400" b="1" dirty="0"/>
              <a:t>Conocimientos previos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F2F67E-9841-4774-B94A-E543244C8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40"/>
          <a:stretch/>
        </p:blipFill>
        <p:spPr>
          <a:xfrm>
            <a:off x="5730240" y="-1"/>
            <a:ext cx="7589520" cy="685800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C8878D2-A96B-4BC5-81DC-04CF3ECCD3DF}"/>
              </a:ext>
            </a:extLst>
          </p:cNvPr>
          <p:cNvSpPr/>
          <p:nvPr/>
        </p:nvSpPr>
        <p:spPr>
          <a:xfrm>
            <a:off x="255996" y="2693363"/>
            <a:ext cx="5218248" cy="8811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¿Qué continentes conocemos?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C512D92-5A38-4044-BA29-65C88BB4A99D}"/>
              </a:ext>
            </a:extLst>
          </p:cNvPr>
          <p:cNvSpPr/>
          <p:nvPr/>
        </p:nvSpPr>
        <p:spPr>
          <a:xfrm>
            <a:off x="255996" y="3747910"/>
            <a:ext cx="5218248" cy="8811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¿Cuántos continentes existen?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E8A8F58-621E-41B2-BE61-E197EB9680B4}"/>
              </a:ext>
            </a:extLst>
          </p:cNvPr>
          <p:cNvSpPr/>
          <p:nvPr/>
        </p:nvSpPr>
        <p:spPr>
          <a:xfrm>
            <a:off x="255996" y="4799459"/>
            <a:ext cx="5218248" cy="88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¿Qué océanos conocemos?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4A3580B-BDC6-4761-B1A5-BE4945C83DDE}"/>
              </a:ext>
            </a:extLst>
          </p:cNvPr>
          <p:cNvSpPr/>
          <p:nvPr/>
        </p:nvSpPr>
        <p:spPr>
          <a:xfrm>
            <a:off x="255996" y="5808687"/>
            <a:ext cx="5258690" cy="8811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¿Cuántos océanos existen?</a:t>
            </a:r>
          </a:p>
        </p:txBody>
      </p:sp>
    </p:spTree>
    <p:extLst>
      <p:ext uri="{BB962C8B-B14F-4D97-AF65-F5344CB8AC3E}">
        <p14:creationId xmlns:p14="http://schemas.microsoft.com/office/powerpoint/2010/main" val="3911775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EFD20-0C7B-49CD-B87E-AF0AF1A6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D835B-2776-425C-A012-53219AD3D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C30347-E4BC-4082-8161-3279C10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64B52F-7615-402F-BA18-65DC84A7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ocadillo: rectángulo con esquinas redondeadas 7">
            <a:extLst>
              <a:ext uri="{FF2B5EF4-FFF2-40B4-BE49-F238E27FC236}">
                <a16:creationId xmlns:a16="http://schemas.microsoft.com/office/drawing/2014/main" id="{EDC6729D-4ECF-47FB-B9B5-768F437E9433}"/>
              </a:ext>
            </a:extLst>
          </p:cNvPr>
          <p:cNvSpPr/>
          <p:nvPr/>
        </p:nvSpPr>
        <p:spPr>
          <a:xfrm>
            <a:off x="2186573" y="158865"/>
            <a:ext cx="3810000" cy="1645920"/>
          </a:xfrm>
          <a:prstGeom prst="wedgeRoundRectCallout">
            <a:avLst/>
          </a:prstGeom>
          <a:solidFill>
            <a:srgbClr val="1DE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/>
                </a:solidFill>
              </a:rPr>
              <a:t>¿Cuál es este continente?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0319A21-9DC4-428B-A5E5-1BC013427A60}"/>
              </a:ext>
            </a:extLst>
          </p:cNvPr>
          <p:cNvSpPr/>
          <p:nvPr/>
        </p:nvSpPr>
        <p:spPr>
          <a:xfrm>
            <a:off x="6453773" y="78278"/>
            <a:ext cx="4861560" cy="1203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000" b="1" dirty="0"/>
              <a:t>ANTÁRTIDA</a:t>
            </a:r>
          </a:p>
        </p:txBody>
      </p:sp>
    </p:spTree>
    <p:extLst>
      <p:ext uri="{BB962C8B-B14F-4D97-AF65-F5344CB8AC3E}">
        <p14:creationId xmlns:p14="http://schemas.microsoft.com/office/powerpoint/2010/main" val="6170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943DB-8C26-4ACD-A4A3-ADCF3CE6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F9C7EC-556F-4850-83EC-42962A15A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E6288-5B9D-4FD1-8411-B876CF56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ACD808D-5F19-4550-9D99-1E2230EDF0C4}"/>
              </a:ext>
            </a:extLst>
          </p:cNvPr>
          <p:cNvSpPr/>
          <p:nvPr/>
        </p:nvSpPr>
        <p:spPr>
          <a:xfrm>
            <a:off x="560385" y="230188"/>
            <a:ext cx="3573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SABÍAS QUE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01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13CA42-ABDC-4E32-87B7-99D60BA09DA6}"/>
              </a:ext>
            </a:extLst>
          </p:cNvPr>
          <p:cNvSpPr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OCÉANOS</a:t>
            </a:r>
            <a:r>
              <a:rPr lang="en-US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:</a:t>
            </a:r>
            <a:endParaRPr lang="en-US" sz="32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837337-BC12-4C11-8532-B5AB87830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8" b="5628"/>
          <a:stretch/>
        </p:blipFill>
        <p:spPr>
          <a:xfrm>
            <a:off x="1927158" y="2463801"/>
            <a:ext cx="8337683" cy="43941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9024421-05AD-48F3-B0CF-373165A56DE6}"/>
              </a:ext>
            </a:extLst>
          </p:cNvPr>
          <p:cNvSpPr txBox="1"/>
          <p:nvPr/>
        </p:nvSpPr>
        <p:spPr>
          <a:xfrm>
            <a:off x="556532" y="1396588"/>
            <a:ext cx="11635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s-MX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on grandes porciones de agua que cubren parte del </a:t>
            </a:r>
            <a:r>
              <a:rPr lang="es-MX" sz="32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planeta,cubre</a:t>
            </a:r>
            <a:r>
              <a:rPr lang="es-MX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más del 70%. </a:t>
            </a:r>
            <a:endParaRPr lang="es-C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81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CF894-A309-44E1-952D-B6BC2E78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E53D8-3FA5-46C9-83D3-6E6685D0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BB5028-3691-4008-A6F4-7C17099F0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DC24B5-4CAE-4AA4-B2B5-282EF5E6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25" t="18889" r="15375" b="11555"/>
          <a:stretch/>
        </p:blipFill>
        <p:spPr>
          <a:xfrm>
            <a:off x="9250680" y="4356280"/>
            <a:ext cx="2941320" cy="250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299E7CB-2C2B-4215-A58E-ED0FC9D1EAD2}"/>
              </a:ext>
            </a:extLst>
          </p:cNvPr>
          <p:cNvSpPr/>
          <p:nvPr/>
        </p:nvSpPr>
        <p:spPr>
          <a:xfrm>
            <a:off x="7863839" y="3894615"/>
            <a:ext cx="53873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Fernando de Magallanes</a:t>
            </a:r>
          </a:p>
        </p:txBody>
      </p:sp>
    </p:spTree>
    <p:extLst>
      <p:ext uri="{BB962C8B-B14F-4D97-AF65-F5344CB8AC3E}">
        <p14:creationId xmlns:p14="http://schemas.microsoft.com/office/powerpoint/2010/main" val="3743805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6C725-4C04-4104-909F-8608A2FB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00153E-9253-4800-AD41-A02F28E09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673DAA-21AC-4499-AB0B-939E998C9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22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11F64-058E-4874-BD9B-B13D8349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3A8F5B-E6D7-4316-897D-FF682FE16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218647-1DF1-4A49-94EC-3A8E54AD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516ED-4FD6-439E-A263-EB95789E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E5762-BD48-44C6-AF69-8CB063E2F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A84291-AB21-4A06-B387-2875FE48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62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6DCC2-F70D-4998-909B-2BCEF0C1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E58FCE-0A54-41D3-AC35-854869006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5E837B-D88A-4EB5-A07B-AC045163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25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5EFF0-A187-47AA-894E-92982F478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8036B9-5C14-453B-B6A3-4BC11703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707A18-55A4-4A08-A979-B7FB65A1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4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5EDEC-F4A5-460E-AE4C-28C69481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2CE376-94E6-4C74-BAAC-561023D79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3E6B6A-1765-41BA-9EA4-247D2D28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8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C93BC-EC36-4FEF-AEC6-C539413A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2782E-4E92-4C15-9ADB-86036D8CB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0B0872-9BDA-421B-8933-5D98C26D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2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laneta en movimiento: Investigan porqué el Atlántico es cada vez más  grande y el Pacífico más pequeño – Chubutline">
            <a:extLst>
              <a:ext uri="{FF2B5EF4-FFF2-40B4-BE49-F238E27FC236}">
                <a16:creationId xmlns:a16="http://schemas.microsoft.com/office/drawing/2014/main" id="{6EB1F517-D34A-4A0F-884C-E248B46A7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98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EA466-7DBE-4124-A462-A89EF513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0F1C3B-4939-4448-9BF7-91BBFF757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683FDE-3BFF-4E36-A0EC-04BAA0BB1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11C4D70B-3AA7-41AF-8CAA-CB7FB21E50C4}"/>
              </a:ext>
            </a:extLst>
          </p:cNvPr>
          <p:cNvSpPr/>
          <p:nvPr/>
        </p:nvSpPr>
        <p:spPr>
          <a:xfrm>
            <a:off x="7620000" y="402908"/>
            <a:ext cx="3916680" cy="2148840"/>
          </a:xfrm>
          <a:prstGeom prst="wedgeRoundRectCallout">
            <a:avLst>
              <a:gd name="adj1" fmla="val -64802"/>
              <a:gd name="adj2" fmla="val 3484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Hoy conocimos los 5 océanos y los 6 continentes de nuestro planeta!</a:t>
            </a:r>
          </a:p>
        </p:txBody>
      </p:sp>
    </p:spTree>
    <p:extLst>
      <p:ext uri="{BB962C8B-B14F-4D97-AF65-F5344CB8AC3E}">
        <p14:creationId xmlns:p14="http://schemas.microsoft.com/office/powerpoint/2010/main" val="1841503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lumnos png | PNGEgg">
            <a:extLst>
              <a:ext uri="{FF2B5EF4-FFF2-40B4-BE49-F238E27FC236}">
                <a16:creationId xmlns:a16="http://schemas.microsoft.com/office/drawing/2014/main" id="{42589D1F-6FB2-4396-9E07-9BBE43DFB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86048F9-8308-4FA0-9469-B080A96DC8FE}"/>
              </a:ext>
            </a:extLst>
          </p:cNvPr>
          <p:cNvSpPr/>
          <p:nvPr/>
        </p:nvSpPr>
        <p:spPr>
          <a:xfrm>
            <a:off x="167640" y="1874520"/>
            <a:ext cx="3444240" cy="3307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</a:rPr>
              <a:t>¿</a:t>
            </a:r>
            <a:r>
              <a:rPr lang="en-US" sz="3200" b="1" dirty="0" err="1">
                <a:effectLst/>
              </a:rPr>
              <a:t>Qué</a:t>
            </a:r>
            <a:r>
              <a:rPr lang="en-US" sz="32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aprendieron</a:t>
            </a:r>
            <a:r>
              <a:rPr lang="en-US" sz="3200" b="1" dirty="0">
                <a:effectLst/>
              </a:rPr>
              <a:t> hoy?</a:t>
            </a:r>
            <a:endParaRPr lang="es-CL" sz="3200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4B77848-B59A-4B4E-8771-F210E05D6628}"/>
              </a:ext>
            </a:extLst>
          </p:cNvPr>
          <p:cNvSpPr/>
          <p:nvPr/>
        </p:nvSpPr>
        <p:spPr>
          <a:xfrm>
            <a:off x="167640" y="1874520"/>
            <a:ext cx="3444240" cy="3307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</a:rPr>
              <a:t>¿</a:t>
            </a:r>
            <a:r>
              <a:rPr lang="en-US" sz="3200" b="1" dirty="0" err="1">
                <a:effectLst/>
              </a:rPr>
              <a:t>Qué</a:t>
            </a:r>
            <a:r>
              <a:rPr lang="en-US" sz="3200" b="1" dirty="0">
                <a:effectLst/>
              </a:rPr>
              <a:t> le </a:t>
            </a:r>
            <a:r>
              <a:rPr lang="en-US" sz="3200" b="1" dirty="0" err="1">
                <a:effectLst/>
              </a:rPr>
              <a:t>cambiarían</a:t>
            </a:r>
            <a:r>
              <a:rPr lang="en-US" sz="3200" b="1" dirty="0">
                <a:effectLst/>
              </a:rPr>
              <a:t> a la </a:t>
            </a:r>
            <a:r>
              <a:rPr lang="en-US" sz="3200" b="1" dirty="0" err="1">
                <a:effectLst/>
              </a:rPr>
              <a:t>actividad</a:t>
            </a:r>
            <a:r>
              <a:rPr lang="en-US" sz="3200" b="1" dirty="0">
                <a:effectLst/>
              </a:rPr>
              <a:t>?</a:t>
            </a:r>
            <a:endParaRPr lang="es-CL" sz="32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AD6123C-C65D-4D2F-8242-93B5DF7584A7}"/>
              </a:ext>
            </a:extLst>
          </p:cNvPr>
          <p:cNvSpPr/>
          <p:nvPr/>
        </p:nvSpPr>
        <p:spPr>
          <a:xfrm>
            <a:off x="173463" y="1874520"/>
            <a:ext cx="3444240" cy="3307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</a:rPr>
              <a:t>¿</a:t>
            </a:r>
            <a:r>
              <a:rPr lang="en-US" sz="3200" b="1" dirty="0" err="1">
                <a:effectLst/>
              </a:rPr>
              <a:t>Qué</a:t>
            </a:r>
            <a:r>
              <a:rPr lang="en-US" sz="32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fue</a:t>
            </a:r>
            <a:r>
              <a:rPr lang="en-US" sz="3200" b="1" dirty="0">
                <a:effectLst/>
              </a:rPr>
              <a:t> lo </a:t>
            </a:r>
            <a:r>
              <a:rPr lang="en-US" sz="3200" b="1" dirty="0" err="1">
                <a:effectLst/>
              </a:rPr>
              <a:t>más</a:t>
            </a:r>
            <a:r>
              <a:rPr lang="en-US" sz="32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difícil</a:t>
            </a:r>
            <a:r>
              <a:rPr lang="en-US" sz="3200" b="1" dirty="0">
                <a:effectLst/>
              </a:rPr>
              <a:t>?</a:t>
            </a:r>
            <a:endParaRPr lang="es-CL" sz="320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1804732-BF59-49DA-8BD5-4CF1E63C1BA1}"/>
              </a:ext>
            </a:extLst>
          </p:cNvPr>
          <p:cNvSpPr/>
          <p:nvPr/>
        </p:nvSpPr>
        <p:spPr>
          <a:xfrm>
            <a:off x="174988" y="1874520"/>
            <a:ext cx="3444240" cy="3307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</a:rPr>
              <a:t>¿</a:t>
            </a:r>
            <a:r>
              <a:rPr lang="en-US" sz="3200" b="1" dirty="0" err="1"/>
              <a:t>E</a:t>
            </a:r>
            <a:r>
              <a:rPr lang="en-US" sz="3200" b="1" dirty="0" err="1">
                <a:effectLst/>
              </a:rPr>
              <a:t>xisten</a:t>
            </a:r>
            <a:r>
              <a:rPr lang="en-US" sz="32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dudas</a:t>
            </a:r>
            <a:r>
              <a:rPr lang="en-US" sz="3200" b="1" dirty="0">
                <a:effectLst/>
              </a:rPr>
              <a:t>?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6030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id="{6C864CBA-C815-41CF-A637-FDF04FC68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061C27-51F5-49BC-85CF-7F0BEFB2A4A6}"/>
              </a:ext>
            </a:extLst>
          </p:cNvPr>
          <p:cNvSpPr/>
          <p:nvPr/>
        </p:nvSpPr>
        <p:spPr>
          <a:xfrm>
            <a:off x="292039" y="6699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C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ONTINENTES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FE4DAF0-A13C-40A0-AA38-89F0929C75A1}"/>
              </a:ext>
            </a:extLst>
          </p:cNvPr>
          <p:cNvSpPr txBox="1"/>
          <p:nvPr/>
        </p:nvSpPr>
        <p:spPr>
          <a:xfrm>
            <a:off x="292042" y="2265037"/>
            <a:ext cx="4097078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i="0" dirty="0">
                <a:effectLst/>
              </a:rPr>
              <a:t>randes </a:t>
            </a:r>
            <a:r>
              <a:rPr lang="en-US" sz="3600" b="1" i="0" dirty="0" err="1">
                <a:effectLst/>
              </a:rPr>
              <a:t>extensiones</a:t>
            </a:r>
            <a:r>
              <a:rPr lang="en-US" sz="3600" b="1" i="0" dirty="0">
                <a:effectLst/>
              </a:rPr>
              <a:t> </a:t>
            </a:r>
            <a:r>
              <a:rPr lang="en-US" sz="3600" b="1" i="0" dirty="0" err="1">
                <a:effectLst/>
              </a:rPr>
              <a:t>en</a:t>
            </a:r>
            <a:r>
              <a:rPr lang="en-US" sz="3600" b="1" i="0" dirty="0">
                <a:effectLst/>
              </a:rPr>
              <a:t> que se divide la </a:t>
            </a:r>
            <a:r>
              <a:rPr lang="en-US" sz="3600" b="1" i="0" dirty="0" err="1">
                <a:effectLst/>
              </a:rPr>
              <a:t>superficie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 err="1">
                <a:effectLst/>
              </a:rPr>
              <a:t>terrestre</a:t>
            </a:r>
            <a:r>
              <a:rPr lang="en-US" sz="3600" b="1" i="0" dirty="0">
                <a:effectLst/>
              </a:rPr>
              <a:t>, </a:t>
            </a:r>
            <a:r>
              <a:rPr lang="en-US" sz="3600" b="1" i="0" dirty="0" err="1">
                <a:effectLst/>
              </a:rPr>
              <a:t>separadas</a:t>
            </a:r>
            <a:r>
              <a:rPr lang="en-US" sz="3600" b="1" i="0" dirty="0">
                <a:effectLst/>
              </a:rPr>
              <a:t> entre </a:t>
            </a:r>
            <a:r>
              <a:rPr lang="en-US" sz="3600" b="1" i="0" dirty="0" err="1">
                <a:effectLst/>
              </a:rPr>
              <a:t>sí</a:t>
            </a:r>
            <a:r>
              <a:rPr lang="en-US" sz="3600" b="1" i="0" dirty="0">
                <a:effectLst/>
              </a:rPr>
              <a:t> </a:t>
            </a:r>
            <a:r>
              <a:rPr lang="en-US" sz="3600" b="1" i="0" dirty="0" err="1">
                <a:effectLst/>
              </a:rPr>
              <a:t>por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 err="1">
                <a:effectLst/>
              </a:rPr>
              <a:t>los</a:t>
            </a:r>
            <a:r>
              <a:rPr lang="en-US" sz="3600" b="1" i="0" dirty="0">
                <a:effectLst/>
              </a:rPr>
              <a:t> </a:t>
            </a:r>
            <a:r>
              <a:rPr lang="en-US" sz="3600" b="1" i="0" dirty="0" err="1">
                <a:effectLst/>
              </a:rPr>
              <a:t>océanos</a:t>
            </a:r>
            <a:r>
              <a:rPr lang="en-US" sz="3600" b="1" i="0" dirty="0">
                <a:effectLst/>
              </a:rPr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629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6A065-E7D9-47AF-800C-E7EE07DA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DFF605-C4A6-4E5D-85CB-3F0E927BA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225842-4139-4C15-8D79-A5A24818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66E9E232-E1A8-4654-8C4D-04F6F361A827}"/>
              </a:ext>
            </a:extLst>
          </p:cNvPr>
          <p:cNvSpPr/>
          <p:nvPr/>
        </p:nvSpPr>
        <p:spPr>
          <a:xfrm>
            <a:off x="0" y="4648200"/>
            <a:ext cx="2917189" cy="2037080"/>
          </a:xfrm>
          <a:prstGeom prst="wedgeEllipseCallout">
            <a:avLst>
              <a:gd name="adj1" fmla="val -41011"/>
              <a:gd name="adj2" fmla="val 571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Ocupa casi el 30% del planeta</a:t>
            </a:r>
          </a:p>
        </p:txBody>
      </p:sp>
      <p:pic>
        <p:nvPicPr>
          <p:cNvPr id="3078" name="Picture 6" descr="América Latina vence y seguirá venciendo">
            <a:extLst>
              <a:ext uri="{FF2B5EF4-FFF2-40B4-BE49-F238E27FC236}">
                <a16:creationId xmlns:a16="http://schemas.microsoft.com/office/drawing/2014/main" id="{CB46F3F3-DCC9-4A81-B100-2193C03C3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6152"/>
          <a:stretch/>
        </p:blipFill>
        <p:spPr bwMode="auto">
          <a:xfrm>
            <a:off x="8401050" y="557212"/>
            <a:ext cx="3600450" cy="29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mérica - Wikipedia, la enciclopedia libre">
            <a:extLst>
              <a:ext uri="{FF2B5EF4-FFF2-40B4-BE49-F238E27FC236}">
                <a16:creationId xmlns:a16="http://schemas.microsoft.com/office/drawing/2014/main" id="{87320BF7-0B59-4EA0-8702-93F90A42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689350"/>
            <a:ext cx="3060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87603-E804-42A0-B0DF-C47E49BF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229B8E-9071-49AF-9FAD-E4E18A85D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5432FA-27C9-4652-BB25-BA257A887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223E2E2-7448-4141-8F5C-EDAF0476F18D}"/>
              </a:ext>
            </a:extLst>
          </p:cNvPr>
          <p:cNvSpPr/>
          <p:nvPr/>
        </p:nvSpPr>
        <p:spPr>
          <a:xfrm>
            <a:off x="4275102" y="71299"/>
            <a:ext cx="79168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¿En qué parte de América está ubicado Chile?</a:t>
            </a:r>
          </a:p>
        </p:txBody>
      </p:sp>
    </p:spTree>
    <p:extLst>
      <p:ext uri="{BB962C8B-B14F-4D97-AF65-F5344CB8AC3E}">
        <p14:creationId xmlns:p14="http://schemas.microsoft.com/office/powerpoint/2010/main" val="58300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70EA1-8693-456E-88BC-7EBAFA73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2C13B-D67D-4D9C-8FAB-A114C6B6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BA5393-3819-4476-A891-1264650D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6EA4C-FE8A-4244-8C46-9D4AC01F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F6B385-BF78-4E1C-9332-125764C4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arcador de contenido 8" descr="Mujer sosteniendo un letrero">
            <a:extLst>
              <a:ext uri="{FF2B5EF4-FFF2-40B4-BE49-F238E27FC236}">
                <a16:creationId xmlns:a16="http://schemas.microsoft.com/office/drawing/2014/main" id="{7BC2A5DD-E923-43B7-B476-63E73726F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3235" y="0"/>
            <a:ext cx="3918765" cy="6928833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DCDE17-F1C3-499E-9516-B566D9487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974" y="1371600"/>
            <a:ext cx="4891976" cy="489197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165D200-426E-4A7A-B3FD-1CE0C25A8767}"/>
              </a:ext>
            </a:extLst>
          </p:cNvPr>
          <p:cNvSpPr/>
          <p:nvPr/>
        </p:nvSpPr>
        <p:spPr>
          <a:xfrm>
            <a:off x="8696245" y="1371600"/>
            <a:ext cx="30975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el tercer continente más grande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14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95DAE-8968-4125-99B2-B0CEF97A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00BE15-E38F-4C28-AE72-3837D4CF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EF99FD-D4A1-4B45-B75A-4087F1F3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Europa - Wikipedia, la enciclopedia libre">
            <a:extLst>
              <a:ext uri="{FF2B5EF4-FFF2-40B4-BE49-F238E27FC236}">
                <a16:creationId xmlns:a16="http://schemas.microsoft.com/office/drawing/2014/main" id="{F65F26CD-53E4-478A-ADD1-EF63F8B5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80" y="2547462"/>
            <a:ext cx="3970020" cy="39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D028A94C-AF51-4A8F-B7B5-ECE6B7581263}"/>
              </a:ext>
            </a:extLst>
          </p:cNvPr>
          <p:cNvSpPr/>
          <p:nvPr/>
        </p:nvSpPr>
        <p:spPr>
          <a:xfrm>
            <a:off x="121920" y="4892357"/>
            <a:ext cx="3322320" cy="1706880"/>
          </a:xfrm>
          <a:prstGeom prst="wedgeEllipseCallout">
            <a:avLst>
              <a:gd name="adj1" fmla="val -43310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El viejo continente</a:t>
            </a:r>
          </a:p>
        </p:txBody>
      </p:sp>
    </p:spTree>
    <p:extLst>
      <p:ext uri="{BB962C8B-B14F-4D97-AF65-F5344CB8AC3E}">
        <p14:creationId xmlns:p14="http://schemas.microsoft.com/office/powerpoint/2010/main" val="4080295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191</Words>
  <Application>Microsoft Office PowerPoint</Application>
  <PresentationFormat>Panorámica</PresentationFormat>
  <Paragraphs>36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Tema de Office</vt:lpstr>
      <vt:lpstr>Ubicación de continentes y océanos</vt:lpstr>
      <vt:lpstr>Conocimientos previos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Ubicación de continentes y océanos</dc:title>
  <dc:creator>Kelly Olivares Rojas</dc:creator>
  <cp:lastModifiedBy>Kelly Olivares Rojas</cp:lastModifiedBy>
  <cp:revision>1</cp:revision>
  <dcterms:created xsi:type="dcterms:W3CDTF">2022-04-22T23:08:47Z</dcterms:created>
  <dcterms:modified xsi:type="dcterms:W3CDTF">2022-04-23T00:58:32Z</dcterms:modified>
</cp:coreProperties>
</file>