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sldIdLst>
    <p:sldId id="275" r:id="rId5"/>
    <p:sldId id="270" r:id="rId6"/>
    <p:sldId id="269" r:id="rId7"/>
    <p:sldId id="276" r:id="rId8"/>
    <p:sldId id="257" r:id="rId9"/>
    <p:sldId id="267" r:id="rId10"/>
    <p:sldId id="268" r:id="rId11"/>
    <p:sldId id="274" r:id="rId12"/>
    <p:sldId id="280" r:id="rId13"/>
    <p:sldId id="278" r:id="rId14"/>
    <p:sldId id="281" r:id="rId1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482E"/>
    <a:srgbClr val="F13FA5"/>
    <a:srgbClr val="5DEB45"/>
    <a:srgbClr val="07A6A7"/>
    <a:srgbClr val="F810CC"/>
    <a:srgbClr val="543118"/>
    <a:srgbClr val="EAD8A8"/>
    <a:srgbClr val="E2C379"/>
    <a:srgbClr val="4949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4" Type="http://schemas.openxmlformats.org/officeDocument/2006/relationships/image" Target="../media/image3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8.png"/><Relationship Id="rId5" Type="http://schemas.openxmlformats.org/officeDocument/2006/relationships/image" Target="../media/image31.png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173"/>
            <a:ext cx="12189369" cy="15559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790732"/>
            <a:ext cx="12195176" cy="6067267"/>
          </a:xfrm>
          <a:prstGeom prst="rect">
            <a:avLst/>
          </a:prstGeom>
        </p:spPr>
      </p:pic>
      <p:sp>
        <p:nvSpPr>
          <p:cNvPr id="11" name="Rounded Rectangle 10"/>
          <p:cNvSpPr/>
          <p:nvPr userDrawn="1"/>
        </p:nvSpPr>
        <p:spPr>
          <a:xfrm>
            <a:off x="391886" y="778645"/>
            <a:ext cx="11390539" cy="555202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616200" y="1530508"/>
            <a:ext cx="8610600" cy="1290637"/>
          </a:xfrm>
        </p:spPr>
        <p:txBody>
          <a:bodyPr anchor="ctr">
            <a:normAutofit/>
          </a:bodyPr>
          <a:lstStyle>
            <a:lvl1pPr algn="r">
              <a:defRPr sz="5300" baseline="0">
                <a:solidFill>
                  <a:srgbClr val="07A6A7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419" dirty="0" smtClean="0"/>
              <a:t>Haga clic para editar Título</a:t>
            </a:r>
            <a:endParaRPr lang="pt-B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76800" y="3002121"/>
            <a:ext cx="6350000" cy="1084262"/>
          </a:xfrm>
        </p:spPr>
        <p:txBody>
          <a:bodyPr anchor="ctr">
            <a:normAutofit/>
          </a:bodyPr>
          <a:lstStyle>
            <a:lvl1pPr marL="0" indent="0" algn="r">
              <a:buNone/>
              <a:defRPr sz="3100">
                <a:solidFill>
                  <a:srgbClr val="543118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419" dirty="0" smtClean="0"/>
              <a:t>Haga clic para editar subtítulo</a:t>
            </a:r>
            <a:endParaRPr lang="pt-B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457-8A64-4EB6-A4F3-A5DE5F35A65B}" type="datetimeFigureOut">
              <a:rPr lang="pt-BR" smtClean="0"/>
              <a:t>03/06/2021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0CA9D-3678-480A-9280-FD105C3663C8}" type="slidenum">
              <a:rPr lang="pt-BR" smtClean="0"/>
              <a:t>‹Nº›</a:t>
            </a:fld>
            <a:endParaRPr lang="pt-BR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6442845"/>
            <a:ext cx="12195175" cy="4151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" y="6340197"/>
            <a:ext cx="10058400" cy="4164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7" y="5283200"/>
            <a:ext cx="1362075" cy="12477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394" y="5989635"/>
            <a:ext cx="2352675" cy="4286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475" y="273208"/>
            <a:ext cx="788670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908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6" y="0"/>
            <a:ext cx="12192000" cy="16462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9" y="5068603"/>
            <a:ext cx="2328203" cy="13464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25" y="1"/>
            <a:ext cx="10086975" cy="1276350"/>
          </a:xfrm>
        </p:spPr>
        <p:txBody>
          <a:bodyPr>
            <a:normAutofit/>
          </a:bodyPr>
          <a:lstStyle>
            <a:lvl1pPr>
              <a:defRPr sz="43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pt-BR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 rot="17700000">
            <a:off x="7445653" y="3233409"/>
            <a:ext cx="5500242" cy="712787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3100">
                <a:solidFill>
                  <a:srgbClr val="543118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pic>
        <p:nvPicPr>
          <p:cNvPr id="14" name="Picture 13"/>
          <p:cNvPicPr preferRelativeResize="0"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03663" y="0"/>
            <a:ext cx="2497666" cy="572346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2" r="2857" b="1068"/>
          <a:stretch/>
        </p:blipFill>
        <p:spPr>
          <a:xfrm>
            <a:off x="9135533" y="946934"/>
            <a:ext cx="3056467" cy="5912124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878B457-8A64-4EB6-A4F3-A5DE5F35A65B}" type="datetimeFigureOut">
              <a:rPr lang="pt-BR" smtClean="0"/>
              <a:t>03/06/2021</a:t>
            </a:fld>
            <a:endParaRPr lang="pt-BR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B80CA9D-3678-480A-9280-FD105C3663C8}" type="slidenum">
              <a:rPr lang="pt-BR" smtClean="0"/>
              <a:t>‹Nº›</a:t>
            </a:fld>
            <a:endParaRPr lang="pt-BR"/>
          </a:p>
        </p:txBody>
      </p:sp>
      <p:sp>
        <p:nvSpPr>
          <p:cNvPr id="19" name="Vertical Text Placeholder 18"/>
          <p:cNvSpPr>
            <a:spLocks noGrp="1"/>
          </p:cNvSpPr>
          <p:nvPr>
            <p:ph type="body" orient="vert" sz="quarter" idx="18"/>
          </p:nvPr>
        </p:nvSpPr>
        <p:spPr>
          <a:xfrm>
            <a:off x="333376" y="1514475"/>
            <a:ext cx="7924800" cy="3438525"/>
          </a:xfrm>
        </p:spPr>
        <p:txBody>
          <a:bodyPr vert="eaVert"/>
          <a:lstStyle>
            <a:lvl1pPr marL="0" indent="0">
              <a:buFontTx/>
              <a:buNone/>
              <a:defRPr>
                <a:solidFill>
                  <a:srgbClr val="543118"/>
                </a:solidFill>
              </a:defRPr>
            </a:lvl1pPr>
            <a:lvl2pPr marL="457200" indent="0">
              <a:buFontTx/>
              <a:buNone/>
              <a:defRPr>
                <a:solidFill>
                  <a:srgbClr val="543118"/>
                </a:solidFill>
              </a:defRPr>
            </a:lvl2pPr>
            <a:lvl3pPr marL="914400" indent="0">
              <a:buFontTx/>
              <a:buNone/>
              <a:defRPr>
                <a:solidFill>
                  <a:srgbClr val="543118"/>
                </a:solidFill>
              </a:defRPr>
            </a:lvl3pPr>
            <a:lvl4pPr marL="1371600" indent="0">
              <a:buFontTx/>
              <a:buNone/>
              <a:defRPr>
                <a:solidFill>
                  <a:srgbClr val="543118"/>
                </a:solidFill>
              </a:defRPr>
            </a:lvl4pPr>
            <a:lvl5pPr marL="1828800" indent="0">
              <a:buFontTx/>
              <a:buNone/>
              <a:defRPr>
                <a:solidFill>
                  <a:srgbClr val="543118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204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texto vertica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lowchart: Data 15"/>
          <p:cNvSpPr/>
          <p:nvPr userDrawn="1"/>
        </p:nvSpPr>
        <p:spPr>
          <a:xfrm rot="1440000">
            <a:off x="9560750" y="-561092"/>
            <a:ext cx="1057294" cy="798480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595 h 10595"/>
              <a:gd name="connsiteX1" fmla="*/ 2647 w 10000"/>
              <a:gd name="connsiteY1" fmla="*/ 0 h 10595"/>
              <a:gd name="connsiteX2" fmla="*/ 10000 w 10000"/>
              <a:gd name="connsiteY2" fmla="*/ 595 h 10595"/>
              <a:gd name="connsiteX3" fmla="*/ 8000 w 10000"/>
              <a:gd name="connsiteY3" fmla="*/ 10595 h 10595"/>
              <a:gd name="connsiteX4" fmla="*/ 0 w 10000"/>
              <a:gd name="connsiteY4" fmla="*/ 10595 h 10595"/>
              <a:gd name="connsiteX0" fmla="*/ 0 w 10924"/>
              <a:gd name="connsiteY0" fmla="*/ 10778 h 10778"/>
              <a:gd name="connsiteX1" fmla="*/ 2647 w 10924"/>
              <a:gd name="connsiteY1" fmla="*/ 183 h 10778"/>
              <a:gd name="connsiteX2" fmla="*/ 10924 w 10924"/>
              <a:gd name="connsiteY2" fmla="*/ 0 h 10778"/>
              <a:gd name="connsiteX3" fmla="*/ 8000 w 10924"/>
              <a:gd name="connsiteY3" fmla="*/ 10778 h 10778"/>
              <a:gd name="connsiteX4" fmla="*/ 0 w 10924"/>
              <a:gd name="connsiteY4" fmla="*/ 10778 h 10778"/>
              <a:gd name="connsiteX0" fmla="*/ 0 w 8000"/>
              <a:gd name="connsiteY0" fmla="*/ 10997 h 10997"/>
              <a:gd name="connsiteX1" fmla="*/ 2647 w 8000"/>
              <a:gd name="connsiteY1" fmla="*/ 402 h 10997"/>
              <a:gd name="connsiteX2" fmla="*/ 6870 w 8000"/>
              <a:gd name="connsiteY2" fmla="*/ 0 h 10997"/>
              <a:gd name="connsiteX3" fmla="*/ 8000 w 8000"/>
              <a:gd name="connsiteY3" fmla="*/ 10997 h 10997"/>
              <a:gd name="connsiteX4" fmla="*/ 0 w 8000"/>
              <a:gd name="connsiteY4" fmla="*/ 10997 h 10997"/>
              <a:gd name="connsiteX0" fmla="*/ 0 w 10000"/>
              <a:gd name="connsiteY0" fmla="*/ 10000 h 10000"/>
              <a:gd name="connsiteX1" fmla="*/ 3309 w 10000"/>
              <a:gd name="connsiteY1" fmla="*/ 366 h 10000"/>
              <a:gd name="connsiteX2" fmla="*/ 8588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0" fmla="*/ 0 w 8588"/>
              <a:gd name="connsiteY0" fmla="*/ 10000 h 10000"/>
              <a:gd name="connsiteX1" fmla="*/ 3309 w 8588"/>
              <a:gd name="connsiteY1" fmla="*/ 366 h 10000"/>
              <a:gd name="connsiteX2" fmla="*/ 8588 w 8588"/>
              <a:gd name="connsiteY2" fmla="*/ 0 h 10000"/>
              <a:gd name="connsiteX3" fmla="*/ 8581 w 8588"/>
              <a:gd name="connsiteY3" fmla="*/ 9307 h 10000"/>
              <a:gd name="connsiteX4" fmla="*/ 0 w 8588"/>
              <a:gd name="connsiteY4" fmla="*/ 10000 h 10000"/>
              <a:gd name="connsiteX0" fmla="*/ 0 w 9262"/>
              <a:gd name="connsiteY0" fmla="*/ 9952 h 9952"/>
              <a:gd name="connsiteX1" fmla="*/ 3115 w 9262"/>
              <a:gd name="connsiteY1" fmla="*/ 366 h 9952"/>
              <a:gd name="connsiteX2" fmla="*/ 9262 w 9262"/>
              <a:gd name="connsiteY2" fmla="*/ 0 h 9952"/>
              <a:gd name="connsiteX3" fmla="*/ 9254 w 9262"/>
              <a:gd name="connsiteY3" fmla="*/ 9307 h 9952"/>
              <a:gd name="connsiteX4" fmla="*/ 0 w 9262"/>
              <a:gd name="connsiteY4" fmla="*/ 9952 h 9952"/>
              <a:gd name="connsiteX0" fmla="*/ 0 w 9071"/>
              <a:gd name="connsiteY0" fmla="*/ 9943 h 9943"/>
              <a:gd name="connsiteX1" fmla="*/ 2434 w 9071"/>
              <a:gd name="connsiteY1" fmla="*/ 368 h 9943"/>
              <a:gd name="connsiteX2" fmla="*/ 9071 w 9071"/>
              <a:gd name="connsiteY2" fmla="*/ 0 h 9943"/>
              <a:gd name="connsiteX3" fmla="*/ 9062 w 9071"/>
              <a:gd name="connsiteY3" fmla="*/ 9352 h 9943"/>
              <a:gd name="connsiteX4" fmla="*/ 0 w 9071"/>
              <a:gd name="connsiteY4" fmla="*/ 9943 h 9943"/>
              <a:gd name="connsiteX0" fmla="*/ 0 w 10325"/>
              <a:gd name="connsiteY0" fmla="*/ 9909 h 9909"/>
              <a:gd name="connsiteX1" fmla="*/ 3008 w 10325"/>
              <a:gd name="connsiteY1" fmla="*/ 370 h 9909"/>
              <a:gd name="connsiteX2" fmla="*/ 10325 w 10325"/>
              <a:gd name="connsiteY2" fmla="*/ 0 h 9909"/>
              <a:gd name="connsiteX3" fmla="*/ 10315 w 10325"/>
              <a:gd name="connsiteY3" fmla="*/ 9406 h 9909"/>
              <a:gd name="connsiteX4" fmla="*/ 0 w 10325"/>
              <a:gd name="connsiteY4" fmla="*/ 9909 h 9909"/>
              <a:gd name="connsiteX0" fmla="*/ 0 w 10000"/>
              <a:gd name="connsiteY0" fmla="*/ 10000 h 10000"/>
              <a:gd name="connsiteX1" fmla="*/ 2913 w 10000"/>
              <a:gd name="connsiteY1" fmla="*/ 373 h 10000"/>
              <a:gd name="connsiteX2" fmla="*/ 10000 w 10000"/>
              <a:gd name="connsiteY2" fmla="*/ 0 h 10000"/>
              <a:gd name="connsiteX3" fmla="*/ 8037 w 10000"/>
              <a:gd name="connsiteY3" fmla="*/ 9517 h 10000"/>
              <a:gd name="connsiteX4" fmla="*/ 0 w 10000"/>
              <a:gd name="connsiteY4" fmla="*/ 10000 h 10000"/>
              <a:gd name="connsiteX0" fmla="*/ 0 w 10142"/>
              <a:gd name="connsiteY0" fmla="*/ 10008 h 10008"/>
              <a:gd name="connsiteX1" fmla="*/ 2913 w 10142"/>
              <a:gd name="connsiteY1" fmla="*/ 381 h 10008"/>
              <a:gd name="connsiteX2" fmla="*/ 10142 w 10142"/>
              <a:gd name="connsiteY2" fmla="*/ 0 h 10008"/>
              <a:gd name="connsiteX3" fmla="*/ 8037 w 10142"/>
              <a:gd name="connsiteY3" fmla="*/ 9525 h 10008"/>
              <a:gd name="connsiteX4" fmla="*/ 0 w 10142"/>
              <a:gd name="connsiteY4" fmla="*/ 10008 h 10008"/>
              <a:gd name="connsiteX0" fmla="*/ 0 w 10142"/>
              <a:gd name="connsiteY0" fmla="*/ 10008 h 10008"/>
              <a:gd name="connsiteX1" fmla="*/ 3055 w 10142"/>
              <a:gd name="connsiteY1" fmla="*/ 373 h 10008"/>
              <a:gd name="connsiteX2" fmla="*/ 10142 w 10142"/>
              <a:gd name="connsiteY2" fmla="*/ 0 h 10008"/>
              <a:gd name="connsiteX3" fmla="*/ 8037 w 10142"/>
              <a:gd name="connsiteY3" fmla="*/ 9525 h 10008"/>
              <a:gd name="connsiteX4" fmla="*/ 0 w 10142"/>
              <a:gd name="connsiteY4" fmla="*/ 10008 h 10008"/>
              <a:gd name="connsiteX0" fmla="*/ 0 w 10221"/>
              <a:gd name="connsiteY0" fmla="*/ 10035 h 10035"/>
              <a:gd name="connsiteX1" fmla="*/ 3134 w 10221"/>
              <a:gd name="connsiteY1" fmla="*/ 373 h 10035"/>
              <a:gd name="connsiteX2" fmla="*/ 10221 w 10221"/>
              <a:gd name="connsiteY2" fmla="*/ 0 h 10035"/>
              <a:gd name="connsiteX3" fmla="*/ 8116 w 10221"/>
              <a:gd name="connsiteY3" fmla="*/ 9525 h 10035"/>
              <a:gd name="connsiteX4" fmla="*/ 0 w 10221"/>
              <a:gd name="connsiteY4" fmla="*/ 10035 h 10035"/>
              <a:gd name="connsiteX0" fmla="*/ 0 w 10221"/>
              <a:gd name="connsiteY0" fmla="*/ 10035 h 10035"/>
              <a:gd name="connsiteX1" fmla="*/ 3134 w 10221"/>
              <a:gd name="connsiteY1" fmla="*/ 373 h 10035"/>
              <a:gd name="connsiteX2" fmla="*/ 10221 w 10221"/>
              <a:gd name="connsiteY2" fmla="*/ 0 h 10035"/>
              <a:gd name="connsiteX3" fmla="*/ 8145 w 10221"/>
              <a:gd name="connsiteY3" fmla="*/ 9565 h 10035"/>
              <a:gd name="connsiteX4" fmla="*/ 0 w 10221"/>
              <a:gd name="connsiteY4" fmla="*/ 10035 h 10035"/>
              <a:gd name="connsiteX0" fmla="*/ 0 w 10221"/>
              <a:gd name="connsiteY0" fmla="*/ 10035 h 10035"/>
              <a:gd name="connsiteX1" fmla="*/ 3170 w 10221"/>
              <a:gd name="connsiteY1" fmla="*/ 394 h 10035"/>
              <a:gd name="connsiteX2" fmla="*/ 10221 w 10221"/>
              <a:gd name="connsiteY2" fmla="*/ 0 h 10035"/>
              <a:gd name="connsiteX3" fmla="*/ 8145 w 10221"/>
              <a:gd name="connsiteY3" fmla="*/ 9565 h 10035"/>
              <a:gd name="connsiteX4" fmla="*/ 0 w 10221"/>
              <a:gd name="connsiteY4" fmla="*/ 10035 h 10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21" h="10035">
                <a:moveTo>
                  <a:pt x="0" y="10035"/>
                </a:moveTo>
                <a:lnTo>
                  <a:pt x="3170" y="394"/>
                </a:lnTo>
                <a:lnTo>
                  <a:pt x="10221" y="0"/>
                </a:lnTo>
                <a:cubicBezTo>
                  <a:pt x="10219" y="3164"/>
                  <a:pt x="8148" y="6402"/>
                  <a:pt x="8145" y="9565"/>
                </a:cubicBezTo>
                <a:lnTo>
                  <a:pt x="0" y="10035"/>
                </a:lnTo>
                <a:close/>
              </a:path>
            </a:pathLst>
          </a:custGeom>
          <a:solidFill>
            <a:srgbClr val="E2C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466" y="3029"/>
            <a:ext cx="5038725" cy="6858000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 rot="17760000">
            <a:off x="6845775" y="2979769"/>
            <a:ext cx="6618216" cy="666991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3100">
                <a:solidFill>
                  <a:srgbClr val="543118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457-8A64-4EB6-A4F3-A5DE5F35A65B}" type="datetimeFigureOut">
              <a:rPr lang="pt-BR" smtClean="0"/>
              <a:t>03/06/2021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0CA9D-3678-480A-9280-FD105C3663C8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800" y="933450"/>
            <a:ext cx="3124200" cy="59245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753" y="76703"/>
            <a:ext cx="1562100" cy="27908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29" y="5175250"/>
            <a:ext cx="1343025" cy="1181100"/>
          </a:xfrm>
          <a:prstGeom prst="rect">
            <a:avLst/>
          </a:prstGeom>
        </p:spPr>
      </p:pic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 rot="17760000">
            <a:off x="5857383" y="2712726"/>
            <a:ext cx="6538247" cy="1031804"/>
          </a:xfrm>
        </p:spPr>
        <p:txBody>
          <a:bodyPr>
            <a:normAutofit/>
          </a:bodyPr>
          <a:lstStyle>
            <a:lvl1pPr algn="ctr">
              <a:defRPr sz="44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pt-BR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734" y="1439"/>
            <a:ext cx="3105150" cy="6581775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sz="quarter" idx="15"/>
          </p:nvPr>
        </p:nvSpPr>
        <p:spPr>
          <a:xfrm>
            <a:off x="349250" y="571500"/>
            <a:ext cx="7089775" cy="4286250"/>
          </a:xfrm>
        </p:spPr>
        <p:txBody>
          <a:bodyPr vert="eaVert"/>
          <a:lstStyle>
            <a:lvl1pPr marL="0" indent="0">
              <a:buFontTx/>
              <a:buNone/>
              <a:defRPr sz="3200">
                <a:solidFill>
                  <a:srgbClr val="543118"/>
                </a:solidFill>
              </a:defRPr>
            </a:lvl1pPr>
            <a:lvl2pPr marL="457200" indent="0">
              <a:buFontTx/>
              <a:buNone/>
              <a:defRPr sz="2800">
                <a:solidFill>
                  <a:srgbClr val="543118"/>
                </a:solidFill>
              </a:defRPr>
            </a:lvl2pPr>
            <a:lvl3pPr marL="914400" indent="0">
              <a:buFontTx/>
              <a:buNone/>
              <a:defRPr sz="2400">
                <a:solidFill>
                  <a:srgbClr val="543118"/>
                </a:solidFill>
              </a:defRPr>
            </a:lvl3pPr>
            <a:lvl4pPr marL="1371600" indent="0">
              <a:buFontTx/>
              <a:buNone/>
              <a:defRPr sz="2000">
                <a:solidFill>
                  <a:srgbClr val="543118"/>
                </a:solidFill>
              </a:defRPr>
            </a:lvl4pPr>
            <a:lvl5pPr marL="1828800" indent="0">
              <a:buFontTx/>
              <a:buNone/>
              <a:defRPr>
                <a:solidFill>
                  <a:srgbClr val="543118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</p:txBody>
      </p:sp>
    </p:spTree>
    <p:extLst>
      <p:ext uri="{BB962C8B-B14F-4D97-AF65-F5344CB8AC3E}">
        <p14:creationId xmlns:p14="http://schemas.microsoft.com/office/powerpoint/2010/main" val="2026609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 preferRelativeResize="0"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03663" y="0"/>
            <a:ext cx="2497666" cy="572346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2" r="2857" b="1068"/>
          <a:stretch/>
        </p:blipFill>
        <p:spPr>
          <a:xfrm>
            <a:off x="9135533" y="946934"/>
            <a:ext cx="3056467" cy="59121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999" y="341057"/>
            <a:ext cx="9182755" cy="1325563"/>
          </a:xfrm>
        </p:spPr>
        <p:txBody>
          <a:bodyPr>
            <a:normAutofit/>
          </a:bodyPr>
          <a:lstStyle>
            <a:lvl1pPr algn="l">
              <a:defRPr sz="6100">
                <a:solidFill>
                  <a:srgbClr val="07A6A7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999" y="1846334"/>
            <a:ext cx="9182755" cy="4307749"/>
          </a:xfrm>
        </p:spPr>
        <p:txBody>
          <a:bodyPr>
            <a:noAutofit/>
          </a:bodyPr>
          <a:lstStyle>
            <a:lvl1pPr marL="0" indent="0">
              <a:buNone/>
              <a:defRPr sz="2700">
                <a:solidFill>
                  <a:srgbClr val="543118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4636" y="4597650"/>
            <a:ext cx="1809750" cy="16383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969" y="5925370"/>
            <a:ext cx="3200400" cy="5238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30" y="1693818"/>
            <a:ext cx="8928000" cy="240394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457-8A64-4EB6-A4F3-A5DE5F35A65B}" type="datetimeFigureOut">
              <a:rPr lang="pt-BR" smtClean="0"/>
              <a:t>03/06/2021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0CA9D-3678-480A-9280-FD105C3663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6037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bg>
      <p:bgPr>
        <a:solidFill>
          <a:srgbClr val="E2C3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838201" y="504967"/>
            <a:ext cx="10515600" cy="601966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1067962" y="1047513"/>
            <a:ext cx="5821909" cy="1325563"/>
          </a:xfrm>
        </p:spPr>
        <p:txBody>
          <a:bodyPr>
            <a:normAutofit/>
          </a:bodyPr>
          <a:lstStyle>
            <a:lvl1pPr>
              <a:defRPr sz="3200">
                <a:solidFill>
                  <a:srgbClr val="E1482E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pt-BR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1029799" y="2426033"/>
            <a:ext cx="5904000" cy="0"/>
          </a:xfrm>
          <a:prstGeom prst="line">
            <a:avLst/>
          </a:prstGeom>
          <a:ln w="41275">
            <a:solidFill>
              <a:srgbClr val="E148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 userDrawn="1">
            <p:ph type="body" sz="quarter" idx="14"/>
          </p:nvPr>
        </p:nvSpPr>
        <p:spPr>
          <a:xfrm>
            <a:off x="1067506" y="2535239"/>
            <a:ext cx="5821200" cy="165969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543118"/>
                </a:solidFill>
              </a:defRPr>
            </a:lvl1pPr>
            <a:lvl2pPr marL="457200" indent="0">
              <a:buFontTx/>
              <a:buNone/>
              <a:defRPr>
                <a:solidFill>
                  <a:srgbClr val="543118"/>
                </a:solidFill>
              </a:defRPr>
            </a:lvl2pPr>
            <a:lvl3pPr marL="914400" indent="0">
              <a:buFontTx/>
              <a:buNone/>
              <a:defRPr>
                <a:solidFill>
                  <a:srgbClr val="543118"/>
                </a:solidFill>
              </a:defRPr>
            </a:lvl3pPr>
            <a:lvl4pPr marL="1371600" indent="0">
              <a:buFontTx/>
              <a:buNone/>
              <a:defRPr>
                <a:solidFill>
                  <a:srgbClr val="543118"/>
                </a:solidFill>
              </a:defRPr>
            </a:lvl4pPr>
            <a:lvl5pPr marL="1828800" indent="0">
              <a:buFontTx/>
              <a:buNone/>
              <a:defRPr>
                <a:solidFill>
                  <a:srgbClr val="543118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"/>
          <a:stretch/>
        </p:blipFill>
        <p:spPr>
          <a:xfrm>
            <a:off x="-8466" y="5335281"/>
            <a:ext cx="12197664" cy="152021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" y="5309771"/>
            <a:ext cx="7896225" cy="1114425"/>
          </a:xfrm>
          <a:prstGeom prst="rect">
            <a:avLst/>
          </a:prstGeom>
        </p:spPr>
      </p:pic>
      <p:sp>
        <p:nvSpPr>
          <p:cNvPr id="11" name="Date Placehold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878B457-8A64-4EB6-A4F3-A5DE5F35A65B}" type="datetimeFigureOut">
              <a:rPr lang="pt-BR" smtClean="0"/>
              <a:t>03/06/2021</a:t>
            </a:fld>
            <a:endParaRPr lang="pt-BR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B80CA9D-3678-480A-9280-FD105C3663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29712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 de contenido">
    <p:bg>
      <p:bgPr>
        <a:solidFill>
          <a:srgbClr val="E2C3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3093"/>
            <a:ext cx="12192000" cy="6951093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615429" y="346075"/>
            <a:ext cx="10959152" cy="59912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260596"/>
          </a:xfrm>
        </p:spPr>
        <p:txBody>
          <a:bodyPr>
            <a:normAutofit/>
          </a:bodyPr>
          <a:lstStyle>
            <a:lvl1pPr algn="ctr">
              <a:defRPr sz="5300">
                <a:solidFill>
                  <a:srgbClr val="07A6A7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pt-BR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457-8A64-4EB6-A4F3-A5DE5F35A65B}" type="datetimeFigureOut">
              <a:rPr lang="pt-BR" smtClean="0"/>
              <a:t>03/06/2021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0CA9D-3678-480A-9280-FD105C3663C8}" type="slidenum">
              <a:rPr lang="pt-BR" smtClean="0"/>
              <a:t>‹Nº›</a:t>
            </a:fld>
            <a:endParaRPr lang="pt-BR"/>
          </a:p>
        </p:txBody>
      </p:sp>
      <p:pic>
        <p:nvPicPr>
          <p:cNvPr id="23" name="Picture 22"/>
          <p:cNvPicPr>
            <a:picLocks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4588" y="2396547"/>
            <a:ext cx="4885267" cy="3528000"/>
          </a:xfrm>
          <a:prstGeom prst="rect">
            <a:avLst/>
          </a:prstGeom>
        </p:spPr>
      </p:pic>
      <p:pic>
        <p:nvPicPr>
          <p:cNvPr id="24" name="Picture 23"/>
          <p:cNvPicPr>
            <a:picLocks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82388" y="2387022"/>
            <a:ext cx="4885267" cy="35280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93" y="1827092"/>
            <a:ext cx="5369683" cy="81915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802" y="1846142"/>
            <a:ext cx="5159896" cy="762000"/>
          </a:xfrm>
          <a:prstGeom prst="rect">
            <a:avLst/>
          </a:prstGeom>
        </p:spPr>
      </p:pic>
      <p:sp>
        <p:nvSpPr>
          <p:cNvPr id="20" name="Text Placeholder 19"/>
          <p:cNvSpPr>
            <a:spLocks noGrp="1"/>
          </p:cNvSpPr>
          <p:nvPr userDrawn="1">
            <p:ph type="body" sz="quarter" idx="13"/>
          </p:nvPr>
        </p:nvSpPr>
        <p:spPr>
          <a:xfrm>
            <a:off x="1324548" y="1936173"/>
            <a:ext cx="4181721" cy="435565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704" y="1685925"/>
            <a:ext cx="990600" cy="876300"/>
          </a:xfrm>
          <a:prstGeom prst="rect">
            <a:avLst/>
          </a:prstGeom>
        </p:spPr>
      </p:pic>
      <p:sp>
        <p:nvSpPr>
          <p:cNvPr id="30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6683739" y="1958947"/>
            <a:ext cx="4181721" cy="435565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1324548" y="2646242"/>
            <a:ext cx="4181721" cy="2954458"/>
          </a:xfrm>
        </p:spPr>
        <p:txBody>
          <a:bodyPr/>
          <a:lstStyle>
            <a:lvl1pPr marL="457200" indent="-457200">
              <a:buFont typeface="Calibri" panose="020F0502020204030204" pitchFamily="34" charset="0"/>
              <a:buChar char="◦"/>
              <a:defRPr>
                <a:solidFill>
                  <a:srgbClr val="543118"/>
                </a:solidFill>
              </a:defRPr>
            </a:lvl1pPr>
            <a:lvl2pPr marL="800100" indent="-342900">
              <a:buFont typeface="Calibri" panose="020F0502020204030204" pitchFamily="34" charset="0"/>
              <a:buChar char="◦"/>
              <a:defRPr>
                <a:solidFill>
                  <a:srgbClr val="543118"/>
                </a:solidFill>
              </a:defRPr>
            </a:lvl2pPr>
            <a:lvl3pPr marL="1257300" indent="-342900">
              <a:buFont typeface="Calibri" panose="020F0502020204030204" pitchFamily="34" charset="0"/>
              <a:buChar char="◦"/>
              <a:defRPr>
                <a:solidFill>
                  <a:srgbClr val="543118"/>
                </a:solidFill>
              </a:defRPr>
            </a:lvl3pPr>
            <a:lvl4pPr marL="1657350" indent="-285750">
              <a:buFont typeface="Calibri" panose="020F0502020204030204" pitchFamily="34" charset="0"/>
              <a:buChar char="◦"/>
              <a:defRPr>
                <a:solidFill>
                  <a:srgbClr val="543118"/>
                </a:solidFill>
              </a:defRPr>
            </a:lvl4pPr>
            <a:lvl5pPr marL="2114550" indent="-285750">
              <a:buFont typeface="Calibri" panose="020F0502020204030204" pitchFamily="34" charset="0"/>
              <a:buChar char="◦"/>
              <a:defRPr>
                <a:solidFill>
                  <a:srgbClr val="543118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31" name="Content Placeholder 4"/>
          <p:cNvSpPr>
            <a:spLocks noGrp="1"/>
          </p:cNvSpPr>
          <p:nvPr>
            <p:ph sz="quarter" idx="16"/>
          </p:nvPr>
        </p:nvSpPr>
        <p:spPr>
          <a:xfrm>
            <a:off x="6683738" y="2652564"/>
            <a:ext cx="4181721" cy="2954458"/>
          </a:xfrm>
        </p:spPr>
        <p:txBody>
          <a:bodyPr/>
          <a:lstStyle>
            <a:lvl1pPr marL="457200" indent="-457200">
              <a:buFont typeface="Calibri" panose="020F0502020204030204" pitchFamily="34" charset="0"/>
              <a:buChar char="◦"/>
              <a:defRPr>
                <a:solidFill>
                  <a:srgbClr val="543118"/>
                </a:solidFill>
              </a:defRPr>
            </a:lvl1pPr>
            <a:lvl2pPr marL="800100" indent="-342900">
              <a:buFont typeface="Calibri" panose="020F0502020204030204" pitchFamily="34" charset="0"/>
              <a:buChar char="◦"/>
              <a:defRPr>
                <a:solidFill>
                  <a:srgbClr val="543118"/>
                </a:solidFill>
              </a:defRPr>
            </a:lvl2pPr>
            <a:lvl3pPr marL="1257300" indent="-342900">
              <a:buFont typeface="Calibri" panose="020F0502020204030204" pitchFamily="34" charset="0"/>
              <a:buChar char="◦"/>
              <a:defRPr>
                <a:solidFill>
                  <a:srgbClr val="543118"/>
                </a:solidFill>
              </a:defRPr>
            </a:lvl3pPr>
            <a:lvl4pPr marL="1657350" indent="-285750">
              <a:buFont typeface="Calibri" panose="020F0502020204030204" pitchFamily="34" charset="0"/>
              <a:buChar char="◦"/>
              <a:defRPr>
                <a:solidFill>
                  <a:srgbClr val="543118"/>
                </a:solidFill>
              </a:defRPr>
            </a:lvl4pPr>
            <a:lvl5pPr marL="2114550" indent="-285750">
              <a:buFont typeface="Calibri" panose="020F0502020204030204" pitchFamily="34" charset="0"/>
              <a:buChar char="◦"/>
              <a:defRPr>
                <a:solidFill>
                  <a:srgbClr val="543118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19075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129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375241" y="365125"/>
            <a:ext cx="11509966" cy="59912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93700"/>
            <a:ext cx="10515600" cy="1260000"/>
          </a:xfrm>
        </p:spPr>
        <p:txBody>
          <a:bodyPr>
            <a:normAutofit/>
          </a:bodyPr>
          <a:lstStyle>
            <a:lvl1pPr algn="ctr">
              <a:defRPr sz="5300">
                <a:solidFill>
                  <a:srgbClr val="E1482E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pt-B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457-8A64-4EB6-A4F3-A5DE5F35A65B}" type="datetimeFigureOut">
              <a:rPr lang="pt-BR" smtClean="0"/>
              <a:t>03/06/2021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0CA9D-3678-480A-9280-FD105C3663C8}" type="slidenum">
              <a:rPr lang="pt-BR" smtClean="0"/>
              <a:t>‹Nº›</a:t>
            </a:fld>
            <a:endParaRPr lang="pt-BR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6066642" y="1917593"/>
            <a:ext cx="5857875" cy="4415739"/>
            <a:chOff x="6096000" y="1940611"/>
            <a:chExt cx="5857875" cy="4415739"/>
          </a:xfrm>
        </p:grpSpPr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3116" y="2460625"/>
              <a:ext cx="5514975" cy="389572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1940611"/>
              <a:ext cx="5857875" cy="847725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>
            <a:off x="325843" y="1917593"/>
            <a:ext cx="5857875" cy="4415739"/>
            <a:chOff x="409574" y="1940611"/>
            <a:chExt cx="5857875" cy="4415739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025" y="2460625"/>
              <a:ext cx="5514975" cy="389572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574" y="1940611"/>
              <a:ext cx="5857875" cy="847725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327" y="1611312"/>
            <a:ext cx="514350" cy="2352675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946150" y="2091455"/>
            <a:ext cx="4421188" cy="464024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6715125" y="2097339"/>
            <a:ext cx="4421188" cy="490633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5"/>
          </p:nvPr>
        </p:nvSpPr>
        <p:spPr>
          <a:xfrm>
            <a:off x="946150" y="2765425"/>
            <a:ext cx="4421188" cy="3071813"/>
          </a:xfrm>
        </p:spPr>
        <p:txBody>
          <a:bodyPr>
            <a:normAutofit/>
          </a:bodyPr>
          <a:lstStyle>
            <a:lvl1pPr algn="ctr">
              <a:defRPr sz="3000">
                <a:solidFill>
                  <a:srgbClr val="543118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6"/>
          </p:nvPr>
        </p:nvSpPr>
        <p:spPr>
          <a:xfrm>
            <a:off x="6715125" y="2765318"/>
            <a:ext cx="4421188" cy="3071920"/>
          </a:xfrm>
        </p:spPr>
        <p:txBody>
          <a:bodyPr>
            <a:normAutofit/>
          </a:bodyPr>
          <a:lstStyle>
            <a:lvl1pPr algn="ctr">
              <a:defRPr sz="3000">
                <a:solidFill>
                  <a:srgbClr val="543118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838099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5318125"/>
            <a:ext cx="12192000" cy="1539875"/>
            <a:chOff x="0" y="5318125"/>
            <a:chExt cx="12192000" cy="1539875"/>
          </a:xfrm>
        </p:grpSpPr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341382"/>
              <a:ext cx="12192000" cy="151661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318125"/>
              <a:ext cx="7915275" cy="1038225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9747" y="297666"/>
            <a:ext cx="9306928" cy="1325563"/>
          </a:xfrm>
        </p:spPr>
        <p:txBody>
          <a:bodyPr>
            <a:normAutofit/>
          </a:bodyPr>
          <a:lstStyle>
            <a:lvl1pPr algn="l">
              <a:defRPr sz="5300">
                <a:solidFill>
                  <a:srgbClr val="07A6A7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pt-B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457-8A64-4EB6-A4F3-A5DE5F35A65B}" type="datetimeFigureOut">
              <a:rPr lang="pt-BR" smtClean="0"/>
              <a:t>03/06/2021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0CA9D-3678-480A-9280-FD105C3663C8}" type="slidenum">
              <a:rPr lang="pt-BR" smtClean="0"/>
              <a:t>‹Nº›</a:t>
            </a:fld>
            <a:endParaRPr lang="pt-BR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18" y="548367"/>
            <a:ext cx="1619250" cy="105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893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0"/>
            <a:ext cx="1443037" cy="6858000"/>
            <a:chOff x="0" y="0"/>
            <a:chExt cx="1443037" cy="6858000"/>
          </a:xfrm>
        </p:grpSpPr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114425" cy="68580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212" y="0"/>
              <a:ext cx="885825" cy="6858000"/>
            </a:xfrm>
            <a:prstGeom prst="rect">
              <a:avLst/>
            </a:prstGeom>
          </p:spPr>
        </p:pic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457-8A64-4EB6-A4F3-A5DE5F35A65B}" type="datetimeFigureOut">
              <a:rPr lang="pt-BR" smtClean="0"/>
              <a:t>03/06/2021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0CA9D-3678-480A-9280-FD105C3663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3475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87700"/>
            <a:ext cx="4552950" cy="34861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550" y="5435936"/>
            <a:ext cx="1619250" cy="10572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5320"/>
            <a:ext cx="4552950" cy="2695575"/>
          </a:xfrm>
          <a:prstGeom prst="rect">
            <a:avLst/>
          </a:prstGeom>
        </p:spPr>
      </p:pic>
      <p:grpSp>
        <p:nvGrpSpPr>
          <p:cNvPr id="10" name="Group 9"/>
          <p:cNvGrpSpPr/>
          <p:nvPr userDrawn="1"/>
        </p:nvGrpSpPr>
        <p:grpSpPr>
          <a:xfrm>
            <a:off x="0" y="0"/>
            <a:ext cx="12212638" cy="1616075"/>
            <a:chOff x="0" y="0"/>
            <a:chExt cx="12212638" cy="1616075"/>
          </a:xfrm>
        </p:grpSpPr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1555908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5938" y="358775"/>
              <a:ext cx="7886700" cy="12573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397" y="1416202"/>
            <a:ext cx="3662184" cy="1590859"/>
          </a:xfrm>
        </p:spPr>
        <p:txBody>
          <a:bodyPr anchor="ctr">
            <a:normAutofit/>
          </a:bodyPr>
          <a:lstStyle>
            <a:lvl1pPr algn="l">
              <a:defRPr sz="43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594" y="1416202"/>
            <a:ext cx="6807600" cy="4657909"/>
          </a:xfrm>
        </p:spPr>
        <p:txBody>
          <a:bodyPr anchor="t">
            <a:normAutofit/>
          </a:bodyPr>
          <a:lstStyle>
            <a:lvl1pPr marL="0" indent="0" algn="l">
              <a:buNone/>
              <a:defRPr sz="3100">
                <a:solidFill>
                  <a:srgbClr val="543118"/>
                </a:solidFill>
                <a:latin typeface="Century Gothic" panose="020B0502020202020204" pitchFamily="34" charset="0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5397" y="3573956"/>
            <a:ext cx="3662184" cy="2500155"/>
          </a:xfrm>
        </p:spPr>
        <p:txBody>
          <a:bodyPr>
            <a:normAutofit/>
          </a:bodyPr>
          <a:lstStyle>
            <a:lvl1pPr marL="0" indent="0" algn="l">
              <a:buNone/>
              <a:defRPr sz="2700">
                <a:solidFill>
                  <a:srgbClr val="543118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457-8A64-4EB6-A4F3-A5DE5F35A65B}" type="datetimeFigureOut">
              <a:rPr lang="pt-BR" smtClean="0"/>
              <a:t>03/06/2021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0CA9D-3678-480A-9280-FD105C3663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1455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5320"/>
            <a:ext cx="4552950" cy="2695575"/>
          </a:xfrm>
          <a:prstGeom prst="rect">
            <a:avLst/>
          </a:prstGeom>
        </p:spPr>
      </p:pic>
      <p:grpSp>
        <p:nvGrpSpPr>
          <p:cNvPr id="10" name="Group 9"/>
          <p:cNvGrpSpPr/>
          <p:nvPr userDrawn="1"/>
        </p:nvGrpSpPr>
        <p:grpSpPr>
          <a:xfrm>
            <a:off x="0" y="0"/>
            <a:ext cx="12212638" cy="1616075"/>
            <a:chOff x="0" y="0"/>
            <a:chExt cx="12212638" cy="1616075"/>
          </a:xfrm>
        </p:grpSpPr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1555908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5938" y="358775"/>
              <a:ext cx="7886700" cy="1257300"/>
            </a:xfrm>
            <a:prstGeom prst="rect">
              <a:avLst/>
            </a:prstGeom>
          </p:spPr>
        </p:pic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457-8A64-4EB6-A4F3-A5DE5F35A65B}" type="datetimeFigureOut">
              <a:rPr lang="pt-BR" smtClean="0"/>
              <a:t>03/06/2021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0CA9D-3678-480A-9280-FD105C3663C8}" type="slidenum">
              <a:rPr lang="pt-BR" smtClean="0"/>
              <a:t>‹Nº›</a:t>
            </a:fld>
            <a:endParaRPr lang="pt-BR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5040313" y="1333113"/>
            <a:ext cx="6808787" cy="4658400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t">
            <a:normAutofit/>
          </a:bodyPr>
          <a:lstStyle>
            <a:lvl1pPr marL="0" indent="0" algn="l">
              <a:buNone/>
              <a:defRPr sz="3100">
                <a:solidFill>
                  <a:srgbClr val="543118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 smtClean="0"/>
              <a:t>Haga clic en el icono para agregar una imagen</a:t>
            </a:r>
            <a:endParaRPr lang="es-419" dirty="0" smtClean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87700"/>
            <a:ext cx="4552950" cy="34861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550" y="5435936"/>
            <a:ext cx="1619250" cy="1057275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75397" y="1416202"/>
            <a:ext cx="3662184" cy="1590859"/>
          </a:xfrm>
        </p:spPr>
        <p:txBody>
          <a:bodyPr anchor="ctr">
            <a:normAutofit/>
          </a:bodyPr>
          <a:lstStyle>
            <a:lvl1pPr algn="l">
              <a:defRPr sz="43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pt-BR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275397" y="3573956"/>
            <a:ext cx="3662184" cy="2500155"/>
          </a:xfrm>
        </p:spPr>
        <p:txBody>
          <a:bodyPr>
            <a:normAutofit/>
          </a:bodyPr>
          <a:lstStyle>
            <a:lvl1pPr marL="0" indent="0" algn="l">
              <a:buNone/>
              <a:defRPr sz="2700">
                <a:solidFill>
                  <a:srgbClr val="543118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304442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8B457-8A64-4EB6-A4F3-A5DE5F35A65B}" type="datetimeFigureOut">
              <a:rPr lang="pt-BR" smtClean="0"/>
              <a:t>03/06/2021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80CA9D-3678-480A-9280-FD105C3663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5672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3" r:id="rId4"/>
    <p:sldLayoutId id="2147483661" r:id="rId5"/>
    <p:sldLayoutId id="2147483654" r:id="rId6"/>
    <p:sldLayoutId id="2147483655" r:id="rId7"/>
    <p:sldLayoutId id="2147483656" r:id="rId8"/>
    <p:sldLayoutId id="2147483663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gi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gif"/><Relationship Id="rId2" Type="http://schemas.openxmlformats.org/officeDocument/2006/relationships/image" Target="../media/image66.gif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/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jpg"/><Relationship Id="rId7" Type="http://schemas.openxmlformats.org/officeDocument/2006/relationships/image" Target="../media/image61.jp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0.png"/><Relationship Id="rId5" Type="http://schemas.openxmlformats.org/officeDocument/2006/relationships/image" Target="../media/image59.jpg"/><Relationship Id="rId10" Type="http://schemas.openxmlformats.org/officeDocument/2006/relationships/image" Target="../media/image64.jpg"/><Relationship Id="rId4" Type="http://schemas.openxmlformats.org/officeDocument/2006/relationships/image" Target="../media/image58.png"/><Relationship Id="rId9" Type="http://schemas.openxmlformats.org/officeDocument/2006/relationships/image" Target="../media/image63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4862" y="1416677"/>
            <a:ext cx="9449516" cy="2075514"/>
          </a:xfrm>
        </p:spPr>
        <p:txBody>
          <a:bodyPr>
            <a:normAutofit fontScale="90000"/>
          </a:bodyPr>
          <a:lstStyle/>
          <a:p>
            <a:r>
              <a:rPr lang="es-MX" sz="6600" dirty="0" smtClean="0"/>
              <a:t>Consonante M</a:t>
            </a:r>
            <a:br>
              <a:rPr lang="es-MX" sz="6600" dirty="0" smtClean="0"/>
            </a:br>
            <a:r>
              <a:rPr lang="es-MX" sz="6600" dirty="0" smtClean="0"/>
              <a:t>  Y concepto básico </a:t>
            </a:r>
            <a:br>
              <a:rPr lang="es-MX" sz="6600" dirty="0" smtClean="0"/>
            </a:br>
            <a:r>
              <a:rPr lang="es-MX" sz="4000" dirty="0" smtClean="0"/>
              <a:t>LEJOS- CERCA  </a:t>
            </a:r>
            <a:endParaRPr lang="es-MX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51311" y="4573344"/>
            <a:ext cx="6333067" cy="1084262"/>
          </a:xfrm>
        </p:spPr>
        <p:txBody>
          <a:bodyPr/>
          <a:lstStyle/>
          <a:p>
            <a:r>
              <a:rPr lang="es-MX" dirty="0" smtClean="0"/>
              <a:t>Lunes 17 de Marzo, 2021</a:t>
            </a: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65" y="1935577"/>
            <a:ext cx="3468979" cy="317989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6767" y="0"/>
            <a:ext cx="2225233" cy="1261981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7456868" y="5334440"/>
            <a:ext cx="4555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Estudiante en práctica</a:t>
            </a:r>
          </a:p>
          <a:p>
            <a:r>
              <a:rPr lang="es-MX" dirty="0" smtClean="0"/>
              <a:t>Ninoska Martínez Bustos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4837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24785" y="558116"/>
            <a:ext cx="8153311" cy="1325563"/>
          </a:xfrm>
        </p:spPr>
        <p:txBody>
          <a:bodyPr/>
          <a:lstStyle/>
          <a:p>
            <a:r>
              <a:rPr lang="es-MX" dirty="0" smtClean="0"/>
              <a:t> ¡ VAMOS A PRACTICAR LA LECTURA !</a:t>
            </a:r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1041" y="670046"/>
            <a:ext cx="1941812" cy="2427265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203414" y="2414731"/>
            <a:ext cx="871899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bg1"/>
                </a:solidFill>
              </a:rPr>
              <a:t>MI =                    </a:t>
            </a:r>
            <a:r>
              <a:rPr lang="es-MX" dirty="0" smtClean="0">
                <a:solidFill>
                  <a:srgbClr val="E1482E"/>
                </a:solidFill>
              </a:rPr>
              <a:t>MI</a:t>
            </a:r>
          </a:p>
          <a:p>
            <a:endParaRPr lang="es-MX" dirty="0">
              <a:solidFill>
                <a:schemeClr val="bg1"/>
              </a:solidFill>
            </a:endParaRPr>
          </a:p>
          <a:p>
            <a:r>
              <a:rPr lang="es-MX" dirty="0" smtClean="0">
                <a:solidFill>
                  <a:schemeClr val="bg1"/>
                </a:solidFill>
              </a:rPr>
              <a:t>MA  MA =          </a:t>
            </a:r>
            <a:r>
              <a:rPr lang="es-MX" dirty="0" smtClean="0">
                <a:solidFill>
                  <a:srgbClr val="E1482E"/>
                </a:solidFill>
              </a:rPr>
              <a:t>MAMA</a:t>
            </a:r>
          </a:p>
          <a:p>
            <a:endParaRPr lang="es-MX" dirty="0">
              <a:solidFill>
                <a:schemeClr val="bg1"/>
              </a:solidFill>
            </a:endParaRPr>
          </a:p>
          <a:p>
            <a:r>
              <a:rPr lang="es-MX" dirty="0" smtClean="0">
                <a:solidFill>
                  <a:schemeClr val="bg1"/>
                </a:solidFill>
              </a:rPr>
              <a:t>MI  MA  =          </a:t>
            </a:r>
            <a:r>
              <a:rPr lang="es-MX" dirty="0" smtClean="0">
                <a:solidFill>
                  <a:srgbClr val="E1482E"/>
                </a:solidFill>
              </a:rPr>
              <a:t>MIMA </a:t>
            </a:r>
            <a:r>
              <a:rPr lang="es-MX" dirty="0" smtClean="0">
                <a:solidFill>
                  <a:schemeClr val="bg1"/>
                </a:solidFill>
              </a:rPr>
              <a:t>      </a:t>
            </a:r>
          </a:p>
          <a:p>
            <a:endParaRPr lang="es-MX" dirty="0">
              <a:solidFill>
                <a:schemeClr val="bg1"/>
              </a:solidFill>
            </a:endParaRPr>
          </a:p>
          <a:p>
            <a:r>
              <a:rPr lang="es-MX" dirty="0" smtClean="0">
                <a:solidFill>
                  <a:schemeClr val="bg1"/>
                </a:solidFill>
              </a:rPr>
              <a:t>ME  MO  =         </a:t>
            </a:r>
            <a:r>
              <a:rPr lang="es-MX" dirty="0" smtClean="0">
                <a:solidFill>
                  <a:srgbClr val="E1482E"/>
                </a:solidFill>
              </a:rPr>
              <a:t>MEM0  </a:t>
            </a:r>
          </a:p>
          <a:p>
            <a:endParaRPr lang="es-MX" dirty="0" smtClean="0">
              <a:solidFill>
                <a:schemeClr val="bg1"/>
              </a:solidFill>
            </a:endParaRPr>
          </a:p>
          <a:p>
            <a:endParaRPr lang="es-MX" dirty="0">
              <a:solidFill>
                <a:schemeClr val="bg1"/>
              </a:solidFill>
            </a:endParaRPr>
          </a:p>
          <a:p>
            <a:r>
              <a:rPr lang="es-MX" sz="2800" b="1" dirty="0" smtClean="0">
                <a:solidFill>
                  <a:srgbClr val="E1482E"/>
                </a:solidFill>
              </a:rPr>
              <a:t>MI MAMA MIMA A MEMO       </a:t>
            </a:r>
          </a:p>
          <a:p>
            <a:endParaRPr lang="es-MX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26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300" y="463640"/>
            <a:ext cx="8566791" cy="356355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3241" y="3862992"/>
            <a:ext cx="3899700" cy="285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66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CONCEPTO BÁSICO CERCA O LEJOS </a:t>
            </a:r>
            <a:endParaRPr lang="en-U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747" y="1605828"/>
            <a:ext cx="7429903" cy="5252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36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637" y="3979571"/>
            <a:ext cx="1712959" cy="197523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6371" y="2644228"/>
            <a:ext cx="684463" cy="78645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60" y="2617667"/>
            <a:ext cx="2416658" cy="345058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4509" y="2617667"/>
            <a:ext cx="2463421" cy="3518236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386365" y="2099256"/>
            <a:ext cx="413893" cy="4262907"/>
          </a:xfrm>
          <a:prstGeom prst="rect">
            <a:avLst/>
          </a:prstGeom>
          <a:solidFill>
            <a:srgbClr val="E1482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46674" y="2099256"/>
            <a:ext cx="426757" cy="4279763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2916519" y="3405250"/>
            <a:ext cx="426757" cy="5487067"/>
          </a:xfrm>
          <a:prstGeom prst="rect">
            <a:avLst/>
          </a:prstGeom>
        </p:spPr>
      </p:pic>
      <p:sp>
        <p:nvSpPr>
          <p:cNvPr id="16" name="Rectángulo 15"/>
          <p:cNvSpPr/>
          <p:nvPr/>
        </p:nvSpPr>
        <p:spPr>
          <a:xfrm>
            <a:off x="6244436" y="2099256"/>
            <a:ext cx="380072" cy="4279763"/>
          </a:xfrm>
          <a:prstGeom prst="rect">
            <a:avLst/>
          </a:prstGeom>
          <a:solidFill>
            <a:srgbClr val="07A6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00834" y="2099256"/>
            <a:ext cx="401405" cy="4291956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200000">
            <a:off x="8872017" y="3348797"/>
            <a:ext cx="396274" cy="5664170"/>
          </a:xfrm>
          <a:prstGeom prst="rect">
            <a:avLst/>
          </a:prstGeom>
        </p:spPr>
      </p:pic>
      <p:sp>
        <p:nvSpPr>
          <p:cNvPr id="19" name="CuadroTexto 18"/>
          <p:cNvSpPr txBox="1"/>
          <p:nvPr/>
        </p:nvSpPr>
        <p:spPr>
          <a:xfrm>
            <a:off x="3272708" y="233639"/>
            <a:ext cx="632352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600" dirty="0" smtClean="0"/>
              <a:t>LEJOS </a:t>
            </a:r>
            <a:r>
              <a:rPr lang="es-MX" sz="6600" dirty="0"/>
              <a:t>-</a:t>
            </a:r>
            <a:r>
              <a:rPr lang="es-MX" sz="6600" dirty="0" smtClean="0"/>
              <a:t> CERCA</a:t>
            </a:r>
            <a:endParaRPr lang="es-CL" sz="6600" dirty="0"/>
          </a:p>
        </p:txBody>
      </p:sp>
      <p:sp>
        <p:nvSpPr>
          <p:cNvPr id="20" name="CuadroTexto 19"/>
          <p:cNvSpPr txBox="1"/>
          <p:nvPr/>
        </p:nvSpPr>
        <p:spPr>
          <a:xfrm>
            <a:off x="851845" y="1452925"/>
            <a:ext cx="4313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En el recuadro rojo el perro está cerca o lejos del árbol?</a:t>
            </a:r>
            <a:endParaRPr lang="es-CL" dirty="0"/>
          </a:p>
        </p:txBody>
      </p:sp>
      <p:sp>
        <p:nvSpPr>
          <p:cNvPr id="21" name="CuadroTexto 20"/>
          <p:cNvSpPr txBox="1"/>
          <p:nvPr/>
        </p:nvSpPr>
        <p:spPr>
          <a:xfrm>
            <a:off x="6962916" y="1452925"/>
            <a:ext cx="4250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En el recuadro azul el perro está cerca o lejos del árbol?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51687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031086"/>
            <a:ext cx="2854810" cy="282691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884" y="5344795"/>
            <a:ext cx="397635" cy="75341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9161" y="3165303"/>
            <a:ext cx="396274" cy="74987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5314" y="5444542"/>
            <a:ext cx="690867" cy="130733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227617">
            <a:off x="9948064" y="214285"/>
            <a:ext cx="1861864" cy="352322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924676">
            <a:off x="7113908" y="3465558"/>
            <a:ext cx="728317" cy="1378201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1287887" y="463639"/>
            <a:ext cx="85258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 smtClean="0">
                <a:solidFill>
                  <a:schemeClr val="accent1">
                    <a:lumMod val="75000"/>
                  </a:schemeClr>
                </a:solidFill>
              </a:rPr>
              <a:t>Para que el conejo llegue a la lechuga más grande le queda lejos o cerca?</a:t>
            </a:r>
            <a:endParaRPr lang="es-CL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75076">
            <a:off x="6118834" y="4302022"/>
            <a:ext cx="396274" cy="749873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230238">
            <a:off x="5090969" y="4940170"/>
            <a:ext cx="533075" cy="1008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9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051950" y="1975661"/>
            <a:ext cx="389353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9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M m</a:t>
            </a:r>
            <a:endParaRPr lang="es-ES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101" y="3545321"/>
            <a:ext cx="2884868" cy="249850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289" y="4293949"/>
            <a:ext cx="1308815" cy="100124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487" y="1854558"/>
            <a:ext cx="1882175" cy="1370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10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141578" y="2936383"/>
            <a:ext cx="135692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96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M</a:t>
            </a:r>
            <a:endParaRPr lang="es-ES" sz="96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583058" y="144265"/>
            <a:ext cx="109652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96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</a:t>
            </a:r>
            <a:endParaRPr lang="es-ES" sz="9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4696308" y="1386885"/>
            <a:ext cx="87002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9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</a:t>
            </a:r>
            <a:endParaRPr lang="es-ES" sz="9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4874679" y="2629505"/>
            <a:ext cx="51328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96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I</a:t>
            </a:r>
            <a:endParaRPr lang="es-ES" sz="9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4638037" y="3920771"/>
            <a:ext cx="101662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96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7A6A7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O</a:t>
            </a:r>
            <a:endParaRPr lang="es-ES" sz="9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07A6A7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4649420" y="5302588"/>
            <a:ext cx="98777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9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810C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U</a:t>
            </a:r>
            <a:endParaRPr lang="es-ES" sz="9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810CC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cxnSp>
        <p:nvCxnSpPr>
          <p:cNvPr id="12" name="Conector recto de flecha 11"/>
          <p:cNvCxnSpPr>
            <a:stCxn id="4" idx="3"/>
          </p:cNvCxnSpPr>
          <p:nvPr/>
        </p:nvCxnSpPr>
        <p:spPr>
          <a:xfrm flipV="1">
            <a:off x="2498502" y="1386885"/>
            <a:ext cx="1918952" cy="23343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/>
          <p:cNvCxnSpPr>
            <a:stCxn id="4" idx="3"/>
          </p:cNvCxnSpPr>
          <p:nvPr/>
        </p:nvCxnSpPr>
        <p:spPr>
          <a:xfrm flipV="1">
            <a:off x="2498502" y="2554049"/>
            <a:ext cx="2139535" cy="11671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/>
          <p:cNvCxnSpPr>
            <a:stCxn id="4" idx="3"/>
          </p:cNvCxnSpPr>
          <p:nvPr/>
        </p:nvCxnSpPr>
        <p:spPr>
          <a:xfrm flipV="1">
            <a:off x="2498502" y="3530046"/>
            <a:ext cx="2376177" cy="1911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de flecha 19"/>
          <p:cNvCxnSpPr>
            <a:stCxn id="4" idx="3"/>
          </p:cNvCxnSpPr>
          <p:nvPr/>
        </p:nvCxnSpPr>
        <p:spPr>
          <a:xfrm>
            <a:off x="2498502" y="3721213"/>
            <a:ext cx="2197806" cy="11034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de flecha 21"/>
          <p:cNvCxnSpPr>
            <a:stCxn id="4" idx="3"/>
          </p:cNvCxnSpPr>
          <p:nvPr/>
        </p:nvCxnSpPr>
        <p:spPr>
          <a:xfrm>
            <a:off x="2498502" y="3721213"/>
            <a:ext cx="2084556" cy="22068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ángulo 22"/>
          <p:cNvSpPr/>
          <p:nvPr/>
        </p:nvSpPr>
        <p:spPr>
          <a:xfrm>
            <a:off x="7086959" y="495086"/>
            <a:ext cx="143661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MA</a:t>
            </a:r>
            <a:endParaRPr lang="es-ES" sz="6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7086959" y="1713925"/>
            <a:ext cx="133722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6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ME</a:t>
            </a:r>
            <a:endParaRPr lang="es-ES" sz="6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7017229" y="2860337"/>
            <a:ext cx="114967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6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MI</a:t>
            </a:r>
            <a:endParaRPr lang="es-ES" sz="6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26" name="Rectángulo 25"/>
          <p:cNvSpPr/>
          <p:nvPr/>
        </p:nvSpPr>
        <p:spPr>
          <a:xfrm>
            <a:off x="7022040" y="4151603"/>
            <a:ext cx="149592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7A6A7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MO</a:t>
            </a:r>
            <a:endParaRPr lang="es-ES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7A6A7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8" name="Rectángulo 27"/>
          <p:cNvSpPr/>
          <p:nvPr/>
        </p:nvSpPr>
        <p:spPr>
          <a:xfrm>
            <a:off x="7017229" y="5533420"/>
            <a:ext cx="147668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810CC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MU</a:t>
            </a:r>
          </a:p>
        </p:txBody>
      </p:sp>
    </p:spTree>
    <p:extLst>
      <p:ext uri="{BB962C8B-B14F-4D97-AF65-F5344CB8AC3E}">
        <p14:creationId xmlns:p14="http://schemas.microsoft.com/office/powerpoint/2010/main" val="232833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4184451" y="1625722"/>
            <a:ext cx="145649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MA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1679" y="2856080"/>
            <a:ext cx="1097375" cy="57917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909" y="2573138"/>
            <a:ext cx="1310449" cy="1145053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8961" y="4568970"/>
            <a:ext cx="890093" cy="57917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438" y="4248684"/>
            <a:ext cx="1503743" cy="1490196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67977" y="2779844"/>
            <a:ext cx="1268078" cy="603556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572" y="2374721"/>
            <a:ext cx="1032344" cy="1228431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61373" y="4560524"/>
            <a:ext cx="1213209" cy="585267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004" y="4352152"/>
            <a:ext cx="1276469" cy="1283259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444" y="1650177"/>
            <a:ext cx="1378041" cy="1083541"/>
          </a:xfrm>
          <a:prstGeom prst="rect">
            <a:avLst/>
          </a:prstGeom>
        </p:spPr>
      </p:pic>
      <p:sp>
        <p:nvSpPr>
          <p:cNvPr id="20" name="Título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MA – ME – MI – MO – MU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4419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2056523" y="262771"/>
            <a:ext cx="54259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SÍLABA INDIRECTA</a:t>
            </a:r>
            <a:endParaRPr lang="es-E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6" name="Corazón 5"/>
          <p:cNvSpPr/>
          <p:nvPr/>
        </p:nvSpPr>
        <p:spPr>
          <a:xfrm>
            <a:off x="-90151" y="4578440"/>
            <a:ext cx="2846231" cy="227956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Corazón 6"/>
          <p:cNvSpPr/>
          <p:nvPr/>
        </p:nvSpPr>
        <p:spPr>
          <a:xfrm>
            <a:off x="369390" y="1725766"/>
            <a:ext cx="2940479" cy="2318199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Corazón 7"/>
          <p:cNvSpPr/>
          <p:nvPr/>
        </p:nvSpPr>
        <p:spPr>
          <a:xfrm>
            <a:off x="5439179" y="1442432"/>
            <a:ext cx="2983604" cy="2601533"/>
          </a:xfrm>
          <a:prstGeom prst="hear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Corazón 8"/>
          <p:cNvSpPr/>
          <p:nvPr/>
        </p:nvSpPr>
        <p:spPr>
          <a:xfrm>
            <a:off x="4082603" y="4300296"/>
            <a:ext cx="3052293" cy="2396718"/>
          </a:xfrm>
          <a:prstGeom prst="heart">
            <a:avLst/>
          </a:prstGeom>
          <a:solidFill>
            <a:srgbClr val="5DEB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Corazón 9"/>
          <p:cNvSpPr/>
          <p:nvPr/>
        </p:nvSpPr>
        <p:spPr>
          <a:xfrm>
            <a:off x="8809149" y="3290552"/>
            <a:ext cx="2884868" cy="2640169"/>
          </a:xfrm>
          <a:prstGeom prst="heart">
            <a:avLst/>
          </a:prstGeom>
          <a:solidFill>
            <a:srgbClr val="F13FA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CuadroTexto 10"/>
          <p:cNvSpPr txBox="1"/>
          <p:nvPr/>
        </p:nvSpPr>
        <p:spPr>
          <a:xfrm>
            <a:off x="1071289" y="2284700"/>
            <a:ext cx="19704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200" b="1" dirty="0" smtClean="0"/>
              <a:t>A M</a:t>
            </a:r>
            <a:endParaRPr lang="es-CL" sz="7200" b="1" dirty="0"/>
          </a:p>
        </p:txBody>
      </p:sp>
      <p:sp>
        <p:nvSpPr>
          <p:cNvPr id="12" name="CuadroTexto 11"/>
          <p:cNvSpPr txBox="1"/>
          <p:nvPr/>
        </p:nvSpPr>
        <p:spPr>
          <a:xfrm>
            <a:off x="4769477" y="4958366"/>
            <a:ext cx="18889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600" b="1" dirty="0" smtClean="0"/>
              <a:t>E M</a:t>
            </a:r>
            <a:endParaRPr lang="es-CL" sz="6600" b="1" dirty="0"/>
          </a:p>
        </p:txBody>
      </p:sp>
      <p:sp>
        <p:nvSpPr>
          <p:cNvPr id="13" name="CuadroTexto 12"/>
          <p:cNvSpPr txBox="1"/>
          <p:nvPr/>
        </p:nvSpPr>
        <p:spPr>
          <a:xfrm>
            <a:off x="6349284" y="2172169"/>
            <a:ext cx="20734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600" b="1" dirty="0" smtClean="0"/>
              <a:t>I M</a:t>
            </a:r>
            <a:endParaRPr lang="es-CL" sz="6600" b="1" dirty="0"/>
          </a:p>
        </p:txBody>
      </p:sp>
      <p:sp>
        <p:nvSpPr>
          <p:cNvPr id="14" name="CuadroTexto 13"/>
          <p:cNvSpPr txBox="1"/>
          <p:nvPr/>
        </p:nvSpPr>
        <p:spPr>
          <a:xfrm>
            <a:off x="369390" y="5100034"/>
            <a:ext cx="19466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600" b="1" dirty="0" smtClean="0"/>
              <a:t>O M </a:t>
            </a:r>
            <a:endParaRPr lang="es-CL" sz="6600" b="1" dirty="0"/>
          </a:p>
        </p:txBody>
      </p:sp>
      <p:sp>
        <p:nvSpPr>
          <p:cNvPr id="15" name="CuadroTexto 14"/>
          <p:cNvSpPr txBox="1"/>
          <p:nvPr/>
        </p:nvSpPr>
        <p:spPr>
          <a:xfrm>
            <a:off x="9579738" y="3992038"/>
            <a:ext cx="19447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600" b="1" dirty="0" smtClean="0"/>
              <a:t>U M</a:t>
            </a:r>
            <a:endParaRPr lang="es-CL" sz="6600" b="1" dirty="0"/>
          </a:p>
        </p:txBody>
      </p:sp>
    </p:spTree>
    <p:extLst>
      <p:ext uri="{BB962C8B-B14F-4D97-AF65-F5344CB8AC3E}">
        <p14:creationId xmlns:p14="http://schemas.microsoft.com/office/powerpoint/2010/main" val="367323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099256" y="862885"/>
            <a:ext cx="7650051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u="sng" dirty="0" smtClean="0"/>
              <a:t>A </a:t>
            </a:r>
            <a:r>
              <a:rPr lang="es-MX" sz="4000" dirty="0" smtClean="0"/>
              <a:t> MO          = </a:t>
            </a:r>
            <a:r>
              <a:rPr lang="es-MX" sz="4000" dirty="0" smtClean="0">
                <a:solidFill>
                  <a:srgbClr val="E1482E"/>
                </a:solidFill>
              </a:rPr>
              <a:t>AMO</a:t>
            </a:r>
          </a:p>
          <a:p>
            <a:endParaRPr lang="es-MX" dirty="0"/>
          </a:p>
          <a:p>
            <a:r>
              <a:rPr lang="es-MX" sz="4000" u="sng" dirty="0" smtClean="0"/>
              <a:t>E </a:t>
            </a:r>
            <a:r>
              <a:rPr lang="es-MX" sz="4000" dirty="0" smtClean="0"/>
              <a:t>  MI            = </a:t>
            </a:r>
            <a:r>
              <a:rPr lang="es-MX" sz="4000" dirty="0" smtClean="0">
                <a:solidFill>
                  <a:srgbClr val="E1482E"/>
                </a:solidFill>
              </a:rPr>
              <a:t>EMI</a:t>
            </a:r>
          </a:p>
          <a:p>
            <a:endParaRPr lang="es-MX" sz="4000" dirty="0"/>
          </a:p>
          <a:p>
            <a:r>
              <a:rPr lang="es-MX" sz="4000" u="sng" dirty="0" smtClean="0"/>
              <a:t>I </a:t>
            </a:r>
            <a:r>
              <a:rPr lang="es-MX" sz="4000" dirty="0" smtClean="0"/>
              <a:t> MU           = </a:t>
            </a:r>
            <a:r>
              <a:rPr lang="es-MX" sz="4000" dirty="0" smtClean="0">
                <a:solidFill>
                  <a:srgbClr val="E1482E"/>
                </a:solidFill>
              </a:rPr>
              <a:t>IMU</a:t>
            </a:r>
          </a:p>
          <a:p>
            <a:endParaRPr lang="es-MX" sz="4000" dirty="0"/>
          </a:p>
          <a:p>
            <a:r>
              <a:rPr lang="es-MX" sz="4000" u="sng" dirty="0" smtClean="0"/>
              <a:t>O </a:t>
            </a:r>
            <a:r>
              <a:rPr lang="es-MX" sz="4000" dirty="0" smtClean="0"/>
              <a:t> MA         = </a:t>
            </a:r>
            <a:r>
              <a:rPr lang="es-MX" sz="4000" dirty="0" smtClean="0">
                <a:solidFill>
                  <a:srgbClr val="E1482E"/>
                </a:solidFill>
              </a:rPr>
              <a:t>OMA</a:t>
            </a:r>
          </a:p>
          <a:p>
            <a:endParaRPr lang="es-MX" sz="4000" dirty="0" smtClean="0"/>
          </a:p>
          <a:p>
            <a:r>
              <a:rPr lang="es-MX" sz="4000" u="sng" dirty="0" smtClean="0"/>
              <a:t>U </a:t>
            </a:r>
            <a:r>
              <a:rPr lang="es-MX" sz="4000" dirty="0" smtClean="0"/>
              <a:t> ME         = </a:t>
            </a:r>
            <a:r>
              <a:rPr lang="es-MX" sz="4000" dirty="0" smtClean="0">
                <a:solidFill>
                  <a:srgbClr val="E1482E"/>
                </a:solidFill>
              </a:rPr>
              <a:t>UME</a:t>
            </a:r>
          </a:p>
          <a:p>
            <a:endParaRPr lang="es-MX" dirty="0" smtClean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7623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D7_Designslide_V2_School new.potx" id="{8DB0681D-4294-439B-B0C9-BD98A9C3C5F6}" vid="{7F1AA6CD-5A4A-433C-8D5D-257429031F9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033B31DA58764B9C95249EE3674570" ma:contentTypeVersion="3" ma:contentTypeDescription="Create a new document." ma:contentTypeScope="" ma:versionID="95dc898934bc55d44f916a4c37f6ed9f">
  <xsd:schema xmlns:xsd="http://www.w3.org/2001/XMLSchema" xmlns:xs="http://www.w3.org/2001/XMLSchema" xmlns:p="http://schemas.microsoft.com/office/2006/metadata/properties" xmlns:ns2="f40e8ec9-c0d5-46bf-ada4-d85cb00858d0" xmlns:ns3="904e2ea1-c14c-483b-89ef-f6b2df6ba23c" targetNamespace="http://schemas.microsoft.com/office/2006/metadata/properties" ma:root="true" ma:fieldsID="b2e5cbfe1fc3ad2df5ba46ab37a879c3" ns2:_="" ns3:_="">
    <xsd:import namespace="f40e8ec9-c0d5-46bf-ada4-d85cb00858d0"/>
    <xsd:import namespace="904e2ea1-c14c-483b-89ef-f6b2df6ba23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SharingHintHash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0e8ec9-c0d5-46bf-ada4-d85cb00858d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4e2ea1-c14c-483b-89ef-f6b2df6ba23c" elementFormDefault="qualified">
    <xsd:import namespace="http://schemas.microsoft.com/office/2006/documentManagement/types"/>
    <xsd:import namespace="http://schemas.microsoft.com/office/infopath/2007/PartnerControls"/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40e8ec9-c0d5-46bf-ada4-d85cb00858d0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7DDB4ADA-C7FE-4CD9-BFF6-E56E885E70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40e8ec9-c0d5-46bf-ada4-d85cb00858d0"/>
    <ds:schemaRef ds:uri="904e2ea1-c14c-483b-89ef-f6b2df6ba23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9FCF48E-21F3-4377-977D-81D3F67748A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ACC029B-DFCA-4178-9F92-27FC041B5EA3}">
  <ds:schemaRefs>
    <ds:schemaRef ds:uri="http://schemas.microsoft.com/office/2006/metadata/properties"/>
    <ds:schemaRef ds:uri="904e2ea1-c14c-483b-89ef-f6b2df6ba23c"/>
    <ds:schemaRef ds:uri="http://purl.org/dc/terms/"/>
    <ds:schemaRef ds:uri="f40e8ec9-c0d5-46bf-ada4-d85cb00858d0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Presentación académica (diseño de lápices y manzanas, pantalla panorámica)</Template>
  <TotalTime>0</TotalTime>
  <Words>147</Words>
  <Application>Microsoft Office PowerPoint</Application>
  <PresentationFormat>Panorámica</PresentationFormat>
  <Paragraphs>49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Century Gothic</vt:lpstr>
      <vt:lpstr>School</vt:lpstr>
      <vt:lpstr>Consonante M   Y concepto básico  LEJOS- CERCA  </vt:lpstr>
      <vt:lpstr>CONCEPTO BÁSICO CERCA O LEJOS </vt:lpstr>
      <vt:lpstr>Presentación de PowerPoint</vt:lpstr>
      <vt:lpstr>Presentación de PowerPoint</vt:lpstr>
      <vt:lpstr>Presentación de PowerPoint</vt:lpstr>
      <vt:lpstr>Presentación de PowerPoint</vt:lpstr>
      <vt:lpstr>MA – ME – MI – MO – MU </vt:lpstr>
      <vt:lpstr>Presentación de PowerPoint</vt:lpstr>
      <vt:lpstr>Presentación de PowerPoint</vt:lpstr>
      <vt:lpstr> ¡ VAMOS A PRACTICAR LA LECTURA !</vt:lpstr>
      <vt:lpstr>Presentación de PowerPoint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2021-05-16T14:38:39Z</dcterms:created>
  <dcterms:modified xsi:type="dcterms:W3CDTF">2021-06-04T02:55:11Z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0x0101000A033B31DA58764B9C95249EE3674570</vt:lpwstr>
  </property>
</Properties>
</file>