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57" r:id="rId5"/>
    <p:sldId id="256" r:id="rId6"/>
    <p:sldId id="269" r:id="rId7"/>
    <p:sldId id="265" r:id="rId8"/>
    <p:sldId id="270" r:id="rId9"/>
    <p:sldId id="266" r:id="rId10"/>
    <p:sldId id="258" r:id="rId11"/>
    <p:sldId id="267" r:id="rId12"/>
    <p:sldId id="259" r:id="rId13"/>
    <p:sldId id="268" r:id="rId14"/>
    <p:sldId id="260" r:id="rId15"/>
    <p:sldId id="277" r:id="rId16"/>
    <p:sldId id="262" r:id="rId17"/>
    <p:sldId id="261" r:id="rId18"/>
    <p:sldId id="263" r:id="rId19"/>
    <p:sldId id="273" r:id="rId20"/>
    <p:sldId id="27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66CC"/>
    <a:srgbClr val="FFCCFF"/>
    <a:srgbClr val="3E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0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57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4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1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3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03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75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126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547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20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DD3F-20A8-49C4-949B-244DC1CCE93D}" type="datetimeFigureOut">
              <a:rPr lang="es-CL" smtClean="0"/>
              <a:t>18-11-2021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F643-1E26-4BB3-B2A4-B25B9494E6B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87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229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16;p35"/>
          <p:cNvSpPr txBox="1">
            <a:spLocks/>
          </p:cNvSpPr>
          <p:nvPr/>
        </p:nvSpPr>
        <p:spPr>
          <a:xfrm>
            <a:off x="2764277" y="3180668"/>
            <a:ext cx="6663446" cy="1767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s-ES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94670" y="2424385"/>
            <a:ext cx="5914648" cy="138045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s-ES" sz="4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Cálculo </a:t>
            </a:r>
            <a:r>
              <a:rPr lang="es-ES" sz="4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mental.</a:t>
            </a:r>
            <a:endParaRPr lang="es-ES" sz="4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514;p1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7588212" y="4561121"/>
            <a:ext cx="2327563" cy="5214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7B4C6"/>
              </a:gs>
              <a:gs pos="35000">
                <a:srgbClr val="CBCBD7"/>
              </a:gs>
              <a:gs pos="100000">
                <a:srgbClr val="EBEBEF"/>
              </a:gs>
            </a:gsLst>
            <a:lin ang="16200000" scaled="0"/>
          </a:gradFill>
          <a:ln w="9525" cap="flat" cmpd="sng">
            <a:solidFill>
              <a:srgbClr val="1E0F4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Comenzar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13;p1"/>
          <p:cNvSpPr txBox="1"/>
          <p:nvPr/>
        </p:nvSpPr>
        <p:spPr>
          <a:xfrm>
            <a:off x="18028" y="6360297"/>
            <a:ext cx="54924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Estudiante en práctica: </a:t>
            </a:r>
            <a:r>
              <a:rPr lang="en" sz="1800" i="0" u="none" strike="noStrike" cap="none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Bárbara Regla Chamorro.</a:t>
            </a:r>
            <a:endParaRPr sz="1800" i="0" u="none" strike="noStrike" cap="none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0" name="Picture 2" descr="Monsters University png | PNGEg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" b="99740" l="27111" r="7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9" r="29330"/>
          <a:stretch/>
        </p:blipFill>
        <p:spPr bwMode="auto">
          <a:xfrm>
            <a:off x="164788" y="755179"/>
            <a:ext cx="5629882" cy="55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12;p1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08" r="89691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8899" y="13739"/>
            <a:ext cx="1390557" cy="186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79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vitaciones e Imprimibles de Monsters University para Imprimir Gratis. |  Monsters university, Invitaciones de monsters inc, Libros de autógraf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907792" y="950182"/>
            <a:ext cx="6424798" cy="132667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315 + 70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4" name="Rectángulo redondeado 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182799" y="4661873"/>
            <a:ext cx="2794715" cy="714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365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5" name="Rectángulo redondeado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563093" y="2869649"/>
            <a:ext cx="2794715" cy="714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375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8198734" y="4443211"/>
            <a:ext cx="2794715" cy="714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385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2960043" y="524277"/>
            <a:ext cx="6271913" cy="20772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¡Tú respuesta es correcta! </a:t>
            </a:r>
          </a:p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Sigue adelante.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Flecha derecha 4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7170" name="Picture 2" descr="Categoría:Personajes de Monsters, Inc. | Disne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3125809"/>
            <a:ext cx="3065607" cy="30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79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0521 0.04004 C 0.12708 0.04907 0.16002 0.05393 0.19453 0.05393 C 0.23372 0.05393 0.26523 0.04907 0.28711 0.04004 L 0.39245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vitaciones de monster, Invitaciones de monsters inc, Invitaciones  imprim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da 1"/>
          <p:cNvSpPr/>
          <p:nvPr/>
        </p:nvSpPr>
        <p:spPr>
          <a:xfrm>
            <a:off x="3465575" y="271723"/>
            <a:ext cx="5747927" cy="2047301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250 - 40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4" name="Onda 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7022592" y="2771199"/>
            <a:ext cx="2446943" cy="1190395"/>
          </a:xfrm>
          <a:prstGeom prst="wave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310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Onda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3097368" y="2768957"/>
            <a:ext cx="2123855" cy="1192637"/>
          </a:xfrm>
          <a:prstGeom prst="wave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290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Onda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294376" y="4411527"/>
            <a:ext cx="2424362" cy="934161"/>
          </a:xfrm>
          <a:prstGeom prst="wave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210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0" y="-72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upo Monsters University PNG transparente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9" y="2735671"/>
            <a:ext cx="6199577" cy="38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nda 3"/>
          <p:cNvSpPr/>
          <p:nvPr/>
        </p:nvSpPr>
        <p:spPr>
          <a:xfrm>
            <a:off x="1773334" y="361381"/>
            <a:ext cx="8833706" cy="2701859"/>
          </a:xfrm>
          <a:prstGeom prst="wave">
            <a:avLst>
              <a:gd name="adj1" fmla="val 12500"/>
              <a:gd name="adj2" fmla="val 10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¡Felicidades! </a:t>
            </a:r>
          </a:p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La respuesta seleccionada es correcta. 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6" name="Flecha derecha 5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07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fete monstruo | Monstruos infantiles, Monstruos tierno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618962" y="659162"/>
            <a:ext cx="5640947" cy="12095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i="1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000" b="1" dirty="0">
                <a:solidFill>
                  <a:schemeClr val="tx1"/>
                </a:solidFill>
              </a:rPr>
              <a:t>5</a:t>
            </a:r>
            <a:r>
              <a:rPr lang="es-CL" sz="4000" b="1" dirty="0" smtClean="0">
                <a:solidFill>
                  <a:schemeClr val="tx1"/>
                </a:solidFill>
              </a:rPr>
              <a:t>75 - 55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3" name="Estrella de 7 puntas 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1301875" y="2591873"/>
            <a:ext cx="2047741" cy="1674253"/>
          </a:xfrm>
          <a:prstGeom prst="star7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5</a:t>
            </a:r>
            <a:r>
              <a:rPr lang="es-CL" sz="4000" b="1" dirty="0" smtClean="0">
                <a:solidFill>
                  <a:schemeClr val="tx1"/>
                </a:solidFill>
              </a:rPr>
              <a:t>75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Estrella de 7 puntas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2686046" y="4574532"/>
            <a:ext cx="2047741" cy="1674253"/>
          </a:xfrm>
          <a:prstGeom prst="star7">
            <a:avLst>
              <a:gd name="adj" fmla="val 36158"/>
              <a:gd name="hf" fmla="val 102572"/>
              <a:gd name="vf" fmla="val 10521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52</a:t>
            </a:r>
            <a:r>
              <a:rPr lang="es-CL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Estrella de 7 puntas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651491" y="2591873"/>
            <a:ext cx="2047741" cy="1674253"/>
          </a:xfrm>
          <a:prstGeom prst="star7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/>
                </a:solidFill>
              </a:rPr>
              <a:t>5</a:t>
            </a:r>
            <a:r>
              <a:rPr lang="es-CL" sz="4000" b="1" dirty="0" smtClean="0">
                <a:solidFill>
                  <a:schemeClr val="tx1"/>
                </a:solidFill>
              </a:rPr>
              <a:t>65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mes p. sullivan mike wazowski randall boggs monsters, inc., personaje  monstruo inc., púrpura, vertebrado, infantil png | Klipart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28652" y1="19320" x2="62360" y2="24490"/>
                        <a14:foregroundMark x1="36629" y1="25714" x2="36629" y2="25714"/>
                        <a14:foregroundMark x1="64045" y1="29660" x2="48315" y2="19048"/>
                        <a14:foregroundMark x1="52022" y1="33469" x2="54382" y2="13469"/>
                        <a14:foregroundMark x1="33933" y1="30612" x2="35506" y2="11565"/>
                        <a14:foregroundMark x1="56517" y1="17687" x2="56517" y2="17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14" y="1983545"/>
            <a:ext cx="5293572" cy="43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298708" y="399344"/>
            <a:ext cx="5594583" cy="16946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¡Muy bien!</a:t>
            </a:r>
          </a:p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El resultado es </a:t>
            </a:r>
            <a:r>
              <a:rPr lang="es-CL" sz="4400" b="1" dirty="0" smtClean="0">
                <a:solidFill>
                  <a:schemeClr val="tx1"/>
                </a:solidFill>
              </a:rPr>
              <a:t>520</a:t>
            </a:r>
            <a:r>
              <a:rPr lang="es-CL" sz="4000" dirty="0" smtClean="0">
                <a:solidFill>
                  <a:schemeClr val="tx1"/>
                </a:solidFill>
              </a:rPr>
              <a:t>.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7" name="Flecha derecha 6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04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-3.7037E-7 L -0.04206 0.04005 C -0.01979 0.04907 0.01367 0.05394 0.04883 0.05394 C 0.08867 0.05394 0.1207 0.04907 0.14297 0.04005 L 0.25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VITACION MONSTERS INC. | Fondos para tarjetas, Manualidades, Tarje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rgamino horizontal 1"/>
          <p:cNvSpPr/>
          <p:nvPr/>
        </p:nvSpPr>
        <p:spPr>
          <a:xfrm>
            <a:off x="3529584" y="662488"/>
            <a:ext cx="5532120" cy="209359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i="1" dirty="0" smtClean="0">
                <a:solidFill>
                  <a:schemeClr val="bg1"/>
                </a:solidFill>
              </a:rPr>
              <a:t>¿Cuál es el resultado?</a:t>
            </a:r>
          </a:p>
          <a:p>
            <a:pPr algn="ctr"/>
            <a:r>
              <a:rPr lang="es-CL" sz="4000" b="1" dirty="0" smtClean="0">
                <a:solidFill>
                  <a:schemeClr val="bg1"/>
                </a:solidFill>
              </a:rPr>
              <a:t>380 - 70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3" name="Elipse 2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526280" y="3262544"/>
            <a:ext cx="2252257" cy="11961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270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634808" y="4965192"/>
            <a:ext cx="2262303" cy="1121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310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8430768" y="3190933"/>
            <a:ext cx="2033294" cy="10701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300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56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o horizontal 2"/>
          <p:cNvSpPr/>
          <p:nvPr/>
        </p:nvSpPr>
        <p:spPr>
          <a:xfrm>
            <a:off x="2843784" y="675368"/>
            <a:ext cx="6202551" cy="2241568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¡Tú respuesta correcta! Continúa adelante.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4" name="Flecha derecha 3">
            <a:hlinkClick r:id="" action="ppaction://hlinkshowjump?jump=nextslide" highlightClick="1"/>
          </p:cNvPr>
          <p:cNvSpPr/>
          <p:nvPr/>
        </p:nvSpPr>
        <p:spPr>
          <a:xfrm>
            <a:off x="5132832" y="5955792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122" name="Picture 2" descr="Categoría:Personajes de Monsters, Inc. | Pixar Wiki | Fand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0" l="0" r="100000">
                        <a14:foregroundMark x1="52000" y1="34000" x2="38400" y2="14000"/>
                        <a14:foregroundMark x1="32000" y1="36400" x2="33200" y2="46800"/>
                        <a14:backgroundMark x1="34800" y1="50000" x2="32400" y2="46800"/>
                        <a14:backgroundMark x1="64400" y1="37200" x2="63600" y2="32400"/>
                        <a14:backgroundMark x1="71200" y1="41200" x2="69200" y2="4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10" y="2549468"/>
            <a:ext cx="3406324" cy="34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cos de Monsters University | Marcos Infan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rgamino vertical 1"/>
          <p:cNvSpPr/>
          <p:nvPr/>
        </p:nvSpPr>
        <p:spPr>
          <a:xfrm>
            <a:off x="2633472" y="804929"/>
            <a:ext cx="6063931" cy="1724159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280 - 100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4" name="Pergamino vertical 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6516538" y="3032244"/>
            <a:ext cx="2039154" cy="1086118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380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Pergamino vertical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198598" y="4722103"/>
            <a:ext cx="2039154" cy="1086118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200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Pergamino vertical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2006957" y="3032244"/>
            <a:ext cx="2039154" cy="1086118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180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2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de Monster Party Bebés. | Oh My Bebé! | Invitaciones de monsters inc,  Invitaciones de monster, Decoraciones de monsters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rgamino vertical 4"/>
          <p:cNvSpPr/>
          <p:nvPr/>
        </p:nvSpPr>
        <p:spPr>
          <a:xfrm>
            <a:off x="3036194" y="938548"/>
            <a:ext cx="6119612" cy="141667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¡Muy bien! </a:t>
            </a:r>
          </a:p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Su respuesta es correcta.</a:t>
            </a:r>
            <a:endParaRPr lang="es-CL" sz="4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Fotos de personajes de Monster INC - Imagu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8500" y1="30000" x2="53000" y2="37167"/>
                        <a14:backgroundMark x1="45833" y1="12833" x2="42333" y2="12833"/>
                        <a14:backgroundMark x1="58333" y1="22333" x2="60333" y2="19833"/>
                        <a14:backgroundMark x1="55833" y1="15333" x2="54333" y2="14333"/>
                        <a14:backgroundMark x1="12833" y1="17333" x2="12833" y2="17333"/>
                        <a14:backgroundMark x1="16333" y1="22833" x2="16333" y2="22833"/>
                        <a14:backgroundMark x1="28833" y1="16333" x2="28833" y2="16333"/>
                        <a14:backgroundMark x1="39833" y1="22833" x2="39833" y2="22833"/>
                        <a14:backgroundMark x1="86333" y1="16833" x2="86333" y2="16833"/>
                        <a14:backgroundMark x1="79333" y1="4667" x2="79333" y2="4667"/>
                        <a14:backgroundMark x1="86167" y1="10333" x2="86167" y2="10333"/>
                        <a14:backgroundMark x1="70500" y1="9667" x2="70500" y2="9667"/>
                        <a14:backgroundMark x1="25167" y1="14500" x2="25167" y2="14500"/>
                        <a14:backgroundMark x1="30833" y1="22500" x2="30833" y2="22500"/>
                        <a14:backgroundMark x1="30833" y1="24667" x2="30833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26" y="2355224"/>
            <a:ext cx="4147457" cy="41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>
            <a:hlinkClick r:id="" action="ppaction://hlinkshowjump?jump=nextslide" highlightClick="1"/>
          </p:cNvPr>
          <p:cNvSpPr/>
          <p:nvPr/>
        </p:nvSpPr>
        <p:spPr>
          <a:xfrm>
            <a:off x="9878568" y="5955792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59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4.16667E-6 0.03311 0.02696 0.05996 0.06003 0.05996 C 0.09896 0.05996 0.11303 0.0301 0.11901 0.01204 L 0.125 -0.01203 C 0.13099 -0.03009 0.14597 -0.05995 0.18998 -0.05995 C 0.21797 -0.05995 0.25 -0.0331 0.25 -3.33333E-6 C 0.25 0.03311 0.21797 0.05996 0.18998 0.05996 C 0.14597 0.05996 0.13099 0.0301 0.125 0.01204 L 0.11901 -0.01203 C 0.11303 -0.03009 0.09896 -0.05995 0.06003 -0.05995 C 0.02696 -0.05995 -4.16667E-6 -0.0331 -4.16667E-6 -3.33333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229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0 ideas de Monsters Inc/University | fondo de pantalla iphone disney, fondo  de pantalla animado, fondos de pantalla de i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33" b="72226" l="24728" r="75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45" t="28323" r="23890" b="28003"/>
          <a:stretch/>
        </p:blipFill>
        <p:spPr bwMode="auto">
          <a:xfrm>
            <a:off x="7990310" y="-94145"/>
            <a:ext cx="3409210" cy="52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gamino vertical 3"/>
          <p:cNvSpPr/>
          <p:nvPr/>
        </p:nvSpPr>
        <p:spPr>
          <a:xfrm>
            <a:off x="268225" y="669700"/>
            <a:ext cx="6669024" cy="4950811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1090625" y="1442047"/>
            <a:ext cx="5105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600" b="1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Objetivo a trabajar: </a:t>
            </a:r>
            <a:r>
              <a:rPr lang="es-ES" sz="36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Potenciar estrategias de cálculo mental para adiciones y </a:t>
            </a:r>
            <a:r>
              <a:rPr lang="es-ES" sz="3600" dirty="0" smtClean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sustracciones.</a:t>
            </a:r>
            <a:endParaRPr lang="es-ES" sz="3600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lecha derecha 8">
            <a:hlinkClick r:id="" action="ppaction://hlinkshowjump?jump=nextslide" highlightClick="1"/>
          </p:cNvPr>
          <p:cNvSpPr/>
          <p:nvPr/>
        </p:nvSpPr>
        <p:spPr>
          <a:xfrm>
            <a:off x="9619488" y="5193792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498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es De Monster Inc Para Fondo De Panta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2189018" y="166254"/>
            <a:ext cx="7813963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bg1">
                    <a:lumMod val="10000"/>
                  </a:schemeClr>
                </a:solidFill>
              </a:rPr>
              <a:t>¡¡</a:t>
            </a:r>
            <a:r>
              <a:rPr lang="es-CL" sz="4000" dirty="0" smtClean="0">
                <a:solidFill>
                  <a:schemeClr val="bg1">
                    <a:lumMod val="10000"/>
                  </a:schemeClr>
                </a:solidFill>
              </a:rPr>
              <a:t>Felicitaciones!!</a:t>
            </a:r>
          </a:p>
          <a:p>
            <a:pPr algn="ctr"/>
            <a:r>
              <a:rPr lang="es-CL" sz="4000" dirty="0" smtClean="0">
                <a:solidFill>
                  <a:schemeClr val="bg1">
                    <a:lumMod val="10000"/>
                  </a:schemeClr>
                </a:solidFill>
              </a:rPr>
              <a:t>Lo </a:t>
            </a:r>
            <a:r>
              <a:rPr lang="es-CL" sz="4000" dirty="0">
                <a:solidFill>
                  <a:schemeClr val="bg1">
                    <a:lumMod val="10000"/>
                  </a:schemeClr>
                </a:solidFill>
              </a:rPr>
              <a:t>han hecho muy </a:t>
            </a:r>
            <a:r>
              <a:rPr lang="es-CL" sz="4000" dirty="0" smtClean="0">
                <a:solidFill>
                  <a:schemeClr val="bg1">
                    <a:lumMod val="10000"/>
                  </a:schemeClr>
                </a:solidFill>
              </a:rPr>
              <a:t>bien.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8240398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Vinilo Monster Inc telón de fondo para Baby Shower 7x5 Feliz  cumpleaños niños monstruo universidad fondo primer cumpleaños para fiesta  decoración de pared : Electró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b="25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43;p16" descr="Free papel PNG with Transparent Background"/>
          <p:cNvPicPr preferRelativeResize="0"/>
          <p:nvPr/>
        </p:nvPicPr>
        <p:blipFill rotWithShape="1">
          <a:blip r:embed="rId3">
            <a:alphaModFix/>
          </a:blip>
          <a:srcRect b="26874"/>
          <a:stretch/>
        </p:blipFill>
        <p:spPr>
          <a:xfrm>
            <a:off x="-237744" y="1107583"/>
            <a:ext cx="4974336" cy="565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09187" y="1742638"/>
            <a:ext cx="3697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s-ES" sz="3600" b="1" i="1" dirty="0" smtClean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Instrucciones.</a:t>
            </a: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endParaRPr lang="es-ES" dirty="0" smtClean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</a:pPr>
            <a:endParaRPr lang="es-ES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r>
              <a:rPr lang="es-ES" sz="2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Identifica la operación que se </a:t>
            </a:r>
            <a:r>
              <a:rPr lang="es-ES" sz="2800" dirty="0">
                <a:solidFill>
                  <a:schemeClr val="bg1">
                    <a:lumMod val="10000"/>
                  </a:schemeClr>
                </a:solidFill>
              </a:rPr>
              <a:t>está</a:t>
            </a:r>
            <a:r>
              <a:rPr lang="es-ES" sz="2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solicitando, </a:t>
            </a:r>
            <a:r>
              <a:rPr lang="es-CL" sz="2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posteriormente</a:t>
            </a:r>
            <a:r>
              <a:rPr lang="es-ES" sz="2800" dirty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selecciona la alternativa correcta</a:t>
            </a:r>
            <a:r>
              <a:rPr lang="es-ES" sz="2800" dirty="0" smtClean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r>
              <a:rPr lang="es-ES" sz="2800" dirty="0" smtClean="0">
                <a:solidFill>
                  <a:schemeClr val="bg1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Espera tu turno para participar.</a:t>
            </a:r>
            <a:endParaRPr lang="es-ES" sz="2800" dirty="0" smtClean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buClr>
                <a:srgbClr val="000000"/>
              </a:buClr>
              <a:buFont typeface="Arial"/>
              <a:buAutoNum type="arabicParenR"/>
            </a:pPr>
            <a:endParaRPr lang="es-ES" sz="2400" dirty="0">
              <a:solidFill>
                <a:schemeClr val="bg1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lecha derecha 4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131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rcos de Monsters University | Marcos Infan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</p:pic>
      <p:sp>
        <p:nvSpPr>
          <p:cNvPr id="2" name="Pergamino horizontal 1"/>
          <p:cNvSpPr/>
          <p:nvPr/>
        </p:nvSpPr>
        <p:spPr>
          <a:xfrm>
            <a:off x="3364992" y="600670"/>
            <a:ext cx="5547231" cy="210595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230 +60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201220" y="4916509"/>
            <a:ext cx="2163651" cy="99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290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4736741" y="3924836"/>
            <a:ext cx="2163651" cy="99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190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2138450" y="2933163"/>
            <a:ext cx="2163651" cy="991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300</a:t>
            </a:r>
            <a:endParaRPr lang="es-C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88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gamino horizontal 3"/>
          <p:cNvSpPr/>
          <p:nvPr/>
        </p:nvSpPr>
        <p:spPr>
          <a:xfrm>
            <a:off x="3416139" y="141426"/>
            <a:ext cx="6032825" cy="2519478"/>
          </a:xfrm>
          <a:prstGeom prst="horizontalScroll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¡Respuesta correcta!</a:t>
            </a:r>
          </a:p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El resultado es 290.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6" name="Flecha derecha 5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10242" name="Picture 2" descr="Mike wazowski james p. sullivan pixar monsters, inc., monster, vertebrado,  personaje de ficción, película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45" y="2111936"/>
            <a:ext cx="6550630" cy="37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25 1.48148E-6 C 0.18099 1.48148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nvitaciones e Imprimibles de Monsters University para Imprimir Gratis. |  Invitaciones de monster, Monsters university, Invitaciones de monsters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1060704" y="2467444"/>
            <a:ext cx="3264408" cy="1263308"/>
          </a:xfrm>
          <a:prstGeom prst="ellipse">
            <a:avLst/>
          </a:prstGeom>
          <a:solidFill>
            <a:srgbClr val="3E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320 + 55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749332" y="1050768"/>
            <a:ext cx="3142445" cy="1416676"/>
          </a:xfrm>
          <a:prstGeom prst="ellipse">
            <a:avLst/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275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8190443" y="2732620"/>
            <a:ext cx="3142445" cy="1416676"/>
          </a:xfrm>
          <a:prstGeom prst="ellipse">
            <a:avLst/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375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5749331" y="4414472"/>
            <a:ext cx="3142445" cy="1416676"/>
          </a:xfrm>
          <a:prstGeom prst="ellipse">
            <a:avLst/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385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7482" y="1489491"/>
            <a:ext cx="453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¿Cuál es el resultado?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25367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ondo de pantalla cool Monsters, Inc., Dibujos Animados, Caricaturas | Fond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24253" y1="50689" x2="24253" y2="50689"/>
                        <a14:backgroundMark x1="43448" y1="76263" x2="43448" y2="76263"/>
                        <a14:backgroundMark x1="69655" y1="72894" x2="60230" y2="86064"/>
                        <a14:backgroundMark x1="51609" y1="79479" x2="41839" y2="68606"/>
                        <a14:backgroundMark x1="61494" y1="68606" x2="60230" y2="64778"/>
                        <a14:backgroundMark x1="83103" y1="33691" x2="64368" y2="0"/>
                        <a14:backgroundMark x1="37816" y1="2144" x2="34138" y2="17917"/>
                        <a14:backgroundMark x1="25517" y1="25115" x2="29195" y2="22818"/>
                        <a14:backgroundMark x1="59885" y1="63706" x2="64713" y2="7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57" y="3172496"/>
            <a:ext cx="4632655" cy="34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2962656" y="270457"/>
            <a:ext cx="6134121" cy="2693689"/>
          </a:xfrm>
          <a:prstGeom prst="ellipse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¡Felicidades!</a:t>
            </a:r>
          </a:p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El resultado es 375. 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Flecha derecha 4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25764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onster inc marcos infantiles – monster university marcos para fotos –  stickers mike y sulley monsters university | Marcos Infan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12192001" cy="6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236976" y="732230"/>
            <a:ext cx="5706541" cy="1069138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¿Cuál es el resultado?</a:t>
            </a:r>
          </a:p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350 + 40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4" name="Rectángulo redondeado 3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254319" y="3551793"/>
            <a:ext cx="2764667" cy="853145"/>
          </a:xfrm>
          <a:prstGeom prst="roundRect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390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1999439" y="4730674"/>
            <a:ext cx="2764667" cy="853145"/>
          </a:xfrm>
          <a:prstGeom prst="roundRect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310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1999439" y="2372913"/>
            <a:ext cx="2764667" cy="853145"/>
          </a:xfrm>
          <a:prstGeom prst="roundRect">
            <a:avLst/>
          </a:prstGeom>
          <a:solidFill>
            <a:srgbClr val="FFCC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290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mejores 36 Fondos de Pantalla de Monsters Inc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2" b="145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2674513" y="803708"/>
            <a:ext cx="6842973" cy="1146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¡Excelente respuesta!</a:t>
            </a:r>
          </a:p>
          <a:p>
            <a:pPr algn="ctr"/>
            <a:r>
              <a:rPr lang="es-CL" sz="4000" dirty="0" smtClean="0">
                <a:solidFill>
                  <a:schemeClr val="tx1"/>
                </a:solidFill>
              </a:rPr>
              <a:t>El resultado es 390.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6" name="Flecha derecha 5">
            <a:hlinkClick r:id="" action="ppaction://hlinkshowjump?jump=nextslide" highlightClick="1"/>
          </p:cNvPr>
          <p:cNvSpPr/>
          <p:nvPr/>
        </p:nvSpPr>
        <p:spPr>
          <a:xfrm>
            <a:off x="9918067" y="5857188"/>
            <a:ext cx="2036064" cy="9022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Siguiente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8194" name="Picture 2" descr="Descripcion de Boo Monsters INC - Imagu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0" b="100000" l="96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3"/>
          <a:stretch/>
        </p:blipFill>
        <p:spPr bwMode="auto">
          <a:xfrm>
            <a:off x="4177146" y="2211148"/>
            <a:ext cx="2576946" cy="38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1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243</Words>
  <Application>Microsoft Office PowerPoint</Application>
  <PresentationFormat>Panorámica</PresentationFormat>
  <Paragraphs>76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Mardones</dc:creator>
  <cp:lastModifiedBy>Bárbara Isabel</cp:lastModifiedBy>
  <cp:revision>30</cp:revision>
  <dcterms:created xsi:type="dcterms:W3CDTF">2021-11-15T02:41:41Z</dcterms:created>
  <dcterms:modified xsi:type="dcterms:W3CDTF">2021-11-18T17:33:12Z</dcterms:modified>
</cp:coreProperties>
</file>