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7" r:id="rId14"/>
    <p:sldId id="269" r:id="rId15"/>
    <p:sldId id="270" r:id="rId16"/>
    <p:sldId id="271" r:id="rId17"/>
    <p:sldId id="272" r:id="rId18"/>
    <p:sldId id="276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FF00"/>
    <a:srgbClr val="FF66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8E79-A128-4333-8335-2AFBF3481E40}" type="datetimeFigureOut">
              <a:rPr lang="es-CL" smtClean="0"/>
              <a:t>25-10-2021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68F-F295-4B5F-B658-809419BAA9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82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8E79-A128-4333-8335-2AFBF3481E40}" type="datetimeFigureOut">
              <a:rPr lang="es-CL" smtClean="0"/>
              <a:t>25-10-2021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68F-F295-4B5F-B658-809419BAA9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32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8E79-A128-4333-8335-2AFBF3481E40}" type="datetimeFigureOut">
              <a:rPr lang="es-CL" smtClean="0"/>
              <a:t>25-10-2021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68F-F295-4B5F-B658-809419BAA9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64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8E79-A128-4333-8335-2AFBF3481E40}" type="datetimeFigureOut">
              <a:rPr lang="es-CL" smtClean="0"/>
              <a:t>25-10-2021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68F-F295-4B5F-B658-809419BAA9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67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8E79-A128-4333-8335-2AFBF3481E40}" type="datetimeFigureOut">
              <a:rPr lang="es-CL" smtClean="0"/>
              <a:t>25-10-2021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68F-F295-4B5F-B658-809419BAA9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707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8E79-A128-4333-8335-2AFBF3481E40}" type="datetimeFigureOut">
              <a:rPr lang="es-CL" smtClean="0"/>
              <a:t>25-10-2021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68F-F295-4B5F-B658-809419BAA9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479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8E79-A128-4333-8335-2AFBF3481E40}" type="datetimeFigureOut">
              <a:rPr lang="es-CL" smtClean="0"/>
              <a:t>25-10-2021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68F-F295-4B5F-B658-809419BAA9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18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8E79-A128-4333-8335-2AFBF3481E40}" type="datetimeFigureOut">
              <a:rPr lang="es-CL" smtClean="0"/>
              <a:t>25-10-2021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68F-F295-4B5F-B658-809419BAA9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368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8E79-A128-4333-8335-2AFBF3481E40}" type="datetimeFigureOut">
              <a:rPr lang="es-CL" smtClean="0"/>
              <a:t>25-10-2021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68F-F295-4B5F-B658-809419BAA9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630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8E79-A128-4333-8335-2AFBF3481E40}" type="datetimeFigureOut">
              <a:rPr lang="es-CL" smtClean="0"/>
              <a:t>25-10-2021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68F-F295-4B5F-B658-809419BAA9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99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8E79-A128-4333-8335-2AFBF3481E40}" type="datetimeFigureOut">
              <a:rPr lang="es-CL" smtClean="0"/>
              <a:t>25-10-2021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068F-F295-4B5F-B658-809419BAA9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285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8E79-A128-4333-8335-2AFBF3481E40}" type="datetimeFigureOut">
              <a:rPr lang="es-CL" smtClean="0"/>
              <a:t>25-10-2021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8068F-F295-4B5F-B658-809419BAA9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634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ector lindos animales de la selva en estilo de dibujos animados, animales  salvajes, diseños de zoológicos para el fondo, ropa de bebé. personajes  dibujados a mano 2139704 Vector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inta perforada 1"/>
          <p:cNvSpPr/>
          <p:nvPr/>
        </p:nvSpPr>
        <p:spPr>
          <a:xfrm>
            <a:off x="2511552" y="3209544"/>
            <a:ext cx="7168896" cy="1499616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1"/>
                </a:solidFill>
              </a:rPr>
              <a:t>Juntos rescatemos a los animales de la granja.</a:t>
            </a:r>
            <a:endParaRPr lang="es-CL" sz="3200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97" y="-168540"/>
            <a:ext cx="1847850" cy="247650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0" y="6437376"/>
            <a:ext cx="5541264" cy="4206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Estudiante en práctica: Bárbara Regla Chamorro.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92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onos En El Parque Zoológico Stock de ilustración - Ilustración de primate,  animal: 13038047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1" b="12642"/>
          <a:stretch/>
        </p:blipFill>
        <p:spPr bwMode="auto">
          <a:xfrm>
            <a:off x="0" y="0"/>
            <a:ext cx="12240126" cy="685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erecha 3">
            <a:hlinkClick r:id="" action="ppaction://hlinkshowjump?jump=nextslide"/>
          </p:cNvPr>
          <p:cNvSpPr/>
          <p:nvPr/>
        </p:nvSpPr>
        <p:spPr>
          <a:xfrm>
            <a:off x="9836727" y="5583383"/>
            <a:ext cx="2258291" cy="1274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Siguiente 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4544568" y="4315968"/>
            <a:ext cx="3310128" cy="18928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¡Felicidades haz logrado salvar a los monos, sigue adelante!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12688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po de primavera de dibujos animados. girasol y pasto en la colina con  fondo de ciel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976254" y="365760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¿Cuál es el resultado?</a:t>
            </a:r>
          </a:p>
        </p:txBody>
      </p:sp>
      <p:sp>
        <p:nvSpPr>
          <p:cNvPr id="4" name="Elipse 3"/>
          <p:cNvSpPr/>
          <p:nvPr/>
        </p:nvSpPr>
        <p:spPr>
          <a:xfrm>
            <a:off x="5985866" y="1377851"/>
            <a:ext cx="4089861" cy="133419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500" dirty="0">
                <a:solidFill>
                  <a:schemeClr val="tx1"/>
                </a:solidFill>
              </a:rPr>
              <a:t>270 - </a:t>
            </a:r>
            <a:r>
              <a:rPr lang="es-CL" sz="4500" dirty="0" smtClean="0">
                <a:solidFill>
                  <a:schemeClr val="tx1"/>
                </a:solidFill>
              </a:rPr>
              <a:t>20</a:t>
            </a:r>
            <a:endParaRPr lang="es-CL" sz="4500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4182003" y="3272797"/>
            <a:ext cx="2460567" cy="1363287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500" dirty="0">
                <a:solidFill>
                  <a:schemeClr val="tx1"/>
                </a:solidFill>
              </a:rPr>
              <a:t>2</a:t>
            </a:r>
            <a:r>
              <a:rPr lang="es-CL" sz="4500" dirty="0" smtClean="0">
                <a:solidFill>
                  <a:schemeClr val="tx1"/>
                </a:solidFill>
              </a:rPr>
              <a:t>60</a:t>
            </a:r>
            <a:endParaRPr lang="es-CL" sz="4500" dirty="0">
              <a:solidFill>
                <a:schemeClr val="tx1"/>
              </a:solidFill>
            </a:endParaRPr>
          </a:p>
        </p:txBody>
      </p:sp>
      <p:sp>
        <p:nvSpPr>
          <p:cNvPr id="6" name="Elipse 5">
            <a:hlinkClick r:id="" action="ppaction://noaction">
              <a:snd r:embed="rId3" name="bomb.wav"/>
            </a:hlinkClick>
          </p:cNvPr>
          <p:cNvSpPr/>
          <p:nvPr/>
        </p:nvSpPr>
        <p:spPr>
          <a:xfrm>
            <a:off x="9419020" y="3272797"/>
            <a:ext cx="2460567" cy="1363287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500" dirty="0" smtClean="0">
                <a:solidFill>
                  <a:schemeClr val="tx1"/>
                </a:solidFill>
              </a:rPr>
              <a:t>2</a:t>
            </a:r>
            <a:r>
              <a:rPr lang="es-CL" sz="4500" dirty="0">
                <a:solidFill>
                  <a:schemeClr val="tx1"/>
                </a:solidFill>
              </a:rPr>
              <a:t>9</a:t>
            </a:r>
            <a:r>
              <a:rPr lang="es-CL" sz="4500" dirty="0" smtClean="0">
                <a:solidFill>
                  <a:schemeClr val="tx1"/>
                </a:solidFill>
              </a:rPr>
              <a:t>0</a:t>
            </a:r>
            <a:endParaRPr lang="es-CL" sz="4500" dirty="0">
              <a:solidFill>
                <a:schemeClr val="tx1"/>
              </a:solidFill>
            </a:endParaRPr>
          </a:p>
        </p:txBody>
      </p:sp>
      <p:sp>
        <p:nvSpPr>
          <p:cNvPr id="7" name="Elipse 6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6800512" y="3272798"/>
            <a:ext cx="2460567" cy="1363287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500" dirty="0">
                <a:solidFill>
                  <a:schemeClr val="tx1"/>
                </a:solidFill>
              </a:rPr>
              <a:t>2</a:t>
            </a:r>
            <a:r>
              <a:rPr lang="es-CL" sz="4500" dirty="0" smtClean="0">
                <a:solidFill>
                  <a:schemeClr val="tx1"/>
                </a:solidFill>
              </a:rPr>
              <a:t>50</a:t>
            </a:r>
            <a:endParaRPr lang="es-CL" sz="4500" dirty="0">
              <a:solidFill>
                <a:schemeClr val="tx1"/>
              </a:solidFill>
            </a:endParaRPr>
          </a:p>
        </p:txBody>
      </p:sp>
      <p:pic>
        <p:nvPicPr>
          <p:cNvPr id="8194" name="Picture 2" descr="Un oso pardo aislado sobre fondo blanco.... | Premium Vector #Freepik  #vector #fondo #caracter #dibujos-animados #… | Fondo de pantalla oso, Oso  pardo, Fondo blanc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" b="100000" l="0" r="99201">
                        <a14:foregroundMark x1="27476" y1="88978" x2="27476" y2="88978"/>
                        <a14:foregroundMark x1="31310" y1="89297" x2="31310" y2="89297"/>
                        <a14:foregroundMark x1="53994" y1="93930" x2="46965" y2="98083"/>
                        <a14:foregroundMark x1="61502" y1="91054" x2="61502" y2="91054"/>
                        <a14:foregroundMark x1="67252" y1="89297" x2="67252" y2="89297"/>
                        <a14:backgroundMark x1="32428" y1="78594" x2="32428" y2="7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72" y="2988409"/>
            <a:ext cx="3869591" cy="386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po de primavera de dibujos animados. girasol y pasto en la colina con  fondo de ciel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Ositos animados vector, gráfico vectorial, imágenes de Ositos animados  vectoriales de stock |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19" y="2444412"/>
            <a:ext cx="3020762" cy="384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720674" y="397845"/>
            <a:ext cx="4750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/>
              <a:t>¡Continua a delante tu </a:t>
            </a:r>
            <a:r>
              <a:rPr lang="es-CL" sz="4000" b="1" dirty="0" smtClean="0"/>
              <a:t>respuesta </a:t>
            </a:r>
            <a:r>
              <a:rPr lang="es-CL" sz="4000" b="1" dirty="0"/>
              <a:t>es </a:t>
            </a:r>
            <a:r>
              <a:rPr lang="es-CL" sz="4000" b="1" dirty="0" smtClean="0"/>
              <a:t>correcta!</a:t>
            </a:r>
            <a:endParaRPr lang="es-CL" sz="4000" b="1" dirty="0"/>
          </a:p>
        </p:txBody>
      </p:sp>
      <p:sp>
        <p:nvSpPr>
          <p:cNvPr id="5" name="Flecha derecha 4">
            <a:hlinkClick r:id="" action="ppaction://hlinkshowjump?jump=nextslide"/>
          </p:cNvPr>
          <p:cNvSpPr/>
          <p:nvPr/>
        </p:nvSpPr>
        <p:spPr>
          <a:xfrm>
            <a:off x="9836727" y="5583383"/>
            <a:ext cx="2258291" cy="1274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11948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po de primavera de dibujos animados. girasol y pasto en la colina con  fondo de ciel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976254" y="365760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¿Cuál es el resultado?</a:t>
            </a:r>
          </a:p>
        </p:txBody>
      </p:sp>
      <p:sp>
        <p:nvSpPr>
          <p:cNvPr id="4" name="Elipse 3"/>
          <p:cNvSpPr/>
          <p:nvPr/>
        </p:nvSpPr>
        <p:spPr>
          <a:xfrm>
            <a:off x="2247206" y="1377851"/>
            <a:ext cx="4089861" cy="1334193"/>
          </a:xfrm>
          <a:prstGeom prst="ellipse">
            <a:avLst/>
          </a:prstGeom>
          <a:solidFill>
            <a:srgbClr val="FFCCCC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500" dirty="0" smtClean="0">
                <a:solidFill>
                  <a:schemeClr val="tx1"/>
                </a:solidFill>
              </a:rPr>
              <a:t>255 </a:t>
            </a:r>
            <a:r>
              <a:rPr lang="es-CL" sz="4500" dirty="0">
                <a:solidFill>
                  <a:schemeClr val="tx1"/>
                </a:solidFill>
              </a:rPr>
              <a:t>- </a:t>
            </a:r>
            <a:r>
              <a:rPr lang="es-CL" sz="4500" dirty="0">
                <a:solidFill>
                  <a:schemeClr val="tx1"/>
                </a:solidFill>
              </a:rPr>
              <a:t>5</a:t>
            </a:r>
            <a:r>
              <a:rPr lang="es-CL" sz="4500" dirty="0" smtClean="0">
                <a:solidFill>
                  <a:schemeClr val="tx1"/>
                </a:solidFill>
              </a:rPr>
              <a:t>5</a:t>
            </a:r>
            <a:endParaRPr lang="es-CL" sz="45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Imágenes de Dibujos Animados Cebra | Vectores, fotos de stock y PSD  gratui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9521">
                        <a14:foregroundMark x1="13099" y1="62178" x2="13099" y2="62178"/>
                        <a14:foregroundMark x1="11182" y1="51003" x2="13099" y2="35817"/>
                        <a14:foregroundMark x1="12780" y1="61605" x2="11502" y2="52149"/>
                        <a14:foregroundMark x1="11981" y1="55587" x2="14696" y2="41547"/>
                        <a14:foregroundMark x1="18211" y1="68481" x2="14696" y2="65043"/>
                        <a14:foregroundMark x1="31470" y1="58453" x2="12300" y2="46418"/>
                        <a14:foregroundMark x1="26358" y1="64756" x2="17093" y2="56447"/>
                        <a14:foregroundMark x1="13099" y1="21203" x2="13099" y2="21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093"/>
          <a:stretch/>
        </p:blipFill>
        <p:spPr bwMode="auto">
          <a:xfrm>
            <a:off x="8895999" y="2815447"/>
            <a:ext cx="3730831" cy="42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inta perforada 8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6337067" y="3255263"/>
            <a:ext cx="2394340" cy="1179576"/>
          </a:xfrm>
          <a:prstGeom prst="flowChartPunchedTape">
            <a:avLst/>
          </a:prstGeom>
          <a:solidFill>
            <a:srgbClr val="FF66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205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0" name="Cinta perforada 9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3286020" y="4675032"/>
            <a:ext cx="2394340" cy="1179576"/>
          </a:xfrm>
          <a:prstGeom prst="flowChartPunchedTape">
            <a:avLst/>
          </a:prstGeom>
          <a:solidFill>
            <a:srgbClr val="FF66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210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1" name="Cinta perforada 10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358970" y="3471671"/>
            <a:ext cx="2394340" cy="1179576"/>
          </a:xfrm>
          <a:prstGeom prst="flowChartPunchedTape">
            <a:avLst/>
          </a:prstGeom>
          <a:solidFill>
            <a:srgbClr val="FF66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schemeClr val="bg1"/>
                </a:solidFill>
              </a:rPr>
              <a:t>200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po de primavera de dibujos animados. girasol y pasto en la colina con  fondo de ciel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191285" y="397844"/>
            <a:ext cx="5809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/>
              <a:t>¡Lo están haciendo muy bien</a:t>
            </a:r>
            <a:r>
              <a:rPr lang="es-CL" sz="3600" b="1" dirty="0" smtClean="0"/>
              <a:t>!</a:t>
            </a:r>
          </a:p>
          <a:p>
            <a:pPr algn="ctr"/>
            <a:r>
              <a:rPr lang="es-CL" sz="3600" b="1" dirty="0" smtClean="0"/>
              <a:t>Haz rescatado a la cebra </a:t>
            </a:r>
            <a:endParaRPr lang="es-CL" sz="3600" b="1" dirty="0"/>
          </a:p>
        </p:txBody>
      </p:sp>
      <p:pic>
        <p:nvPicPr>
          <p:cNvPr id="6146" name="Picture 2" descr="Personaje De Dibujos Animados De La Cebra Del Salto De La Diversión Stock  de ilustración - Ilustración de asia, salvaje: 7190275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874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182"/>
          <a:stretch/>
        </p:blipFill>
        <p:spPr bwMode="auto">
          <a:xfrm>
            <a:off x="3810428" y="1442019"/>
            <a:ext cx="3584984" cy="46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 derecha 8">
            <a:hlinkClick r:id="" action="ppaction://hlinkshowjump?jump=nextslide"/>
          </p:cNvPr>
          <p:cNvSpPr/>
          <p:nvPr/>
        </p:nvSpPr>
        <p:spPr>
          <a:xfrm>
            <a:off x="9836727" y="5583383"/>
            <a:ext cx="2258291" cy="1274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50913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po de primavera de dibujos animados. girasol y pasto en la colina con  fondo de ciel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976254" y="365760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¿Cuál es el resultado?</a:t>
            </a:r>
          </a:p>
        </p:txBody>
      </p:sp>
      <p:sp>
        <p:nvSpPr>
          <p:cNvPr id="4" name="Elipse 3"/>
          <p:cNvSpPr/>
          <p:nvPr/>
        </p:nvSpPr>
        <p:spPr>
          <a:xfrm>
            <a:off x="6170814" y="1377851"/>
            <a:ext cx="4089861" cy="1334193"/>
          </a:xfrm>
          <a:prstGeom prst="ellips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500" dirty="0">
                <a:solidFill>
                  <a:schemeClr val="tx1"/>
                </a:solidFill>
              </a:rPr>
              <a:t>277 - 177</a:t>
            </a:r>
          </a:p>
        </p:txBody>
      </p:sp>
      <p:pic>
        <p:nvPicPr>
          <p:cNvPr id="23554" name="Picture 2" descr="Lindo canguro con su pequeño bebé ilustración de dibujos animados Imagen  Vector de stock - Ala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165" l="0" r="99103">
                        <a14:foregroundMark x1="53974" y1="17050" x2="53974" y2="17050"/>
                        <a14:foregroundMark x1="56795" y1="20576" x2="56795" y2="20576"/>
                        <a14:foregroundMark x1="69231" y1="15899" x2="69231" y2="15899"/>
                        <a14:foregroundMark x1="68590" y1="18993" x2="68590" y2="18993"/>
                        <a14:foregroundMark x1="84487" y1="53669" x2="84487" y2="53669"/>
                        <a14:foregroundMark x1="60256" y1="17842" x2="60256" y2="17842"/>
                        <a14:foregroundMark x1="55897" y1="18921" x2="55897" y2="18921"/>
                        <a14:foregroundMark x1="72308" y1="20072" x2="72308" y2="20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07"/>
          <a:stretch/>
        </p:blipFill>
        <p:spPr bwMode="auto">
          <a:xfrm>
            <a:off x="774435" y="1511459"/>
            <a:ext cx="2310972" cy="386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inta perforada 8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3956721" y="2910319"/>
            <a:ext cx="2394340" cy="1179576"/>
          </a:xfrm>
          <a:prstGeom prst="flowChartPunchedTape">
            <a:avLst/>
          </a:prstGeom>
          <a:solidFill>
            <a:srgbClr val="00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chemeClr val="tx1"/>
                </a:solidFill>
              </a:rPr>
              <a:t>110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0" name="Cinta perforada 9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6704422" y="4089895"/>
            <a:ext cx="2394340" cy="1179576"/>
          </a:xfrm>
          <a:prstGeom prst="flowChartPunchedTape">
            <a:avLst/>
          </a:prstGeom>
          <a:solidFill>
            <a:srgbClr val="00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chemeClr val="tx1"/>
                </a:solidFill>
              </a:rPr>
              <a:t>200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1" name="Cinta perforada 10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9452124" y="2910319"/>
            <a:ext cx="2394340" cy="1179576"/>
          </a:xfrm>
          <a:prstGeom prst="flowChartPunchedTape">
            <a:avLst/>
          </a:prstGeom>
          <a:solidFill>
            <a:srgbClr val="00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chemeClr val="tx1"/>
                </a:solidFill>
              </a:rPr>
              <a:t>100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po de primavera de dibujos animados. girasol y pasto en la colina con  fondo de ciel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200399" y="497279"/>
            <a:ext cx="579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¡Lo están haciendo muy bien!</a:t>
            </a:r>
          </a:p>
        </p:txBody>
      </p:sp>
      <p:pic>
        <p:nvPicPr>
          <p:cNvPr id="22530" name="Picture 2" descr="Linda jirafa de dibujos animados | Imagenes de animales tiernos, Canguros  dibujo, Canguro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714" y1="9538" x2="79714" y2="9538"/>
                        <a14:foregroundMark x1="76286" y1="47399" x2="76286" y2="47399"/>
                        <a14:foregroundMark x1="84571" y1="10983" x2="84571" y2="10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287220"/>
            <a:ext cx="33337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 derecha 8">
            <a:hlinkClick r:id="" action="ppaction://hlinkshowjump?jump=nextslide"/>
          </p:cNvPr>
          <p:cNvSpPr/>
          <p:nvPr/>
        </p:nvSpPr>
        <p:spPr>
          <a:xfrm>
            <a:off x="9836727" y="5583383"/>
            <a:ext cx="2258291" cy="1274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7227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po de primavera de dibujos animados. girasol y pasto en la colina con  fondo de ciel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976254" y="365760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¿Cuál es el resultado?</a:t>
            </a:r>
          </a:p>
        </p:txBody>
      </p:sp>
      <p:sp>
        <p:nvSpPr>
          <p:cNvPr id="4" name="Elipse 3"/>
          <p:cNvSpPr/>
          <p:nvPr/>
        </p:nvSpPr>
        <p:spPr>
          <a:xfrm>
            <a:off x="2247206" y="1377851"/>
            <a:ext cx="4089861" cy="133419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500" b="1" dirty="0" smtClean="0">
                <a:solidFill>
                  <a:schemeClr val="tx1"/>
                </a:solidFill>
              </a:rPr>
              <a:t>288 </a:t>
            </a:r>
            <a:r>
              <a:rPr lang="es-CL" sz="4500" b="1" dirty="0">
                <a:solidFill>
                  <a:schemeClr val="tx1"/>
                </a:solidFill>
              </a:rPr>
              <a:t>- </a:t>
            </a:r>
            <a:r>
              <a:rPr lang="es-CL" sz="4500" b="1" dirty="0" smtClean="0">
                <a:solidFill>
                  <a:schemeClr val="tx1"/>
                </a:solidFill>
              </a:rPr>
              <a:t>10</a:t>
            </a:r>
            <a:endParaRPr lang="es-CL" sz="4500" b="1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443343" y="3272797"/>
            <a:ext cx="2460567" cy="13632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500" dirty="0" smtClean="0">
                <a:solidFill>
                  <a:schemeClr val="tx1"/>
                </a:solidFill>
              </a:rPr>
              <a:t>278</a:t>
            </a:r>
            <a:endParaRPr lang="es-CL" sz="4500" dirty="0">
              <a:solidFill>
                <a:schemeClr val="tx1"/>
              </a:solidFill>
            </a:endParaRPr>
          </a:p>
        </p:txBody>
      </p:sp>
      <p:sp>
        <p:nvSpPr>
          <p:cNvPr id="6" name="Elipse 5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5680360" y="3272797"/>
            <a:ext cx="2460567" cy="13632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500" dirty="0" smtClean="0">
                <a:solidFill>
                  <a:schemeClr val="tx1"/>
                </a:solidFill>
              </a:rPr>
              <a:t>2</a:t>
            </a:r>
            <a:r>
              <a:rPr lang="es-CL" sz="4500" dirty="0" smtClean="0">
                <a:solidFill>
                  <a:schemeClr val="tx1"/>
                </a:solidFill>
              </a:rPr>
              <a:t>90</a:t>
            </a:r>
            <a:endParaRPr lang="es-CL" sz="4500" dirty="0">
              <a:solidFill>
                <a:schemeClr val="tx1"/>
              </a:solidFill>
            </a:endParaRPr>
          </a:p>
        </p:txBody>
      </p:sp>
      <p:sp>
        <p:nvSpPr>
          <p:cNvPr id="7" name="Elipse 6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3061852" y="3272798"/>
            <a:ext cx="2460567" cy="13632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500" dirty="0" smtClean="0">
                <a:solidFill>
                  <a:schemeClr val="tx1"/>
                </a:solidFill>
              </a:rPr>
              <a:t>2</a:t>
            </a:r>
            <a:r>
              <a:rPr lang="es-CL" sz="4500" dirty="0">
                <a:solidFill>
                  <a:schemeClr val="tx1"/>
                </a:solidFill>
              </a:rPr>
              <a:t>7</a:t>
            </a:r>
            <a:r>
              <a:rPr lang="es-CL" sz="4500" dirty="0" smtClean="0">
                <a:solidFill>
                  <a:schemeClr val="tx1"/>
                </a:solidFill>
              </a:rPr>
              <a:t>0</a:t>
            </a:r>
            <a:endParaRPr lang="es-CL" sz="4500" dirty="0">
              <a:solidFill>
                <a:schemeClr val="tx1"/>
              </a:solidFill>
            </a:endParaRPr>
          </a:p>
        </p:txBody>
      </p:sp>
      <p:pic>
        <p:nvPicPr>
          <p:cNvPr id="9" name="Picture 2" descr="Emoji, emoticon, lion, question, smiley, sticker, wonder icon - Download on  Iconfi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19" y="141388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n en imagenes para sublim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2"/>
          <a:stretch/>
        </p:blipFill>
        <p:spPr bwMode="auto">
          <a:xfrm>
            <a:off x="-1" y="-27709"/>
            <a:ext cx="12192001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rgamino horizontal 1"/>
          <p:cNvSpPr/>
          <p:nvPr/>
        </p:nvSpPr>
        <p:spPr>
          <a:xfrm>
            <a:off x="2907792" y="1536192"/>
            <a:ext cx="5925312" cy="2075688"/>
          </a:xfrm>
          <a:prstGeom prst="horizont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¡¡Felicidades han rescatado a todos los animales de la granja!!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9199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que zoológico: vectores, gráfico vectorial, Parque zoológico imágenes  vectoriales de stock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3044952" y="2825496"/>
            <a:ext cx="6272784" cy="3675888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</a:rPr>
              <a:t>Niños y niñas: </a:t>
            </a:r>
          </a:p>
          <a:p>
            <a:pPr algn="ctr"/>
            <a:endParaRPr lang="es-CL" sz="2800" b="1" dirty="0" smtClean="0">
              <a:solidFill>
                <a:schemeClr val="tx1"/>
              </a:solidFill>
            </a:endParaRPr>
          </a:p>
          <a:p>
            <a:pPr algn="just"/>
            <a:r>
              <a:rPr lang="es-CL" sz="2800" b="1" dirty="0" smtClean="0">
                <a:solidFill>
                  <a:schemeClr val="tx1"/>
                </a:solidFill>
              </a:rPr>
              <a:t> A continuación </a:t>
            </a:r>
            <a:r>
              <a:rPr lang="es-ES" sz="2800" b="1" dirty="0" smtClean="0">
                <a:solidFill>
                  <a:schemeClr val="tx1"/>
                </a:solidFill>
              </a:rPr>
              <a:t>necesito </a:t>
            </a:r>
            <a:r>
              <a:rPr lang="es-ES" sz="2800" b="1" dirty="0">
                <a:solidFill>
                  <a:schemeClr val="tx1"/>
                </a:solidFill>
              </a:rPr>
              <a:t>que </a:t>
            </a:r>
            <a:r>
              <a:rPr lang="es-ES" sz="2800" b="1" dirty="0" smtClean="0">
                <a:solidFill>
                  <a:schemeClr val="tx1"/>
                </a:solidFill>
              </a:rPr>
              <a:t>ayudemos y rescatemos a los animalitos con </a:t>
            </a:r>
            <a:r>
              <a:rPr lang="es-ES" sz="2800" b="1" dirty="0">
                <a:solidFill>
                  <a:schemeClr val="tx1"/>
                </a:solidFill>
              </a:rPr>
              <a:t>la siguiente misión de sumas y restas. 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88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po de primavera de dibujos animados. girasol y pasto en la colina con  fondo de ciel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eon Dibujo Animado - Banco de fotos e imágenes de stock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45" y1="9641" x2="4237" y2="14216"/>
                        <a14:foregroundMark x1="66949" y1="10294" x2="66949" y2="10294"/>
                        <a14:foregroundMark x1="35311" y1="15196" x2="35311" y2="15196"/>
                        <a14:foregroundMark x1="40678" y1="14216" x2="40678" y2="14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18" y="2327564"/>
            <a:ext cx="2525582" cy="436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976254" y="365760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¿Cuál es el resultado?</a:t>
            </a:r>
          </a:p>
        </p:txBody>
      </p:sp>
      <p:sp>
        <p:nvSpPr>
          <p:cNvPr id="8" name="Elipse 7"/>
          <p:cNvSpPr/>
          <p:nvPr/>
        </p:nvSpPr>
        <p:spPr>
          <a:xfrm>
            <a:off x="2247206" y="1050881"/>
            <a:ext cx="4619938" cy="16611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500" b="1" dirty="0" smtClean="0">
                <a:solidFill>
                  <a:schemeClr val="tx1"/>
                </a:solidFill>
              </a:rPr>
              <a:t>160 </a:t>
            </a:r>
            <a:r>
              <a:rPr lang="es-CL" sz="4500" b="1" dirty="0">
                <a:solidFill>
                  <a:schemeClr val="tx1"/>
                </a:solidFill>
              </a:rPr>
              <a:t>+ </a:t>
            </a:r>
            <a:r>
              <a:rPr lang="es-CL" sz="4500" b="1" dirty="0" smtClean="0">
                <a:solidFill>
                  <a:schemeClr val="tx1"/>
                </a:solidFill>
              </a:rPr>
              <a:t>35</a:t>
            </a:r>
            <a:endParaRPr lang="es-CL" sz="4500" b="1" dirty="0">
              <a:solidFill>
                <a:schemeClr val="tx1"/>
              </a:solidFill>
            </a:endParaRPr>
          </a:p>
        </p:txBody>
      </p:sp>
      <p:sp>
        <p:nvSpPr>
          <p:cNvPr id="11" name="Elipse 10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443343" y="3272797"/>
            <a:ext cx="2460567" cy="1363287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chemeClr val="bg1"/>
                </a:solidFill>
              </a:rPr>
              <a:t>195</a:t>
            </a:r>
            <a:endParaRPr lang="es-CL" sz="4800" b="1" dirty="0">
              <a:solidFill>
                <a:schemeClr val="bg1"/>
              </a:solidFill>
            </a:endParaRPr>
          </a:p>
        </p:txBody>
      </p:sp>
      <p:sp>
        <p:nvSpPr>
          <p:cNvPr id="12" name="Elipse 11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5680360" y="3272797"/>
            <a:ext cx="2460567" cy="1363287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chemeClr val="bg1"/>
                </a:solidFill>
              </a:rPr>
              <a:t>190</a:t>
            </a:r>
            <a:endParaRPr lang="es-CL" sz="4500" b="1" dirty="0">
              <a:solidFill>
                <a:schemeClr val="bg1"/>
              </a:solidFill>
            </a:endParaRPr>
          </a:p>
        </p:txBody>
      </p:sp>
      <p:sp>
        <p:nvSpPr>
          <p:cNvPr id="13" name="Elipse 12">
            <a:hlinkClick r:id="" action="ppaction://noaction">
              <a:snd r:embed="rId6" name="bomb.wav"/>
            </a:hlinkClick>
          </p:cNvPr>
          <p:cNvSpPr/>
          <p:nvPr/>
        </p:nvSpPr>
        <p:spPr>
          <a:xfrm>
            <a:off x="3061852" y="3272798"/>
            <a:ext cx="2460567" cy="1363287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 smtClean="0">
                <a:solidFill>
                  <a:schemeClr val="bg1"/>
                </a:solidFill>
              </a:rPr>
              <a:t>165</a:t>
            </a:r>
            <a:endParaRPr lang="es-CL" sz="4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po de primavera de dibujos animados. girasol y pasto en la colina con  fondo de ciel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eon Dibujo Animado - Banco de fotos e imágenes de stock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84" y="2544367"/>
            <a:ext cx="2853631" cy="388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456409" y="570574"/>
            <a:ext cx="7279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/>
              <a:t>¡Felicidades! </a:t>
            </a:r>
          </a:p>
          <a:p>
            <a:pPr algn="ctr"/>
            <a:r>
              <a:rPr lang="es-CL" sz="3600" b="1" dirty="0" smtClean="0"/>
              <a:t>Haz rescatado al león.</a:t>
            </a:r>
            <a:endParaRPr lang="es-CL" sz="3600" b="1" dirty="0"/>
          </a:p>
        </p:txBody>
      </p:sp>
      <p:sp>
        <p:nvSpPr>
          <p:cNvPr id="3" name="Flecha derecha 2">
            <a:hlinkClick r:id="" action="ppaction://hlinkshowjump?jump=nextslide"/>
          </p:cNvPr>
          <p:cNvSpPr/>
          <p:nvPr/>
        </p:nvSpPr>
        <p:spPr>
          <a:xfrm>
            <a:off x="9836727" y="5583383"/>
            <a:ext cx="2258291" cy="1274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4490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po de primavera de dibujos animados. girasol y pasto en la colina con  fondo de ciel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976254" y="365760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¿Cuál es el resultado?</a:t>
            </a:r>
          </a:p>
        </p:txBody>
      </p:sp>
      <p:sp>
        <p:nvSpPr>
          <p:cNvPr id="4" name="Elipse 3"/>
          <p:cNvSpPr/>
          <p:nvPr/>
        </p:nvSpPr>
        <p:spPr>
          <a:xfrm>
            <a:off x="2265494" y="1066192"/>
            <a:ext cx="4089861" cy="1334193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500" dirty="0" smtClean="0">
                <a:solidFill>
                  <a:schemeClr val="tx1"/>
                </a:solidFill>
              </a:rPr>
              <a:t>2</a:t>
            </a:r>
            <a:r>
              <a:rPr lang="es-CL" sz="4500" dirty="0" smtClean="0">
                <a:solidFill>
                  <a:schemeClr val="tx1"/>
                </a:solidFill>
              </a:rPr>
              <a:t>50 </a:t>
            </a:r>
            <a:r>
              <a:rPr lang="es-CL" sz="4500" dirty="0">
                <a:solidFill>
                  <a:schemeClr val="tx1"/>
                </a:solidFill>
              </a:rPr>
              <a:t>+ </a:t>
            </a:r>
            <a:r>
              <a:rPr lang="es-CL" sz="4500" dirty="0" smtClean="0">
                <a:solidFill>
                  <a:schemeClr val="tx1"/>
                </a:solidFill>
              </a:rPr>
              <a:t>40</a:t>
            </a:r>
            <a:endParaRPr lang="es-CL" sz="4500" dirty="0">
              <a:solidFill>
                <a:schemeClr val="tx1"/>
              </a:solidFill>
            </a:endParaRPr>
          </a:p>
        </p:txBody>
      </p:sp>
      <p:pic>
        <p:nvPicPr>
          <p:cNvPr id="9" name="Picture 8" descr="Elefante Bebé De Dibujos Animados Nariz De Elefante Pierna De Elefante  Sonreir, Imágenes Prediseñadas De Elefante, Pequeño Elefante Feliz, Hojas  PNG y Vector para Descargar Gratis | Png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69" b="76573" l="9417" r="9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4" t="24103" r="5943" b="22579"/>
          <a:stretch/>
        </p:blipFill>
        <p:spPr bwMode="auto">
          <a:xfrm>
            <a:off x="8094933" y="3616981"/>
            <a:ext cx="4170220" cy="26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inta perforada 1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804051" y="2596895"/>
            <a:ext cx="2394340" cy="1179576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schemeClr val="bg1"/>
                </a:solidFill>
              </a:rPr>
              <a:t>200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0" name="Cinta perforada 9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3507020" y="3616981"/>
            <a:ext cx="2394340" cy="1179576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schemeClr val="bg1"/>
                </a:solidFill>
              </a:rPr>
              <a:t>280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1" name="Cinta perforada 10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6209989" y="2596895"/>
            <a:ext cx="2394340" cy="1179576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>
                <a:solidFill>
                  <a:schemeClr val="bg1"/>
                </a:solidFill>
              </a:rPr>
              <a:t>290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po de primavera de dibujos animados. girasol y pasto en la colina con  fondo de ciel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lustración De Dibujos Animados Elefante Feliz Ilustraciones Vectoriales,  Clip Art Vectorizado Libre De Derechos. Image 67434632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2" l="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78" y="2394554"/>
            <a:ext cx="3029243" cy="337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462249" y="550946"/>
            <a:ext cx="5267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¡</a:t>
            </a:r>
            <a:r>
              <a:rPr lang="es-CL" sz="3600" b="1" dirty="0"/>
              <a:t>Felicidades! Vas muy bien</a:t>
            </a:r>
            <a:r>
              <a:rPr lang="es-CL" sz="3600" b="1" dirty="0" smtClean="0"/>
              <a:t>.</a:t>
            </a:r>
            <a:endParaRPr lang="es-CL" sz="3600" b="1" dirty="0"/>
          </a:p>
          <a:p>
            <a:pPr algn="ctr"/>
            <a:r>
              <a:rPr lang="es-CL" sz="3600" b="1" dirty="0" smtClean="0"/>
              <a:t>Haz salvado al elefa</a:t>
            </a:r>
            <a:r>
              <a:rPr lang="es-CL" sz="3600" b="1" dirty="0" smtClean="0"/>
              <a:t>nte .</a:t>
            </a:r>
            <a:r>
              <a:rPr lang="es-CL" sz="3600" b="1" dirty="0" smtClean="0"/>
              <a:t> </a:t>
            </a:r>
            <a:endParaRPr lang="es-CL" sz="3600" b="1" dirty="0"/>
          </a:p>
        </p:txBody>
      </p:sp>
      <p:sp>
        <p:nvSpPr>
          <p:cNvPr id="5" name="Flecha derecha 4">
            <a:hlinkClick r:id="" action="ppaction://hlinkshowjump?jump=nextslide"/>
          </p:cNvPr>
          <p:cNvSpPr/>
          <p:nvPr/>
        </p:nvSpPr>
        <p:spPr>
          <a:xfrm>
            <a:off x="9836727" y="5583383"/>
            <a:ext cx="2258291" cy="1274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36279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po de primavera de dibujos animados. girasol y pasto en la colina con  fondo de ciel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976254" y="365760"/>
            <a:ext cx="486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¿Cuál </a:t>
            </a:r>
            <a:r>
              <a:rPr lang="es-CL" sz="3600" b="1" dirty="0"/>
              <a:t>es el resultado?</a:t>
            </a:r>
          </a:p>
        </p:txBody>
      </p:sp>
      <p:sp>
        <p:nvSpPr>
          <p:cNvPr id="4" name="Elipse 3"/>
          <p:cNvSpPr/>
          <p:nvPr/>
        </p:nvSpPr>
        <p:spPr>
          <a:xfrm>
            <a:off x="2554777" y="1237978"/>
            <a:ext cx="4089861" cy="1334193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500" dirty="0" smtClean="0">
                <a:solidFill>
                  <a:schemeClr val="tx1"/>
                </a:solidFill>
              </a:rPr>
              <a:t>132 </a:t>
            </a:r>
            <a:r>
              <a:rPr lang="es-CL" sz="4500" dirty="0">
                <a:solidFill>
                  <a:schemeClr val="tx1"/>
                </a:solidFill>
              </a:rPr>
              <a:t>+ </a:t>
            </a:r>
            <a:r>
              <a:rPr lang="es-CL" sz="4500" dirty="0" smtClean="0">
                <a:solidFill>
                  <a:schemeClr val="tx1"/>
                </a:solidFill>
              </a:rPr>
              <a:t>100</a:t>
            </a:r>
            <a:endParaRPr lang="es-CL" sz="4500" dirty="0">
              <a:solidFill>
                <a:schemeClr val="tx1"/>
              </a:solidFill>
            </a:endParaRPr>
          </a:p>
        </p:txBody>
      </p:sp>
      <p:pic>
        <p:nvPicPr>
          <p:cNvPr id="9" name="Picture 2" descr="Jirafa feliz ilustración del vector. Ilustración de espacio - 2930129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46" b="95846" l="34260" r="86892">
                        <a14:foregroundMark x1="72195" y1="48077" x2="60576" y2="33538"/>
                        <a14:foregroundMark x1="70904" y1="44308" x2="60576" y2="40154"/>
                        <a14:foregroundMark x1="53426" y1="50154" x2="50348" y2="46000"/>
                        <a14:foregroundMark x1="48560" y1="43231" x2="48560" y2="43231"/>
                        <a14:foregroundMark x1="52532" y1="52615" x2="50348" y2="43231"/>
                        <a14:foregroundMark x1="46276" y1="45692" x2="46276" y2="45692"/>
                        <a14:foregroundMark x1="47666" y1="50538" x2="47170" y2="40462"/>
                        <a14:foregroundMark x1="56604" y1="51923" x2="49851" y2="39077"/>
                        <a14:foregroundMark x1="57001" y1="65769" x2="50348" y2="59538"/>
                        <a14:foregroundMark x1="60179" y1="65769" x2="59682" y2="60538"/>
                        <a14:foregroundMark x1="65045" y1="61231" x2="61470" y2="54308"/>
                        <a14:foregroundMark x1="66832" y1="59538" x2="59285" y2="50154"/>
                        <a14:foregroundMark x1="71797" y1="55385" x2="66832" y2="50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37" t="23139" r="13946" b="4844"/>
          <a:stretch/>
        </p:blipFill>
        <p:spPr bwMode="auto">
          <a:xfrm>
            <a:off x="8844742" y="1409205"/>
            <a:ext cx="3036911" cy="544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inta perforada 9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675688" y="2900941"/>
            <a:ext cx="2394340" cy="1179576"/>
          </a:xfrm>
          <a:prstGeom prst="flowChartPunched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132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1" name="Cinta perforada 10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3380375" y="3605446"/>
            <a:ext cx="2394340" cy="1179576"/>
          </a:xfrm>
          <a:prstGeom prst="flowChartPunched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232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2" name="Cinta perforada 11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6140055" y="2910319"/>
            <a:ext cx="2394340" cy="1179576"/>
          </a:xfrm>
          <a:prstGeom prst="flowChartPunched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230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6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po de primavera de dibujos animados. girasol y pasto en la colina con  fondo de ciel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lustración Vectorial De Feliz Jirafa De La Historieta Aislado En El Fondo  Blanco Ilustraciones Vectoriales, Clip Art Vectorizado Libre De Derechos.  Image 46873952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1361" y1="19462" x2="35272" y2="7077"/>
                        <a14:foregroundMark x1="50866" y1="16692" x2="29208" y2="15000"/>
                        <a14:foregroundMark x1="51361" y1="12923" x2="18688" y2="9846"/>
                        <a14:foregroundMark x1="45792" y1="21538" x2="27599" y2="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99" y="2131451"/>
            <a:ext cx="3003002" cy="48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445625" y="482138"/>
            <a:ext cx="5300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¡Excelente! Sigue adelante</a:t>
            </a:r>
            <a:r>
              <a:rPr lang="es-CL" sz="3600" dirty="0" smtClean="0"/>
              <a:t>.</a:t>
            </a:r>
          </a:p>
          <a:p>
            <a:endParaRPr lang="es-CL" sz="3600" dirty="0"/>
          </a:p>
          <a:p>
            <a:pPr algn="ctr"/>
            <a:r>
              <a:rPr lang="es-CL" sz="3600" b="1" dirty="0" smtClean="0"/>
              <a:t>Lograste salvar a la jirafa.</a:t>
            </a:r>
            <a:endParaRPr lang="es-CL" sz="3600" b="1" dirty="0"/>
          </a:p>
        </p:txBody>
      </p:sp>
      <p:sp>
        <p:nvSpPr>
          <p:cNvPr id="6" name="Flecha derecha 5">
            <a:hlinkClick r:id="" action="ppaction://hlinkshowjump?jump=nextslide"/>
          </p:cNvPr>
          <p:cNvSpPr/>
          <p:nvPr/>
        </p:nvSpPr>
        <p:spPr>
          <a:xfrm>
            <a:off x="9836727" y="5583383"/>
            <a:ext cx="2258291" cy="1274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Siguiente </a:t>
            </a:r>
          </a:p>
        </p:txBody>
      </p:sp>
    </p:spTree>
    <p:extLst>
      <p:ext uri="{BB962C8B-B14F-4D97-AF65-F5344CB8AC3E}">
        <p14:creationId xmlns:p14="http://schemas.microsoft.com/office/powerpoint/2010/main" val="39041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ibujos animados animales salvajes tigre, monos, hiena, cebra y león con  mono. Los habitantes de la selva depredadores y herbívoros en el parque  zoológico o zona de safari al aire libre Imag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6222" l="10000" r="100000">
                        <a14:backgroundMark x1="28692" y1="23852" x2="28692" y2="23852"/>
                        <a14:backgroundMark x1="42462" y1="33926" x2="20385" y2="8741"/>
                        <a14:backgroundMark x1="35846" y1="14370" x2="30538" y2="28148"/>
                        <a14:backgroundMark x1="62154" y1="87556" x2="35077" y2="21778"/>
                        <a14:backgroundMark x1="70538" y1="40296" x2="70538" y2="40296"/>
                        <a14:backgroundMark x1="77154" y1="81481" x2="77154" y2="34370"/>
                        <a14:backgroundMark x1="74462" y1="29778" x2="46000" y2="17778"/>
                        <a14:backgroundMark x1="74231" y1="24148" x2="74231" y2="24148"/>
                        <a14:backgroundMark x1="76846" y1="80889" x2="77154" y2="86370"/>
                        <a14:backgroundMark x1="46923" y1="14370" x2="46923" y2="14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35" b="16633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514000" y="629718"/>
            <a:ext cx="4487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/>
              <a:t>¿Cuál es el resultado?</a:t>
            </a:r>
          </a:p>
        </p:txBody>
      </p:sp>
      <p:sp>
        <p:nvSpPr>
          <p:cNvPr id="12" name="Elipse 11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1403463" y="4247757"/>
            <a:ext cx="2460567" cy="136328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500" dirty="0" smtClean="0">
                <a:solidFill>
                  <a:schemeClr val="tx1"/>
                </a:solidFill>
              </a:rPr>
              <a:t>180</a:t>
            </a:r>
            <a:endParaRPr lang="es-CL" sz="4500" dirty="0">
              <a:solidFill>
                <a:schemeClr val="tx1"/>
              </a:solidFill>
            </a:endParaRPr>
          </a:p>
        </p:txBody>
      </p:sp>
      <p:sp>
        <p:nvSpPr>
          <p:cNvPr id="13" name="Elipse 12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6640480" y="4247757"/>
            <a:ext cx="2460567" cy="136328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500" dirty="0" smtClean="0">
                <a:solidFill>
                  <a:schemeClr val="tx1"/>
                </a:solidFill>
              </a:rPr>
              <a:t>200</a:t>
            </a:r>
            <a:endParaRPr lang="es-CL" sz="4500" dirty="0">
              <a:solidFill>
                <a:schemeClr val="tx1"/>
              </a:solidFill>
            </a:endParaRPr>
          </a:p>
        </p:txBody>
      </p:sp>
      <p:sp>
        <p:nvSpPr>
          <p:cNvPr id="14" name="Elipse 13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4021972" y="4247758"/>
            <a:ext cx="2460567" cy="136328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500" dirty="0">
                <a:solidFill>
                  <a:schemeClr val="tx1"/>
                </a:solidFill>
              </a:rPr>
              <a:t>1</a:t>
            </a:r>
            <a:r>
              <a:rPr lang="es-CL" sz="4500" dirty="0" smtClean="0">
                <a:solidFill>
                  <a:schemeClr val="tx1"/>
                </a:solidFill>
              </a:rPr>
              <a:t>60</a:t>
            </a:r>
            <a:endParaRPr lang="es-CL" sz="4500" dirty="0">
              <a:solidFill>
                <a:schemeClr val="tx1"/>
              </a:solidFill>
            </a:endParaRPr>
          </a:p>
        </p:txBody>
      </p:sp>
      <p:sp>
        <p:nvSpPr>
          <p:cNvPr id="8" name="Cinta perforada 7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2757884" y="1737360"/>
            <a:ext cx="4572968" cy="1410469"/>
          </a:xfrm>
          <a:prstGeom prst="flowChartPunched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130 + 50 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228</Words>
  <Application>Microsoft Office PowerPoint</Application>
  <PresentationFormat>Panorámica</PresentationFormat>
  <Paragraphs>65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Mardones</dc:creator>
  <cp:lastModifiedBy>Bárbara Isabel</cp:lastModifiedBy>
  <cp:revision>20</cp:revision>
  <dcterms:created xsi:type="dcterms:W3CDTF">2021-10-21T23:46:51Z</dcterms:created>
  <dcterms:modified xsi:type="dcterms:W3CDTF">2021-10-25T21:40:05Z</dcterms:modified>
</cp:coreProperties>
</file>