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0" r:id="rId1"/>
  </p:sldMasterIdLst>
  <p:notesMasterIdLst>
    <p:notesMasterId r:id="rId15"/>
  </p:notesMasterIdLst>
  <p:sldIdLst>
    <p:sldId id="369" r:id="rId2"/>
    <p:sldId id="260" r:id="rId3"/>
    <p:sldId id="256" r:id="rId4"/>
    <p:sldId id="257" r:id="rId5"/>
    <p:sldId id="258" r:id="rId6"/>
    <p:sldId id="286" r:id="rId7"/>
    <p:sldId id="357" r:id="rId8"/>
    <p:sldId id="367" r:id="rId9"/>
    <p:sldId id="288" r:id="rId10"/>
    <p:sldId id="358" r:id="rId11"/>
    <p:sldId id="362" r:id="rId12"/>
    <p:sldId id="368" r:id="rId13"/>
    <p:sldId id="287" r:id="rId14"/>
  </p:sldIdLst>
  <p:sldSz cx="9144000" cy="5143500" type="screen16x9"/>
  <p:notesSz cx="6858000" cy="9144000"/>
  <p:embeddedFontLst>
    <p:embeddedFont>
      <p:font typeface="Gloria Hallelujah" panose="020B0604020202020204" charset="0"/>
      <p:regular r:id="rId16"/>
    </p:embeddedFont>
    <p:embeddedFont>
      <p:font typeface="Delius Unicase" panose="020B0604020202020204" charset="0"/>
      <p:regular r:id="rId17"/>
      <p:bold r:id="rId18"/>
    </p:embeddedFont>
    <p:embeddedFont>
      <p:font typeface="Raleway Thin" panose="020B0604020202020204" charset="0"/>
      <p:regular r:id="rId19"/>
      <p:bold r:id="rId20"/>
      <p:italic r:id="rId21"/>
      <p:boldItalic r:id="rId22"/>
    </p:embeddedFont>
    <p:embeddedFont>
      <p:font typeface="Fira Sans Extra Condensed" panose="020B0604020202020204" charset="0"/>
      <p:regular r:id="rId23"/>
      <p:bold r:id="rId24"/>
      <p:italic r:id="rId25"/>
      <p:boldItalic r:id="rId26"/>
    </p:embeddedFont>
    <p:embeddedFont>
      <p:font typeface="Comfortaa" panose="020B0604020202020204" charset="0"/>
      <p:regular r:id="rId27"/>
      <p:bold r:id="rId28"/>
    </p:embeddedFont>
    <p:embeddedFont>
      <p:font typeface="Raleway" panose="020B0604020202020204" charset="0"/>
      <p:regular r:id="rId29"/>
      <p:bold r:id="rId30"/>
      <p:italic r:id="rId31"/>
      <p:boldItalic r:id="rId32"/>
    </p:embeddedFont>
    <p:embeddedFont>
      <p:font typeface="Calibri" panose="020F0502020204030204" pitchFamily="34" charset="0"/>
      <p:regular r:id="rId33"/>
      <p:bold r:id="rId34"/>
      <p:italic r:id="rId35"/>
      <p:boldItalic r:id="rId36"/>
    </p:embeddedFont>
    <p:embeddedFont>
      <p:font typeface="Ranchers" panose="020B0604020202020204" charset="0"/>
      <p:regular r:id="rId3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5879881-279B-4404-82DE-25E4D18FC592}">
  <a:tblStyle styleId="{A5879881-279B-4404-82DE-25E4D18FC59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368" autoAdjust="0"/>
    <p:restoredTop sz="94660"/>
  </p:normalViewPr>
  <p:slideViewPr>
    <p:cSldViewPr snapToGrid="0">
      <p:cViewPr varScale="1">
        <p:scale>
          <a:sx n="92" d="100"/>
          <a:sy n="92" d="100"/>
        </p:scale>
        <p:origin x="462" y="4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9" Type="http://schemas.openxmlformats.org/officeDocument/2006/relationships/viewProps" Target="viewProps.xml"/><Relationship Id="rId21" Type="http://schemas.openxmlformats.org/officeDocument/2006/relationships/font" Target="fonts/font6.fntdata"/><Relationship Id="rId34" Type="http://schemas.openxmlformats.org/officeDocument/2006/relationships/font" Target="fonts/font19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32" Type="http://schemas.openxmlformats.org/officeDocument/2006/relationships/font" Target="fonts/font17.fntdata"/><Relationship Id="rId37" Type="http://schemas.openxmlformats.org/officeDocument/2006/relationships/font" Target="fonts/font22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36" Type="http://schemas.openxmlformats.org/officeDocument/2006/relationships/font" Target="fonts/font21.fnt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font" Target="fonts/font1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font" Target="fonts/font15.fntdata"/><Relationship Id="rId35" Type="http://schemas.openxmlformats.org/officeDocument/2006/relationships/font" Target="fonts/font20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font" Target="fonts/font18.fntdata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5" name="Google Shape;965;gccf3902700_0_9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6" name="Google Shape;966;gccf3902700_0_9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1" name="Google Shape;86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2" name="Google Shape;86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4" name="Google Shape;914;gccdb39284a_0_7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5" name="Google Shape;915;gccdb39284a_0_7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8" name="Google Shape;928;gccdb39284a_0_8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9" name="Google Shape;929;gccdb39284a_0_8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8" name="Google Shape;2628;gc7eb05ecd2_2_261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9" name="Google Shape;2629;gc7eb05ecd2_2_261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2" name="Google Shape;2702;gc7eb05ecd2_2_262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3" name="Google Shape;2703;gc7eb05ecd2_2_262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7" name="Google Shape;2687;gc7eb05ecd2_2_262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8" name="Google Shape;2688;gc7eb05ecd2_2_262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-69007" y="-101129"/>
            <a:ext cx="2299567" cy="1009729"/>
          </a:xfrm>
          <a:custGeom>
            <a:avLst/>
            <a:gdLst/>
            <a:ahLst/>
            <a:cxnLst/>
            <a:rect l="l" t="t" r="r" b="b"/>
            <a:pathLst>
              <a:path w="14457" h="6348" extrusionOk="0">
                <a:moveTo>
                  <a:pt x="0" y="1"/>
                </a:moveTo>
                <a:lnTo>
                  <a:pt x="0" y="6160"/>
                </a:lnTo>
                <a:cubicBezTo>
                  <a:pt x="307" y="6283"/>
                  <a:pt x="641" y="6348"/>
                  <a:pt x="972" y="6348"/>
                </a:cubicBezTo>
                <a:cubicBezTo>
                  <a:pt x="1431" y="6348"/>
                  <a:pt x="1886" y="6223"/>
                  <a:pt x="2259" y="5957"/>
                </a:cubicBezTo>
                <a:cubicBezTo>
                  <a:pt x="2971" y="5450"/>
                  <a:pt x="3272" y="4560"/>
                  <a:pt x="3620" y="3758"/>
                </a:cubicBezTo>
                <a:cubicBezTo>
                  <a:pt x="3967" y="2955"/>
                  <a:pt x="4504" y="2110"/>
                  <a:pt x="5362" y="1938"/>
                </a:cubicBezTo>
                <a:cubicBezTo>
                  <a:pt x="5472" y="1916"/>
                  <a:pt x="5582" y="1906"/>
                  <a:pt x="5692" y="1906"/>
                </a:cubicBezTo>
                <a:cubicBezTo>
                  <a:pt x="6160" y="1906"/>
                  <a:pt x="6628" y="2081"/>
                  <a:pt x="7080" y="2232"/>
                </a:cubicBezTo>
                <a:cubicBezTo>
                  <a:pt x="7585" y="2401"/>
                  <a:pt x="8141" y="2535"/>
                  <a:pt x="8672" y="2535"/>
                </a:cubicBezTo>
                <a:cubicBezTo>
                  <a:pt x="9138" y="2535"/>
                  <a:pt x="9586" y="2431"/>
                  <a:pt x="9965" y="2156"/>
                </a:cubicBezTo>
                <a:cubicBezTo>
                  <a:pt x="10504" y="1765"/>
                  <a:pt x="10846" y="1060"/>
                  <a:pt x="11419" y="789"/>
                </a:cubicBezTo>
                <a:lnTo>
                  <a:pt x="11420" y="789"/>
                </a:lnTo>
                <a:cubicBezTo>
                  <a:pt x="11436" y="781"/>
                  <a:pt x="11452" y="774"/>
                  <a:pt x="11469" y="767"/>
                </a:cubicBezTo>
                <a:cubicBezTo>
                  <a:pt x="11544" y="736"/>
                  <a:pt x="11623" y="712"/>
                  <a:pt x="11706" y="696"/>
                </a:cubicBezTo>
                <a:cubicBezTo>
                  <a:pt x="11777" y="683"/>
                  <a:pt x="11848" y="678"/>
                  <a:pt x="11919" y="678"/>
                </a:cubicBezTo>
                <a:cubicBezTo>
                  <a:pt x="12271" y="678"/>
                  <a:pt x="12623" y="809"/>
                  <a:pt x="12978" y="824"/>
                </a:cubicBezTo>
                <a:cubicBezTo>
                  <a:pt x="12999" y="824"/>
                  <a:pt x="13020" y="825"/>
                  <a:pt x="13041" y="825"/>
                </a:cubicBezTo>
                <a:cubicBezTo>
                  <a:pt x="13511" y="825"/>
                  <a:pt x="13977" y="611"/>
                  <a:pt x="14281" y="253"/>
                </a:cubicBezTo>
                <a:cubicBezTo>
                  <a:pt x="14348" y="175"/>
                  <a:pt x="14407" y="90"/>
                  <a:pt x="14457" y="1"/>
                </a:cubicBezTo>
                <a:close/>
              </a:path>
            </a:pathLst>
          </a:custGeom>
          <a:solidFill>
            <a:srgbClr val="CCB1FE">
              <a:alpha val="486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-311600" y="3147069"/>
            <a:ext cx="4163302" cy="2268390"/>
          </a:xfrm>
          <a:custGeom>
            <a:avLst/>
            <a:gdLst/>
            <a:ahLst/>
            <a:cxnLst/>
            <a:rect l="l" t="t" r="r" b="b"/>
            <a:pathLst>
              <a:path w="26174" h="14261" extrusionOk="0">
                <a:moveTo>
                  <a:pt x="4863" y="0"/>
                </a:moveTo>
                <a:cubicBezTo>
                  <a:pt x="4600" y="0"/>
                  <a:pt x="4337" y="25"/>
                  <a:pt x="4079" y="86"/>
                </a:cubicBezTo>
                <a:cubicBezTo>
                  <a:pt x="3577" y="206"/>
                  <a:pt x="3127" y="469"/>
                  <a:pt x="2736" y="803"/>
                </a:cubicBezTo>
                <a:cubicBezTo>
                  <a:pt x="1930" y="1492"/>
                  <a:pt x="1836" y="3135"/>
                  <a:pt x="799" y="3280"/>
                </a:cubicBezTo>
                <a:cubicBezTo>
                  <a:pt x="128" y="3374"/>
                  <a:pt x="0" y="4462"/>
                  <a:pt x="66" y="4462"/>
                </a:cubicBezTo>
                <a:cubicBezTo>
                  <a:pt x="68" y="4462"/>
                  <a:pt x="70" y="4461"/>
                  <a:pt x="72" y="4459"/>
                </a:cubicBezTo>
                <a:lnTo>
                  <a:pt x="72" y="4459"/>
                </a:lnTo>
                <a:cubicBezTo>
                  <a:pt x="67" y="5698"/>
                  <a:pt x="63" y="6939"/>
                  <a:pt x="59" y="8179"/>
                </a:cubicBezTo>
                <a:cubicBezTo>
                  <a:pt x="56" y="8831"/>
                  <a:pt x="53" y="9483"/>
                  <a:pt x="51" y="10135"/>
                </a:cubicBezTo>
                <a:cubicBezTo>
                  <a:pt x="50" y="10457"/>
                  <a:pt x="49" y="10777"/>
                  <a:pt x="48" y="11099"/>
                </a:cubicBezTo>
                <a:cubicBezTo>
                  <a:pt x="47" y="11393"/>
                  <a:pt x="48" y="11687"/>
                  <a:pt x="100" y="11976"/>
                </a:cubicBezTo>
                <a:cubicBezTo>
                  <a:pt x="186" y="12456"/>
                  <a:pt x="458" y="12928"/>
                  <a:pt x="933" y="13108"/>
                </a:cubicBezTo>
                <a:cubicBezTo>
                  <a:pt x="1033" y="13146"/>
                  <a:pt x="1145" y="13169"/>
                  <a:pt x="1252" y="13169"/>
                </a:cubicBezTo>
                <a:cubicBezTo>
                  <a:pt x="1254" y="13169"/>
                  <a:pt x="1257" y="13169"/>
                  <a:pt x="1259" y="13169"/>
                </a:cubicBezTo>
                <a:cubicBezTo>
                  <a:pt x="1388" y="13167"/>
                  <a:pt x="1479" y="13054"/>
                  <a:pt x="1583" y="12989"/>
                </a:cubicBezTo>
                <a:cubicBezTo>
                  <a:pt x="1788" y="12861"/>
                  <a:pt x="2013" y="12777"/>
                  <a:pt x="2247" y="12724"/>
                </a:cubicBezTo>
                <a:cubicBezTo>
                  <a:pt x="2483" y="12671"/>
                  <a:pt x="2724" y="12651"/>
                  <a:pt x="2966" y="12651"/>
                </a:cubicBezTo>
                <a:cubicBezTo>
                  <a:pt x="3233" y="12651"/>
                  <a:pt x="3501" y="12676"/>
                  <a:pt x="3763" y="12707"/>
                </a:cubicBezTo>
                <a:cubicBezTo>
                  <a:pt x="4310" y="12772"/>
                  <a:pt x="4853" y="12875"/>
                  <a:pt x="5400" y="12938"/>
                </a:cubicBezTo>
                <a:cubicBezTo>
                  <a:pt x="6669" y="13085"/>
                  <a:pt x="7946" y="13111"/>
                  <a:pt x="9219" y="13205"/>
                </a:cubicBezTo>
                <a:cubicBezTo>
                  <a:pt x="9860" y="13253"/>
                  <a:pt x="10500" y="13317"/>
                  <a:pt x="11134" y="13424"/>
                </a:cubicBezTo>
                <a:cubicBezTo>
                  <a:pt x="11749" y="13526"/>
                  <a:pt x="12358" y="13663"/>
                  <a:pt x="12967" y="13796"/>
                </a:cubicBezTo>
                <a:cubicBezTo>
                  <a:pt x="14136" y="14051"/>
                  <a:pt x="15300" y="14261"/>
                  <a:pt x="16498" y="14261"/>
                </a:cubicBezTo>
                <a:cubicBezTo>
                  <a:pt x="16552" y="14261"/>
                  <a:pt x="16606" y="14260"/>
                  <a:pt x="16660" y="14259"/>
                </a:cubicBezTo>
                <a:cubicBezTo>
                  <a:pt x="17953" y="14238"/>
                  <a:pt x="19236" y="14050"/>
                  <a:pt x="20525" y="13980"/>
                </a:cubicBezTo>
                <a:cubicBezTo>
                  <a:pt x="21615" y="13919"/>
                  <a:pt x="22718" y="13973"/>
                  <a:pt x="23796" y="13769"/>
                </a:cubicBezTo>
                <a:cubicBezTo>
                  <a:pt x="24313" y="13670"/>
                  <a:pt x="24820" y="13506"/>
                  <a:pt x="25277" y="13242"/>
                </a:cubicBezTo>
                <a:cubicBezTo>
                  <a:pt x="25711" y="12992"/>
                  <a:pt x="26148" y="12628"/>
                  <a:pt x="26165" y="12087"/>
                </a:cubicBezTo>
                <a:cubicBezTo>
                  <a:pt x="26174" y="11806"/>
                  <a:pt x="26071" y="11536"/>
                  <a:pt x="25960" y="11284"/>
                </a:cubicBezTo>
                <a:cubicBezTo>
                  <a:pt x="25831" y="10995"/>
                  <a:pt x="25692" y="10711"/>
                  <a:pt x="25556" y="10424"/>
                </a:cubicBezTo>
                <a:cubicBezTo>
                  <a:pt x="25280" y="9836"/>
                  <a:pt x="25017" y="9241"/>
                  <a:pt x="24726" y="8660"/>
                </a:cubicBezTo>
                <a:cubicBezTo>
                  <a:pt x="24617" y="8443"/>
                  <a:pt x="24475" y="8244"/>
                  <a:pt x="24244" y="8148"/>
                </a:cubicBezTo>
                <a:cubicBezTo>
                  <a:pt x="23992" y="8043"/>
                  <a:pt x="23700" y="8056"/>
                  <a:pt x="23431" y="8053"/>
                </a:cubicBezTo>
                <a:cubicBezTo>
                  <a:pt x="23345" y="8052"/>
                  <a:pt x="23259" y="8052"/>
                  <a:pt x="23173" y="8052"/>
                </a:cubicBezTo>
                <a:cubicBezTo>
                  <a:pt x="22618" y="8052"/>
                  <a:pt x="22062" y="8075"/>
                  <a:pt x="21508" y="8122"/>
                </a:cubicBezTo>
                <a:cubicBezTo>
                  <a:pt x="20999" y="8165"/>
                  <a:pt x="20489" y="8243"/>
                  <a:pt x="19978" y="8243"/>
                </a:cubicBezTo>
                <a:cubicBezTo>
                  <a:pt x="19867" y="8243"/>
                  <a:pt x="19756" y="8239"/>
                  <a:pt x="19645" y="8231"/>
                </a:cubicBezTo>
                <a:cubicBezTo>
                  <a:pt x="19110" y="8189"/>
                  <a:pt x="18609" y="8002"/>
                  <a:pt x="18163" y="7708"/>
                </a:cubicBezTo>
                <a:cubicBezTo>
                  <a:pt x="17269" y="7121"/>
                  <a:pt x="16691" y="6224"/>
                  <a:pt x="16067" y="5381"/>
                </a:cubicBezTo>
                <a:cubicBezTo>
                  <a:pt x="15751" y="4955"/>
                  <a:pt x="15397" y="4546"/>
                  <a:pt x="14929" y="4285"/>
                </a:cubicBezTo>
                <a:cubicBezTo>
                  <a:pt x="14463" y="4025"/>
                  <a:pt x="13935" y="3920"/>
                  <a:pt x="13408" y="3879"/>
                </a:cubicBezTo>
                <a:cubicBezTo>
                  <a:pt x="13154" y="3860"/>
                  <a:pt x="12899" y="3855"/>
                  <a:pt x="12643" y="3855"/>
                </a:cubicBezTo>
                <a:cubicBezTo>
                  <a:pt x="12450" y="3855"/>
                  <a:pt x="12257" y="3858"/>
                  <a:pt x="12064" y="3858"/>
                </a:cubicBezTo>
                <a:cubicBezTo>
                  <a:pt x="11487" y="3858"/>
                  <a:pt x="10912" y="3836"/>
                  <a:pt x="10354" y="3664"/>
                </a:cubicBezTo>
                <a:cubicBezTo>
                  <a:pt x="9893" y="3522"/>
                  <a:pt x="9465" y="3265"/>
                  <a:pt x="9185" y="2863"/>
                </a:cubicBezTo>
                <a:cubicBezTo>
                  <a:pt x="8887" y="2436"/>
                  <a:pt x="8747" y="1924"/>
                  <a:pt x="8473" y="1483"/>
                </a:cubicBezTo>
                <a:cubicBezTo>
                  <a:pt x="7915" y="585"/>
                  <a:pt x="6844" y="273"/>
                  <a:pt x="5861" y="99"/>
                </a:cubicBezTo>
                <a:cubicBezTo>
                  <a:pt x="5533" y="41"/>
                  <a:pt x="5197" y="0"/>
                  <a:pt x="4863" y="0"/>
                </a:cubicBezTo>
                <a:close/>
              </a:path>
            </a:pathLst>
          </a:custGeom>
          <a:solidFill>
            <a:srgbClr val="FF6EA7">
              <a:alpha val="497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7386716" y="3243776"/>
            <a:ext cx="2068926" cy="2074970"/>
          </a:xfrm>
          <a:custGeom>
            <a:avLst/>
            <a:gdLst/>
            <a:ahLst/>
            <a:cxnLst/>
            <a:rect l="l" t="t" r="r" b="b"/>
            <a:pathLst>
              <a:path w="13007" h="13045" extrusionOk="0">
                <a:moveTo>
                  <a:pt x="11086" y="1"/>
                </a:moveTo>
                <a:cubicBezTo>
                  <a:pt x="10136" y="1"/>
                  <a:pt x="9220" y="578"/>
                  <a:pt x="8514" y="1160"/>
                </a:cubicBezTo>
                <a:cubicBezTo>
                  <a:pt x="7734" y="1801"/>
                  <a:pt x="7147" y="2603"/>
                  <a:pt x="6690" y="3499"/>
                </a:cubicBezTo>
                <a:cubicBezTo>
                  <a:pt x="6269" y="4325"/>
                  <a:pt x="5846" y="5241"/>
                  <a:pt x="4914" y="5581"/>
                </a:cubicBezTo>
                <a:cubicBezTo>
                  <a:pt x="3974" y="5923"/>
                  <a:pt x="2923" y="5759"/>
                  <a:pt x="2005" y="6187"/>
                </a:cubicBezTo>
                <a:cubicBezTo>
                  <a:pt x="1188" y="6570"/>
                  <a:pt x="602" y="7349"/>
                  <a:pt x="329" y="8196"/>
                </a:cubicBezTo>
                <a:cubicBezTo>
                  <a:pt x="1" y="9208"/>
                  <a:pt x="140" y="10320"/>
                  <a:pt x="509" y="11301"/>
                </a:cubicBezTo>
                <a:cubicBezTo>
                  <a:pt x="597" y="11534"/>
                  <a:pt x="989" y="11993"/>
                  <a:pt x="1051" y="11993"/>
                </a:cubicBezTo>
                <a:cubicBezTo>
                  <a:pt x="1057" y="11993"/>
                  <a:pt x="1060" y="11988"/>
                  <a:pt x="1059" y="11977"/>
                </a:cubicBezTo>
                <a:lnTo>
                  <a:pt x="1059" y="11977"/>
                </a:lnTo>
                <a:cubicBezTo>
                  <a:pt x="1717" y="12454"/>
                  <a:pt x="2513" y="12576"/>
                  <a:pt x="3318" y="12576"/>
                </a:cubicBezTo>
                <a:cubicBezTo>
                  <a:pt x="3796" y="12576"/>
                  <a:pt x="4277" y="12533"/>
                  <a:pt x="4735" y="12495"/>
                </a:cubicBezTo>
                <a:cubicBezTo>
                  <a:pt x="5450" y="12436"/>
                  <a:pt x="6168" y="12406"/>
                  <a:pt x="6885" y="12406"/>
                </a:cubicBezTo>
                <a:cubicBezTo>
                  <a:pt x="7827" y="12406"/>
                  <a:pt x="8769" y="12458"/>
                  <a:pt x="9706" y="12564"/>
                </a:cubicBezTo>
                <a:cubicBezTo>
                  <a:pt x="10641" y="12670"/>
                  <a:pt x="11568" y="12831"/>
                  <a:pt x="12485" y="13041"/>
                </a:cubicBezTo>
                <a:cubicBezTo>
                  <a:pt x="12495" y="13043"/>
                  <a:pt x="12505" y="13045"/>
                  <a:pt x="12515" y="13045"/>
                </a:cubicBezTo>
                <a:cubicBezTo>
                  <a:pt x="12578" y="13045"/>
                  <a:pt x="12630" y="12997"/>
                  <a:pt x="12632" y="12929"/>
                </a:cubicBezTo>
                <a:lnTo>
                  <a:pt x="12879" y="5509"/>
                </a:lnTo>
                <a:cubicBezTo>
                  <a:pt x="12900" y="4891"/>
                  <a:pt x="12920" y="4272"/>
                  <a:pt x="12940" y="3654"/>
                </a:cubicBezTo>
                <a:cubicBezTo>
                  <a:pt x="12960" y="3073"/>
                  <a:pt x="13006" y="2485"/>
                  <a:pt x="12985" y="1903"/>
                </a:cubicBezTo>
                <a:cubicBezTo>
                  <a:pt x="12967" y="1412"/>
                  <a:pt x="12856" y="914"/>
                  <a:pt x="12502" y="551"/>
                </a:cubicBezTo>
                <a:cubicBezTo>
                  <a:pt x="12188" y="228"/>
                  <a:pt x="11746" y="54"/>
                  <a:pt x="11303" y="11"/>
                </a:cubicBezTo>
                <a:cubicBezTo>
                  <a:pt x="11230" y="4"/>
                  <a:pt x="11158" y="1"/>
                  <a:pt x="11086" y="1"/>
                </a:cubicBezTo>
                <a:close/>
              </a:path>
            </a:pathLst>
          </a:custGeom>
          <a:solidFill>
            <a:srgbClr val="B2F7EF">
              <a:alpha val="497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5446124" y="-346475"/>
            <a:ext cx="3877467" cy="1370005"/>
          </a:xfrm>
          <a:custGeom>
            <a:avLst/>
            <a:gdLst/>
            <a:ahLst/>
            <a:cxnLst/>
            <a:rect l="l" t="t" r="r" b="b"/>
            <a:pathLst>
              <a:path w="24377" h="8613" extrusionOk="0">
                <a:moveTo>
                  <a:pt x="22626" y="1"/>
                </a:moveTo>
                <a:cubicBezTo>
                  <a:pt x="22431" y="1"/>
                  <a:pt x="22241" y="55"/>
                  <a:pt x="22058" y="101"/>
                </a:cubicBezTo>
                <a:cubicBezTo>
                  <a:pt x="21511" y="238"/>
                  <a:pt x="20953" y="349"/>
                  <a:pt x="20391" y="439"/>
                </a:cubicBezTo>
                <a:cubicBezTo>
                  <a:pt x="18472" y="743"/>
                  <a:pt x="16508" y="793"/>
                  <a:pt x="14552" y="793"/>
                </a:cubicBezTo>
                <a:cubicBezTo>
                  <a:pt x="14183" y="793"/>
                  <a:pt x="13813" y="791"/>
                  <a:pt x="13445" y="789"/>
                </a:cubicBezTo>
                <a:cubicBezTo>
                  <a:pt x="11020" y="775"/>
                  <a:pt x="8592" y="763"/>
                  <a:pt x="6170" y="648"/>
                </a:cubicBezTo>
                <a:cubicBezTo>
                  <a:pt x="4959" y="590"/>
                  <a:pt x="3748" y="506"/>
                  <a:pt x="2545" y="383"/>
                </a:cubicBezTo>
                <a:cubicBezTo>
                  <a:pt x="2238" y="351"/>
                  <a:pt x="1932" y="316"/>
                  <a:pt x="1627" y="279"/>
                </a:cubicBezTo>
                <a:cubicBezTo>
                  <a:pt x="1398" y="252"/>
                  <a:pt x="1163" y="215"/>
                  <a:pt x="930" y="215"/>
                </a:cubicBezTo>
                <a:cubicBezTo>
                  <a:pt x="895" y="215"/>
                  <a:pt x="861" y="215"/>
                  <a:pt x="827" y="217"/>
                </a:cubicBezTo>
                <a:cubicBezTo>
                  <a:pt x="405" y="240"/>
                  <a:pt x="13" y="441"/>
                  <a:pt x="5" y="792"/>
                </a:cubicBezTo>
                <a:cubicBezTo>
                  <a:pt x="1" y="936"/>
                  <a:pt x="84" y="1057"/>
                  <a:pt x="235" y="1138"/>
                </a:cubicBezTo>
                <a:cubicBezTo>
                  <a:pt x="259" y="1152"/>
                  <a:pt x="283" y="1157"/>
                  <a:pt x="305" y="1157"/>
                </a:cubicBezTo>
                <a:cubicBezTo>
                  <a:pt x="307" y="1157"/>
                  <a:pt x="309" y="1157"/>
                  <a:pt x="311" y="1157"/>
                </a:cubicBezTo>
                <a:lnTo>
                  <a:pt x="311" y="1157"/>
                </a:lnTo>
                <a:cubicBezTo>
                  <a:pt x="180" y="1807"/>
                  <a:pt x="426" y="2480"/>
                  <a:pt x="944" y="3003"/>
                </a:cubicBezTo>
                <a:cubicBezTo>
                  <a:pt x="1219" y="3281"/>
                  <a:pt x="1569" y="3518"/>
                  <a:pt x="1974" y="3679"/>
                </a:cubicBezTo>
                <a:cubicBezTo>
                  <a:pt x="2424" y="3858"/>
                  <a:pt x="2928" y="3933"/>
                  <a:pt x="3430" y="3957"/>
                </a:cubicBezTo>
                <a:cubicBezTo>
                  <a:pt x="3565" y="3964"/>
                  <a:pt x="3702" y="3967"/>
                  <a:pt x="3838" y="3967"/>
                </a:cubicBezTo>
                <a:cubicBezTo>
                  <a:pt x="4389" y="3967"/>
                  <a:pt x="4946" y="3924"/>
                  <a:pt x="5497" y="3924"/>
                </a:cubicBezTo>
                <a:cubicBezTo>
                  <a:pt x="5880" y="3924"/>
                  <a:pt x="6260" y="3944"/>
                  <a:pt x="6634" y="4014"/>
                </a:cubicBezTo>
                <a:cubicBezTo>
                  <a:pt x="7452" y="4167"/>
                  <a:pt x="8044" y="4590"/>
                  <a:pt x="8476" y="5128"/>
                </a:cubicBezTo>
                <a:cubicBezTo>
                  <a:pt x="8889" y="5644"/>
                  <a:pt x="9168" y="6215"/>
                  <a:pt x="9504" y="6761"/>
                </a:cubicBezTo>
                <a:cubicBezTo>
                  <a:pt x="9818" y="7272"/>
                  <a:pt x="10194" y="7795"/>
                  <a:pt x="10779" y="8153"/>
                </a:cubicBezTo>
                <a:cubicBezTo>
                  <a:pt x="11306" y="8477"/>
                  <a:pt x="11931" y="8612"/>
                  <a:pt x="12573" y="8612"/>
                </a:cubicBezTo>
                <a:cubicBezTo>
                  <a:pt x="12917" y="8612"/>
                  <a:pt x="13266" y="8573"/>
                  <a:pt x="13607" y="8503"/>
                </a:cubicBezTo>
                <a:cubicBezTo>
                  <a:pt x="14755" y="8264"/>
                  <a:pt x="15723" y="7708"/>
                  <a:pt x="16790" y="7327"/>
                </a:cubicBezTo>
                <a:cubicBezTo>
                  <a:pt x="17672" y="7012"/>
                  <a:pt x="18645" y="6819"/>
                  <a:pt x="19621" y="6819"/>
                </a:cubicBezTo>
                <a:cubicBezTo>
                  <a:pt x="19841" y="6819"/>
                  <a:pt x="20062" y="6829"/>
                  <a:pt x="20281" y="6849"/>
                </a:cubicBezTo>
                <a:cubicBezTo>
                  <a:pt x="21290" y="6943"/>
                  <a:pt x="22275" y="7285"/>
                  <a:pt x="22992" y="7844"/>
                </a:cubicBezTo>
                <a:cubicBezTo>
                  <a:pt x="23170" y="7982"/>
                  <a:pt x="23328" y="8133"/>
                  <a:pt x="23467" y="8296"/>
                </a:cubicBezTo>
                <a:cubicBezTo>
                  <a:pt x="23495" y="8329"/>
                  <a:pt x="23541" y="8346"/>
                  <a:pt x="23587" y="8346"/>
                </a:cubicBezTo>
                <a:cubicBezTo>
                  <a:pt x="23643" y="8346"/>
                  <a:pt x="23698" y="8320"/>
                  <a:pt x="23718" y="8271"/>
                </a:cubicBezTo>
                <a:cubicBezTo>
                  <a:pt x="24376" y="6550"/>
                  <a:pt x="24252" y="4734"/>
                  <a:pt x="23880" y="2982"/>
                </a:cubicBezTo>
                <a:cubicBezTo>
                  <a:pt x="23786" y="2536"/>
                  <a:pt x="23676" y="2093"/>
                  <a:pt x="23557" y="1650"/>
                </a:cubicBezTo>
                <a:cubicBezTo>
                  <a:pt x="23441" y="1217"/>
                  <a:pt x="23343" y="773"/>
                  <a:pt x="23189" y="348"/>
                </a:cubicBezTo>
                <a:cubicBezTo>
                  <a:pt x="23127" y="176"/>
                  <a:pt x="22987" y="38"/>
                  <a:pt x="22748" y="8"/>
                </a:cubicBezTo>
                <a:cubicBezTo>
                  <a:pt x="22707" y="3"/>
                  <a:pt x="22666" y="1"/>
                  <a:pt x="22626" y="1"/>
                </a:cubicBezTo>
                <a:close/>
              </a:path>
            </a:pathLst>
          </a:custGeom>
          <a:solidFill>
            <a:srgbClr val="FFE652">
              <a:alpha val="502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7999891" y="9122"/>
            <a:ext cx="176" cy="17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7999891" y="9122"/>
            <a:ext cx="176" cy="17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7999891" y="9122"/>
            <a:ext cx="176" cy="17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1069650" y="1237975"/>
            <a:ext cx="7004700" cy="1887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Gloria Hallelujah"/>
              <a:buNone/>
              <a:defRPr sz="4600"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3327311" y="3762300"/>
            <a:ext cx="2489400" cy="67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aleway Thin"/>
              <a:buNone/>
              <a:defRPr sz="1800">
                <a:solidFill>
                  <a:schemeClr val="dk2"/>
                </a:solidFill>
                <a:latin typeface="Raleway Thin"/>
                <a:ea typeface="Raleway Thin"/>
                <a:cs typeface="Raleway Thin"/>
                <a:sym typeface="Raleway Th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Thin"/>
              <a:buNone/>
              <a:defRPr sz="1400">
                <a:latin typeface="Raleway Thin"/>
                <a:ea typeface="Raleway Thin"/>
                <a:cs typeface="Raleway Thin"/>
                <a:sym typeface="Raleway Th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Thin"/>
              <a:buNone/>
              <a:defRPr sz="1400">
                <a:latin typeface="Raleway Thin"/>
                <a:ea typeface="Raleway Thin"/>
                <a:cs typeface="Raleway Thin"/>
                <a:sym typeface="Raleway Th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Thin"/>
              <a:buNone/>
              <a:defRPr sz="1400">
                <a:latin typeface="Raleway Thin"/>
                <a:ea typeface="Raleway Thin"/>
                <a:cs typeface="Raleway Thin"/>
                <a:sym typeface="Raleway Th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Thin"/>
              <a:buNone/>
              <a:defRPr sz="1400">
                <a:latin typeface="Raleway Thin"/>
                <a:ea typeface="Raleway Thin"/>
                <a:cs typeface="Raleway Thin"/>
                <a:sym typeface="Raleway Th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Thin"/>
              <a:buNone/>
              <a:defRPr sz="1400">
                <a:latin typeface="Raleway Thin"/>
                <a:ea typeface="Raleway Thin"/>
                <a:cs typeface="Raleway Thin"/>
                <a:sym typeface="Raleway Th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Thin"/>
              <a:buNone/>
              <a:defRPr sz="1400">
                <a:latin typeface="Raleway Thin"/>
                <a:ea typeface="Raleway Thin"/>
                <a:cs typeface="Raleway Thin"/>
                <a:sym typeface="Raleway Th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Thin"/>
              <a:buNone/>
              <a:defRPr sz="1400">
                <a:latin typeface="Raleway Thin"/>
                <a:ea typeface="Raleway Thin"/>
                <a:cs typeface="Raleway Thin"/>
                <a:sym typeface="Raleway Th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Thin"/>
              <a:buNone/>
              <a:defRPr sz="1400"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>
            <a:endParaRPr/>
          </a:p>
        </p:txBody>
      </p:sp>
      <p:grpSp>
        <p:nvGrpSpPr>
          <p:cNvPr id="18" name="Google Shape;18;p2"/>
          <p:cNvGrpSpPr/>
          <p:nvPr/>
        </p:nvGrpSpPr>
        <p:grpSpPr>
          <a:xfrm>
            <a:off x="6771196" y="4117427"/>
            <a:ext cx="609627" cy="821484"/>
            <a:chOff x="4295900" y="1116675"/>
            <a:chExt cx="145125" cy="208875"/>
          </a:xfrm>
        </p:grpSpPr>
        <p:sp>
          <p:nvSpPr>
            <p:cNvPr id="19" name="Google Shape;19;p2"/>
            <p:cNvSpPr/>
            <p:nvPr/>
          </p:nvSpPr>
          <p:spPr>
            <a:xfrm>
              <a:off x="4295900" y="1116675"/>
              <a:ext cx="133450" cy="175625"/>
            </a:xfrm>
            <a:custGeom>
              <a:avLst/>
              <a:gdLst/>
              <a:ahLst/>
              <a:cxnLst/>
              <a:rect l="l" t="t" r="r" b="b"/>
              <a:pathLst>
                <a:path w="5338" h="7025" extrusionOk="0">
                  <a:moveTo>
                    <a:pt x="2701" y="136"/>
                  </a:moveTo>
                  <a:cubicBezTo>
                    <a:pt x="2815" y="136"/>
                    <a:pt x="2928" y="145"/>
                    <a:pt x="3039" y="165"/>
                  </a:cubicBezTo>
                  <a:cubicBezTo>
                    <a:pt x="3773" y="292"/>
                    <a:pt x="4450" y="847"/>
                    <a:pt x="4806" y="1613"/>
                  </a:cubicBezTo>
                  <a:cubicBezTo>
                    <a:pt x="5109" y="2268"/>
                    <a:pt x="5200" y="3057"/>
                    <a:pt x="5074" y="3956"/>
                  </a:cubicBezTo>
                  <a:cubicBezTo>
                    <a:pt x="5036" y="4222"/>
                    <a:pt x="4975" y="4524"/>
                    <a:pt x="4804" y="4758"/>
                  </a:cubicBezTo>
                  <a:lnTo>
                    <a:pt x="4782" y="4787"/>
                  </a:lnTo>
                  <a:cubicBezTo>
                    <a:pt x="4735" y="4849"/>
                    <a:pt x="4682" y="4920"/>
                    <a:pt x="4673" y="5011"/>
                  </a:cubicBezTo>
                  <a:cubicBezTo>
                    <a:pt x="4666" y="5087"/>
                    <a:pt x="4694" y="5158"/>
                    <a:pt x="4716" y="5215"/>
                  </a:cubicBezTo>
                  <a:lnTo>
                    <a:pt x="4984" y="5904"/>
                  </a:lnTo>
                  <a:cubicBezTo>
                    <a:pt x="5013" y="5977"/>
                    <a:pt x="5048" y="6068"/>
                    <a:pt x="5031" y="6145"/>
                  </a:cubicBezTo>
                  <a:cubicBezTo>
                    <a:pt x="5010" y="6239"/>
                    <a:pt x="4918" y="6308"/>
                    <a:pt x="4817" y="6376"/>
                  </a:cubicBezTo>
                  <a:cubicBezTo>
                    <a:pt x="4410" y="6649"/>
                    <a:pt x="4041" y="6877"/>
                    <a:pt x="3626" y="6889"/>
                  </a:cubicBezTo>
                  <a:cubicBezTo>
                    <a:pt x="3619" y="6889"/>
                    <a:pt x="3613" y="6889"/>
                    <a:pt x="3606" y="6889"/>
                  </a:cubicBezTo>
                  <a:cubicBezTo>
                    <a:pt x="3294" y="6889"/>
                    <a:pt x="3188" y="6670"/>
                    <a:pt x="3049" y="6394"/>
                  </a:cubicBezTo>
                  <a:cubicBezTo>
                    <a:pt x="3017" y="6331"/>
                    <a:pt x="2984" y="6265"/>
                    <a:pt x="2948" y="6201"/>
                  </a:cubicBezTo>
                  <a:cubicBezTo>
                    <a:pt x="2900" y="6116"/>
                    <a:pt x="2845" y="6021"/>
                    <a:pt x="2762" y="5951"/>
                  </a:cubicBezTo>
                  <a:cubicBezTo>
                    <a:pt x="2696" y="5893"/>
                    <a:pt x="2617" y="5857"/>
                    <a:pt x="2547" y="5829"/>
                  </a:cubicBezTo>
                  <a:cubicBezTo>
                    <a:pt x="2420" y="5776"/>
                    <a:pt x="2289" y="5735"/>
                    <a:pt x="2162" y="5695"/>
                  </a:cubicBezTo>
                  <a:cubicBezTo>
                    <a:pt x="2026" y="5653"/>
                    <a:pt x="1886" y="5609"/>
                    <a:pt x="1755" y="5552"/>
                  </a:cubicBezTo>
                  <a:cubicBezTo>
                    <a:pt x="1017" y="5234"/>
                    <a:pt x="457" y="4448"/>
                    <a:pt x="293" y="3499"/>
                  </a:cubicBezTo>
                  <a:cubicBezTo>
                    <a:pt x="139" y="2612"/>
                    <a:pt x="332" y="1736"/>
                    <a:pt x="821" y="1094"/>
                  </a:cubicBezTo>
                  <a:cubicBezTo>
                    <a:pt x="1276" y="496"/>
                    <a:pt x="2000" y="136"/>
                    <a:pt x="2701" y="136"/>
                  </a:cubicBezTo>
                  <a:close/>
                  <a:moveTo>
                    <a:pt x="2703" y="1"/>
                  </a:moveTo>
                  <a:cubicBezTo>
                    <a:pt x="1960" y="1"/>
                    <a:pt x="1195" y="381"/>
                    <a:pt x="713" y="1012"/>
                  </a:cubicBezTo>
                  <a:cubicBezTo>
                    <a:pt x="202" y="1684"/>
                    <a:pt x="1" y="2598"/>
                    <a:pt x="160" y="3522"/>
                  </a:cubicBezTo>
                  <a:cubicBezTo>
                    <a:pt x="332" y="4515"/>
                    <a:pt x="923" y="5341"/>
                    <a:pt x="1702" y="5676"/>
                  </a:cubicBezTo>
                  <a:cubicBezTo>
                    <a:pt x="1839" y="5735"/>
                    <a:pt x="1982" y="5781"/>
                    <a:pt x="2121" y="5823"/>
                  </a:cubicBezTo>
                  <a:cubicBezTo>
                    <a:pt x="2246" y="5863"/>
                    <a:pt x="2374" y="5904"/>
                    <a:pt x="2496" y="5953"/>
                  </a:cubicBezTo>
                  <a:cubicBezTo>
                    <a:pt x="2558" y="5978"/>
                    <a:pt x="2623" y="6008"/>
                    <a:pt x="2674" y="6053"/>
                  </a:cubicBezTo>
                  <a:cubicBezTo>
                    <a:pt x="2740" y="6109"/>
                    <a:pt x="2786" y="6189"/>
                    <a:pt x="2830" y="6267"/>
                  </a:cubicBezTo>
                  <a:cubicBezTo>
                    <a:pt x="2865" y="6329"/>
                    <a:pt x="2897" y="6393"/>
                    <a:pt x="2928" y="6455"/>
                  </a:cubicBezTo>
                  <a:cubicBezTo>
                    <a:pt x="3069" y="6735"/>
                    <a:pt x="3214" y="7024"/>
                    <a:pt x="3607" y="7024"/>
                  </a:cubicBezTo>
                  <a:lnTo>
                    <a:pt x="3631" y="7024"/>
                  </a:lnTo>
                  <a:cubicBezTo>
                    <a:pt x="4118" y="7010"/>
                    <a:pt x="4566" y="6708"/>
                    <a:pt x="4893" y="6488"/>
                  </a:cubicBezTo>
                  <a:cubicBezTo>
                    <a:pt x="5012" y="6408"/>
                    <a:pt x="5132" y="6317"/>
                    <a:pt x="5164" y="6174"/>
                  </a:cubicBezTo>
                  <a:cubicBezTo>
                    <a:pt x="5189" y="6057"/>
                    <a:pt x="5144" y="5940"/>
                    <a:pt x="5110" y="5854"/>
                  </a:cubicBezTo>
                  <a:lnTo>
                    <a:pt x="4842" y="5165"/>
                  </a:lnTo>
                  <a:cubicBezTo>
                    <a:pt x="4824" y="5119"/>
                    <a:pt x="4804" y="5068"/>
                    <a:pt x="4808" y="5023"/>
                  </a:cubicBezTo>
                  <a:cubicBezTo>
                    <a:pt x="4813" y="4971"/>
                    <a:pt x="4851" y="4921"/>
                    <a:pt x="4891" y="4868"/>
                  </a:cubicBezTo>
                  <a:lnTo>
                    <a:pt x="4914" y="4839"/>
                  </a:lnTo>
                  <a:cubicBezTo>
                    <a:pt x="5102" y="4580"/>
                    <a:pt x="5168" y="4257"/>
                    <a:pt x="5207" y="3974"/>
                  </a:cubicBezTo>
                  <a:cubicBezTo>
                    <a:pt x="5338" y="3049"/>
                    <a:pt x="5244" y="2235"/>
                    <a:pt x="4929" y="1556"/>
                  </a:cubicBezTo>
                  <a:cubicBezTo>
                    <a:pt x="4555" y="750"/>
                    <a:pt x="3840" y="167"/>
                    <a:pt x="3062" y="31"/>
                  </a:cubicBezTo>
                  <a:cubicBezTo>
                    <a:pt x="2944" y="11"/>
                    <a:pt x="2824" y="1"/>
                    <a:pt x="27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379125" y="1270250"/>
              <a:ext cx="61900" cy="55300"/>
            </a:xfrm>
            <a:custGeom>
              <a:avLst/>
              <a:gdLst/>
              <a:ahLst/>
              <a:cxnLst/>
              <a:rect l="l" t="t" r="r" b="b"/>
              <a:pathLst>
                <a:path w="2476" h="2212" extrusionOk="0">
                  <a:moveTo>
                    <a:pt x="1814" y="1"/>
                  </a:moveTo>
                  <a:cubicBezTo>
                    <a:pt x="1780" y="2"/>
                    <a:pt x="1746" y="29"/>
                    <a:pt x="1745" y="66"/>
                  </a:cubicBezTo>
                  <a:cubicBezTo>
                    <a:pt x="1743" y="104"/>
                    <a:pt x="1772" y="135"/>
                    <a:pt x="1809" y="137"/>
                  </a:cubicBezTo>
                  <a:cubicBezTo>
                    <a:pt x="1855" y="138"/>
                    <a:pt x="1900" y="161"/>
                    <a:pt x="1935" y="200"/>
                  </a:cubicBezTo>
                  <a:cubicBezTo>
                    <a:pt x="1968" y="237"/>
                    <a:pt x="1986" y="283"/>
                    <a:pt x="1983" y="328"/>
                  </a:cubicBezTo>
                  <a:cubicBezTo>
                    <a:pt x="1982" y="343"/>
                    <a:pt x="1980" y="357"/>
                    <a:pt x="1978" y="372"/>
                  </a:cubicBezTo>
                  <a:cubicBezTo>
                    <a:pt x="1969" y="421"/>
                    <a:pt x="1960" y="483"/>
                    <a:pt x="1992" y="540"/>
                  </a:cubicBezTo>
                  <a:cubicBezTo>
                    <a:pt x="2020" y="593"/>
                    <a:pt x="2070" y="618"/>
                    <a:pt x="2109" y="639"/>
                  </a:cubicBezTo>
                  <a:cubicBezTo>
                    <a:pt x="2137" y="653"/>
                    <a:pt x="2161" y="665"/>
                    <a:pt x="2171" y="681"/>
                  </a:cubicBezTo>
                  <a:cubicBezTo>
                    <a:pt x="2183" y="701"/>
                    <a:pt x="2178" y="736"/>
                    <a:pt x="2171" y="773"/>
                  </a:cubicBezTo>
                  <a:cubicBezTo>
                    <a:pt x="2163" y="832"/>
                    <a:pt x="2152" y="904"/>
                    <a:pt x="2199" y="967"/>
                  </a:cubicBezTo>
                  <a:cubicBezTo>
                    <a:pt x="2218" y="991"/>
                    <a:pt x="2243" y="1007"/>
                    <a:pt x="2262" y="1020"/>
                  </a:cubicBezTo>
                  <a:cubicBezTo>
                    <a:pt x="2269" y="1024"/>
                    <a:pt x="2277" y="1030"/>
                    <a:pt x="2283" y="1035"/>
                  </a:cubicBezTo>
                  <a:cubicBezTo>
                    <a:pt x="2328" y="1071"/>
                    <a:pt x="2332" y="1145"/>
                    <a:pt x="2314" y="1200"/>
                  </a:cubicBezTo>
                  <a:cubicBezTo>
                    <a:pt x="2290" y="1269"/>
                    <a:pt x="2231" y="1330"/>
                    <a:pt x="2179" y="1380"/>
                  </a:cubicBezTo>
                  <a:cubicBezTo>
                    <a:pt x="1861" y="1687"/>
                    <a:pt x="1469" y="1914"/>
                    <a:pt x="1045" y="2039"/>
                  </a:cubicBezTo>
                  <a:cubicBezTo>
                    <a:pt x="980" y="2059"/>
                    <a:pt x="912" y="2076"/>
                    <a:pt x="847" y="2076"/>
                  </a:cubicBezTo>
                  <a:cubicBezTo>
                    <a:pt x="828" y="2076"/>
                    <a:pt x="809" y="2075"/>
                    <a:pt x="790" y="2071"/>
                  </a:cubicBezTo>
                  <a:cubicBezTo>
                    <a:pt x="727" y="2061"/>
                    <a:pt x="651" y="2017"/>
                    <a:pt x="636" y="1947"/>
                  </a:cubicBezTo>
                  <a:cubicBezTo>
                    <a:pt x="632" y="1930"/>
                    <a:pt x="632" y="1909"/>
                    <a:pt x="631" y="1887"/>
                  </a:cubicBezTo>
                  <a:cubicBezTo>
                    <a:pt x="631" y="1842"/>
                    <a:pt x="628" y="1790"/>
                    <a:pt x="601" y="1741"/>
                  </a:cubicBezTo>
                  <a:cubicBezTo>
                    <a:pt x="563" y="1677"/>
                    <a:pt x="499" y="1649"/>
                    <a:pt x="442" y="1624"/>
                  </a:cubicBezTo>
                  <a:cubicBezTo>
                    <a:pt x="389" y="1601"/>
                    <a:pt x="356" y="1585"/>
                    <a:pt x="349" y="1561"/>
                  </a:cubicBezTo>
                  <a:cubicBezTo>
                    <a:pt x="343" y="1544"/>
                    <a:pt x="350" y="1518"/>
                    <a:pt x="356" y="1490"/>
                  </a:cubicBezTo>
                  <a:cubicBezTo>
                    <a:pt x="366" y="1451"/>
                    <a:pt x="376" y="1406"/>
                    <a:pt x="365" y="1357"/>
                  </a:cubicBezTo>
                  <a:cubicBezTo>
                    <a:pt x="349" y="1296"/>
                    <a:pt x="305" y="1256"/>
                    <a:pt x="271" y="1224"/>
                  </a:cubicBezTo>
                  <a:cubicBezTo>
                    <a:pt x="260" y="1215"/>
                    <a:pt x="249" y="1205"/>
                    <a:pt x="240" y="1195"/>
                  </a:cubicBezTo>
                  <a:cubicBezTo>
                    <a:pt x="131" y="1080"/>
                    <a:pt x="171" y="938"/>
                    <a:pt x="224" y="839"/>
                  </a:cubicBezTo>
                  <a:cubicBezTo>
                    <a:pt x="242" y="805"/>
                    <a:pt x="229" y="765"/>
                    <a:pt x="196" y="747"/>
                  </a:cubicBezTo>
                  <a:cubicBezTo>
                    <a:pt x="186" y="742"/>
                    <a:pt x="175" y="739"/>
                    <a:pt x="165" y="739"/>
                  </a:cubicBezTo>
                  <a:cubicBezTo>
                    <a:pt x="140" y="739"/>
                    <a:pt x="117" y="752"/>
                    <a:pt x="104" y="775"/>
                  </a:cubicBezTo>
                  <a:cubicBezTo>
                    <a:pt x="0" y="971"/>
                    <a:pt x="14" y="1153"/>
                    <a:pt x="141" y="1288"/>
                  </a:cubicBezTo>
                  <a:cubicBezTo>
                    <a:pt x="153" y="1300"/>
                    <a:pt x="166" y="1312"/>
                    <a:pt x="179" y="1324"/>
                  </a:cubicBezTo>
                  <a:cubicBezTo>
                    <a:pt x="204" y="1346"/>
                    <a:pt x="228" y="1368"/>
                    <a:pt x="233" y="1389"/>
                  </a:cubicBezTo>
                  <a:cubicBezTo>
                    <a:pt x="238" y="1407"/>
                    <a:pt x="231" y="1431"/>
                    <a:pt x="225" y="1459"/>
                  </a:cubicBezTo>
                  <a:cubicBezTo>
                    <a:pt x="215" y="1499"/>
                    <a:pt x="203" y="1549"/>
                    <a:pt x="219" y="1601"/>
                  </a:cubicBezTo>
                  <a:cubicBezTo>
                    <a:pt x="246" y="1686"/>
                    <a:pt x="325" y="1720"/>
                    <a:pt x="387" y="1748"/>
                  </a:cubicBezTo>
                  <a:cubicBezTo>
                    <a:pt x="430" y="1766"/>
                    <a:pt x="469" y="1783"/>
                    <a:pt x="483" y="1809"/>
                  </a:cubicBezTo>
                  <a:cubicBezTo>
                    <a:pt x="495" y="1828"/>
                    <a:pt x="495" y="1857"/>
                    <a:pt x="496" y="1890"/>
                  </a:cubicBezTo>
                  <a:cubicBezTo>
                    <a:pt x="496" y="1916"/>
                    <a:pt x="497" y="1946"/>
                    <a:pt x="504" y="1976"/>
                  </a:cubicBezTo>
                  <a:cubicBezTo>
                    <a:pt x="532" y="2108"/>
                    <a:pt x="656" y="2186"/>
                    <a:pt x="766" y="2205"/>
                  </a:cubicBezTo>
                  <a:cubicBezTo>
                    <a:pt x="793" y="2209"/>
                    <a:pt x="820" y="2211"/>
                    <a:pt x="846" y="2211"/>
                  </a:cubicBezTo>
                  <a:cubicBezTo>
                    <a:pt x="928" y="2211"/>
                    <a:pt x="1008" y="2192"/>
                    <a:pt x="1084" y="2170"/>
                  </a:cubicBezTo>
                  <a:cubicBezTo>
                    <a:pt x="1529" y="2038"/>
                    <a:pt x="1940" y="1799"/>
                    <a:pt x="2273" y="1478"/>
                  </a:cubicBezTo>
                  <a:cubicBezTo>
                    <a:pt x="2337" y="1416"/>
                    <a:pt x="2407" y="1343"/>
                    <a:pt x="2441" y="1243"/>
                  </a:cubicBezTo>
                  <a:cubicBezTo>
                    <a:pt x="2476" y="1145"/>
                    <a:pt x="2467" y="1011"/>
                    <a:pt x="2370" y="930"/>
                  </a:cubicBezTo>
                  <a:cubicBezTo>
                    <a:pt x="2359" y="922"/>
                    <a:pt x="2347" y="914"/>
                    <a:pt x="2337" y="907"/>
                  </a:cubicBezTo>
                  <a:cubicBezTo>
                    <a:pt x="2324" y="898"/>
                    <a:pt x="2312" y="891"/>
                    <a:pt x="2307" y="884"/>
                  </a:cubicBezTo>
                  <a:cubicBezTo>
                    <a:pt x="2294" y="867"/>
                    <a:pt x="2299" y="832"/>
                    <a:pt x="2305" y="794"/>
                  </a:cubicBezTo>
                  <a:cubicBezTo>
                    <a:pt x="2313" y="740"/>
                    <a:pt x="2323" y="674"/>
                    <a:pt x="2288" y="613"/>
                  </a:cubicBezTo>
                  <a:cubicBezTo>
                    <a:pt x="2259" y="564"/>
                    <a:pt x="2211" y="538"/>
                    <a:pt x="2172" y="519"/>
                  </a:cubicBezTo>
                  <a:cubicBezTo>
                    <a:pt x="2144" y="504"/>
                    <a:pt x="2119" y="491"/>
                    <a:pt x="2110" y="475"/>
                  </a:cubicBezTo>
                  <a:cubicBezTo>
                    <a:pt x="2101" y="458"/>
                    <a:pt x="2106" y="427"/>
                    <a:pt x="2111" y="394"/>
                  </a:cubicBezTo>
                  <a:cubicBezTo>
                    <a:pt x="2113" y="375"/>
                    <a:pt x="2117" y="356"/>
                    <a:pt x="2118" y="336"/>
                  </a:cubicBezTo>
                  <a:cubicBezTo>
                    <a:pt x="2123" y="256"/>
                    <a:pt x="2093" y="173"/>
                    <a:pt x="2035" y="109"/>
                  </a:cubicBezTo>
                  <a:cubicBezTo>
                    <a:pt x="1977" y="44"/>
                    <a:pt x="1897" y="4"/>
                    <a:pt x="18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4384675" y="1290125"/>
              <a:ext cx="32500" cy="16125"/>
            </a:xfrm>
            <a:custGeom>
              <a:avLst/>
              <a:gdLst/>
              <a:ahLst/>
              <a:cxnLst/>
              <a:rect l="l" t="t" r="r" b="b"/>
              <a:pathLst>
                <a:path w="1300" h="645" extrusionOk="0">
                  <a:moveTo>
                    <a:pt x="1223" y="1"/>
                  </a:moveTo>
                  <a:cubicBezTo>
                    <a:pt x="1211" y="1"/>
                    <a:pt x="1199" y="4"/>
                    <a:pt x="1187" y="10"/>
                  </a:cubicBezTo>
                  <a:cubicBezTo>
                    <a:pt x="675" y="323"/>
                    <a:pt x="63" y="511"/>
                    <a:pt x="57" y="514"/>
                  </a:cubicBezTo>
                  <a:cubicBezTo>
                    <a:pt x="21" y="524"/>
                    <a:pt x="1" y="562"/>
                    <a:pt x="11" y="598"/>
                  </a:cubicBezTo>
                  <a:cubicBezTo>
                    <a:pt x="21" y="627"/>
                    <a:pt x="48" y="645"/>
                    <a:pt x="76" y="645"/>
                  </a:cubicBezTo>
                  <a:cubicBezTo>
                    <a:pt x="83" y="645"/>
                    <a:pt x="89" y="645"/>
                    <a:pt x="96" y="643"/>
                  </a:cubicBezTo>
                  <a:cubicBezTo>
                    <a:pt x="121" y="634"/>
                    <a:pt x="729" y="448"/>
                    <a:pt x="1258" y="126"/>
                  </a:cubicBezTo>
                  <a:cubicBezTo>
                    <a:pt x="1290" y="107"/>
                    <a:pt x="1300" y="65"/>
                    <a:pt x="1280" y="33"/>
                  </a:cubicBezTo>
                  <a:cubicBezTo>
                    <a:pt x="1268" y="12"/>
                    <a:pt x="1246" y="1"/>
                    <a:pt x="12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4412275" y="1292725"/>
              <a:ext cx="25325" cy="17500"/>
            </a:xfrm>
            <a:custGeom>
              <a:avLst/>
              <a:gdLst/>
              <a:ahLst/>
              <a:cxnLst/>
              <a:rect l="l" t="t" r="r" b="b"/>
              <a:pathLst>
                <a:path w="1013" h="700" extrusionOk="0">
                  <a:moveTo>
                    <a:pt x="936" y="1"/>
                  </a:moveTo>
                  <a:cubicBezTo>
                    <a:pt x="922" y="1"/>
                    <a:pt x="907" y="5"/>
                    <a:pt x="894" y="15"/>
                  </a:cubicBezTo>
                  <a:cubicBezTo>
                    <a:pt x="610" y="243"/>
                    <a:pt x="49" y="570"/>
                    <a:pt x="44" y="573"/>
                  </a:cubicBezTo>
                  <a:cubicBezTo>
                    <a:pt x="12" y="591"/>
                    <a:pt x="0" y="633"/>
                    <a:pt x="19" y="665"/>
                  </a:cubicBezTo>
                  <a:cubicBezTo>
                    <a:pt x="32" y="687"/>
                    <a:pt x="55" y="699"/>
                    <a:pt x="78" y="699"/>
                  </a:cubicBezTo>
                  <a:cubicBezTo>
                    <a:pt x="90" y="699"/>
                    <a:pt x="102" y="696"/>
                    <a:pt x="112" y="689"/>
                  </a:cubicBezTo>
                  <a:cubicBezTo>
                    <a:pt x="135" y="677"/>
                    <a:pt x="687" y="355"/>
                    <a:pt x="979" y="121"/>
                  </a:cubicBezTo>
                  <a:cubicBezTo>
                    <a:pt x="1009" y="98"/>
                    <a:pt x="1013" y="55"/>
                    <a:pt x="989" y="26"/>
                  </a:cubicBezTo>
                  <a:cubicBezTo>
                    <a:pt x="976" y="9"/>
                    <a:pt x="956" y="1"/>
                    <a:pt x="9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334825" y="1181475"/>
              <a:ext cx="85175" cy="108850"/>
            </a:xfrm>
            <a:custGeom>
              <a:avLst/>
              <a:gdLst/>
              <a:ahLst/>
              <a:cxnLst/>
              <a:rect l="l" t="t" r="r" b="b"/>
              <a:pathLst>
                <a:path w="3407" h="4354" extrusionOk="0">
                  <a:moveTo>
                    <a:pt x="2348" y="136"/>
                  </a:moveTo>
                  <a:cubicBezTo>
                    <a:pt x="2362" y="136"/>
                    <a:pt x="2377" y="138"/>
                    <a:pt x="2392" y="144"/>
                  </a:cubicBezTo>
                  <a:cubicBezTo>
                    <a:pt x="2435" y="162"/>
                    <a:pt x="2471" y="207"/>
                    <a:pt x="2501" y="278"/>
                  </a:cubicBezTo>
                  <a:cubicBezTo>
                    <a:pt x="2593" y="500"/>
                    <a:pt x="2543" y="778"/>
                    <a:pt x="2380" y="955"/>
                  </a:cubicBezTo>
                  <a:cubicBezTo>
                    <a:pt x="2370" y="968"/>
                    <a:pt x="2358" y="978"/>
                    <a:pt x="2346" y="989"/>
                  </a:cubicBezTo>
                  <a:lnTo>
                    <a:pt x="2231" y="679"/>
                  </a:lnTo>
                  <a:cubicBezTo>
                    <a:pt x="2189" y="566"/>
                    <a:pt x="2137" y="426"/>
                    <a:pt x="2165" y="301"/>
                  </a:cubicBezTo>
                  <a:cubicBezTo>
                    <a:pt x="2179" y="241"/>
                    <a:pt x="2226" y="182"/>
                    <a:pt x="2282" y="154"/>
                  </a:cubicBezTo>
                  <a:cubicBezTo>
                    <a:pt x="2300" y="144"/>
                    <a:pt x="2323" y="136"/>
                    <a:pt x="2348" y="136"/>
                  </a:cubicBezTo>
                  <a:close/>
                  <a:moveTo>
                    <a:pt x="1150" y="257"/>
                  </a:moveTo>
                  <a:cubicBezTo>
                    <a:pt x="1166" y="261"/>
                    <a:pt x="1185" y="273"/>
                    <a:pt x="1203" y="287"/>
                  </a:cubicBezTo>
                  <a:cubicBezTo>
                    <a:pt x="1451" y="473"/>
                    <a:pt x="1593" y="780"/>
                    <a:pt x="1574" y="1078"/>
                  </a:cubicBezTo>
                  <a:cubicBezTo>
                    <a:pt x="1327" y="939"/>
                    <a:pt x="1182" y="663"/>
                    <a:pt x="1112" y="496"/>
                  </a:cubicBezTo>
                  <a:cubicBezTo>
                    <a:pt x="1091" y="443"/>
                    <a:pt x="1067" y="381"/>
                    <a:pt x="1078" y="328"/>
                  </a:cubicBezTo>
                  <a:cubicBezTo>
                    <a:pt x="1084" y="290"/>
                    <a:pt x="1116" y="257"/>
                    <a:pt x="1144" y="257"/>
                  </a:cubicBezTo>
                  <a:close/>
                  <a:moveTo>
                    <a:pt x="241" y="1540"/>
                  </a:moveTo>
                  <a:cubicBezTo>
                    <a:pt x="272" y="1540"/>
                    <a:pt x="305" y="1548"/>
                    <a:pt x="332" y="1555"/>
                  </a:cubicBezTo>
                  <a:cubicBezTo>
                    <a:pt x="527" y="1608"/>
                    <a:pt x="692" y="1720"/>
                    <a:pt x="837" y="1862"/>
                  </a:cubicBezTo>
                  <a:cubicBezTo>
                    <a:pt x="811" y="1864"/>
                    <a:pt x="786" y="1866"/>
                    <a:pt x="760" y="1866"/>
                  </a:cubicBezTo>
                  <a:cubicBezTo>
                    <a:pt x="527" y="1866"/>
                    <a:pt x="293" y="1766"/>
                    <a:pt x="146" y="1592"/>
                  </a:cubicBezTo>
                  <a:cubicBezTo>
                    <a:pt x="153" y="1574"/>
                    <a:pt x="173" y="1555"/>
                    <a:pt x="196" y="1547"/>
                  </a:cubicBezTo>
                  <a:cubicBezTo>
                    <a:pt x="210" y="1542"/>
                    <a:pt x="225" y="1540"/>
                    <a:pt x="241" y="1540"/>
                  </a:cubicBezTo>
                  <a:close/>
                  <a:moveTo>
                    <a:pt x="2348" y="1"/>
                  </a:moveTo>
                  <a:cubicBezTo>
                    <a:pt x="2305" y="1"/>
                    <a:pt x="2262" y="11"/>
                    <a:pt x="2220" y="33"/>
                  </a:cubicBezTo>
                  <a:cubicBezTo>
                    <a:pt x="2128" y="80"/>
                    <a:pt x="2057" y="171"/>
                    <a:pt x="2034" y="271"/>
                  </a:cubicBezTo>
                  <a:cubicBezTo>
                    <a:pt x="1996" y="435"/>
                    <a:pt x="2055" y="596"/>
                    <a:pt x="2104" y="726"/>
                  </a:cubicBezTo>
                  <a:lnTo>
                    <a:pt x="2233" y="1072"/>
                  </a:lnTo>
                  <a:cubicBezTo>
                    <a:pt x="2130" y="1131"/>
                    <a:pt x="2011" y="1163"/>
                    <a:pt x="1892" y="1163"/>
                  </a:cubicBezTo>
                  <a:cubicBezTo>
                    <a:pt x="1830" y="1163"/>
                    <a:pt x="1768" y="1155"/>
                    <a:pt x="1709" y="1137"/>
                  </a:cubicBezTo>
                  <a:cubicBezTo>
                    <a:pt x="1708" y="1137"/>
                    <a:pt x="1706" y="1136"/>
                    <a:pt x="1705" y="1136"/>
                  </a:cubicBezTo>
                  <a:cubicBezTo>
                    <a:pt x="1746" y="777"/>
                    <a:pt x="1582" y="403"/>
                    <a:pt x="1284" y="179"/>
                  </a:cubicBezTo>
                  <a:cubicBezTo>
                    <a:pt x="1252" y="155"/>
                    <a:pt x="1215" y="131"/>
                    <a:pt x="1169" y="124"/>
                  </a:cubicBezTo>
                  <a:cubicBezTo>
                    <a:pt x="1160" y="123"/>
                    <a:pt x="1152" y="122"/>
                    <a:pt x="1144" y="122"/>
                  </a:cubicBezTo>
                  <a:cubicBezTo>
                    <a:pt x="1044" y="122"/>
                    <a:pt x="961" y="210"/>
                    <a:pt x="944" y="303"/>
                  </a:cubicBezTo>
                  <a:cubicBezTo>
                    <a:pt x="928" y="389"/>
                    <a:pt x="956" y="471"/>
                    <a:pt x="987" y="548"/>
                  </a:cubicBezTo>
                  <a:cubicBezTo>
                    <a:pt x="1122" y="872"/>
                    <a:pt x="1319" y="1105"/>
                    <a:pt x="1552" y="1220"/>
                  </a:cubicBezTo>
                  <a:cubicBezTo>
                    <a:pt x="1483" y="1500"/>
                    <a:pt x="1264" y="1743"/>
                    <a:pt x="994" y="1830"/>
                  </a:cubicBezTo>
                  <a:cubicBezTo>
                    <a:pt x="822" y="1644"/>
                    <a:pt x="618" y="1492"/>
                    <a:pt x="366" y="1425"/>
                  </a:cubicBezTo>
                  <a:cubicBezTo>
                    <a:pt x="330" y="1415"/>
                    <a:pt x="286" y="1406"/>
                    <a:pt x="240" y="1406"/>
                  </a:cubicBezTo>
                  <a:cubicBezTo>
                    <a:pt x="212" y="1406"/>
                    <a:pt x="183" y="1409"/>
                    <a:pt x="154" y="1419"/>
                  </a:cubicBezTo>
                  <a:cubicBezTo>
                    <a:pt x="61" y="1450"/>
                    <a:pt x="0" y="1537"/>
                    <a:pt x="11" y="1623"/>
                  </a:cubicBezTo>
                  <a:lnTo>
                    <a:pt x="14" y="1642"/>
                  </a:lnTo>
                  <a:lnTo>
                    <a:pt x="25" y="1656"/>
                  </a:lnTo>
                  <a:cubicBezTo>
                    <a:pt x="195" y="1874"/>
                    <a:pt x="479" y="2001"/>
                    <a:pt x="761" y="2001"/>
                  </a:cubicBezTo>
                  <a:cubicBezTo>
                    <a:pt x="824" y="2001"/>
                    <a:pt x="886" y="1994"/>
                    <a:pt x="948" y="1982"/>
                  </a:cubicBezTo>
                  <a:cubicBezTo>
                    <a:pt x="1058" y="2110"/>
                    <a:pt x="1155" y="2253"/>
                    <a:pt x="1242" y="2392"/>
                  </a:cubicBezTo>
                  <a:cubicBezTo>
                    <a:pt x="1621" y="2995"/>
                    <a:pt x="1936" y="3641"/>
                    <a:pt x="2179" y="4309"/>
                  </a:cubicBezTo>
                  <a:cubicBezTo>
                    <a:pt x="2189" y="4336"/>
                    <a:pt x="2215" y="4353"/>
                    <a:pt x="2242" y="4353"/>
                  </a:cubicBezTo>
                  <a:cubicBezTo>
                    <a:pt x="2250" y="4353"/>
                    <a:pt x="2257" y="4352"/>
                    <a:pt x="2266" y="4350"/>
                  </a:cubicBezTo>
                  <a:cubicBezTo>
                    <a:pt x="2300" y="4337"/>
                    <a:pt x="2318" y="4299"/>
                    <a:pt x="2305" y="4263"/>
                  </a:cubicBezTo>
                  <a:cubicBezTo>
                    <a:pt x="2060" y="3585"/>
                    <a:pt x="1740" y="2931"/>
                    <a:pt x="1357" y="2320"/>
                  </a:cubicBezTo>
                  <a:cubicBezTo>
                    <a:pt x="1276" y="2192"/>
                    <a:pt x="1188" y="2062"/>
                    <a:pt x="1089" y="1940"/>
                  </a:cubicBezTo>
                  <a:cubicBezTo>
                    <a:pt x="1376" y="1827"/>
                    <a:pt x="1600" y="1571"/>
                    <a:pt x="1679" y="1269"/>
                  </a:cubicBezTo>
                  <a:cubicBezTo>
                    <a:pt x="1750" y="1290"/>
                    <a:pt x="1822" y="1300"/>
                    <a:pt x="1895" y="1300"/>
                  </a:cubicBezTo>
                  <a:cubicBezTo>
                    <a:pt x="2029" y="1300"/>
                    <a:pt x="2163" y="1266"/>
                    <a:pt x="2281" y="1202"/>
                  </a:cubicBezTo>
                  <a:lnTo>
                    <a:pt x="3267" y="3853"/>
                  </a:lnTo>
                  <a:cubicBezTo>
                    <a:pt x="3277" y="3880"/>
                    <a:pt x="3303" y="3897"/>
                    <a:pt x="3331" y="3897"/>
                  </a:cubicBezTo>
                  <a:cubicBezTo>
                    <a:pt x="3339" y="3897"/>
                    <a:pt x="3347" y="3896"/>
                    <a:pt x="3354" y="3893"/>
                  </a:cubicBezTo>
                  <a:cubicBezTo>
                    <a:pt x="3389" y="3880"/>
                    <a:pt x="3407" y="3840"/>
                    <a:pt x="3394" y="3806"/>
                  </a:cubicBezTo>
                  <a:lnTo>
                    <a:pt x="2396" y="1125"/>
                  </a:lnTo>
                  <a:cubicBezTo>
                    <a:pt x="2426" y="1101"/>
                    <a:pt x="2454" y="1075"/>
                    <a:pt x="2480" y="1047"/>
                  </a:cubicBezTo>
                  <a:cubicBezTo>
                    <a:pt x="2680" y="829"/>
                    <a:pt x="2739" y="499"/>
                    <a:pt x="2626" y="226"/>
                  </a:cubicBezTo>
                  <a:cubicBezTo>
                    <a:pt x="2582" y="122"/>
                    <a:pt x="2521" y="52"/>
                    <a:pt x="2443" y="20"/>
                  </a:cubicBezTo>
                  <a:cubicBezTo>
                    <a:pt x="2413" y="7"/>
                    <a:pt x="2381" y="1"/>
                    <a:pt x="23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24" name="Google Shape;24;p2"/>
          <p:cNvGrpSpPr/>
          <p:nvPr/>
        </p:nvGrpSpPr>
        <p:grpSpPr>
          <a:xfrm>
            <a:off x="7809148" y="451361"/>
            <a:ext cx="537659" cy="641898"/>
            <a:chOff x="1524325" y="2743250"/>
            <a:chExt cx="246350" cy="294125"/>
          </a:xfrm>
        </p:grpSpPr>
        <p:sp>
          <p:nvSpPr>
            <p:cNvPr id="25" name="Google Shape;25;p2"/>
            <p:cNvSpPr/>
            <p:nvPr/>
          </p:nvSpPr>
          <p:spPr>
            <a:xfrm>
              <a:off x="1524325" y="2743250"/>
              <a:ext cx="246350" cy="294125"/>
            </a:xfrm>
            <a:custGeom>
              <a:avLst/>
              <a:gdLst/>
              <a:ahLst/>
              <a:cxnLst/>
              <a:rect l="l" t="t" r="r" b="b"/>
              <a:pathLst>
                <a:path w="9854" h="11765" extrusionOk="0">
                  <a:moveTo>
                    <a:pt x="4576" y="260"/>
                  </a:moveTo>
                  <a:cubicBezTo>
                    <a:pt x="5377" y="260"/>
                    <a:pt x="6153" y="479"/>
                    <a:pt x="6894" y="904"/>
                  </a:cubicBezTo>
                  <a:cubicBezTo>
                    <a:pt x="8319" y="1721"/>
                    <a:pt x="9294" y="3309"/>
                    <a:pt x="9376" y="4949"/>
                  </a:cubicBezTo>
                  <a:cubicBezTo>
                    <a:pt x="9395" y="5316"/>
                    <a:pt x="9375" y="5711"/>
                    <a:pt x="9313" y="6230"/>
                  </a:cubicBezTo>
                  <a:cubicBezTo>
                    <a:pt x="9159" y="7512"/>
                    <a:pt x="8872" y="8493"/>
                    <a:pt x="8410" y="9318"/>
                  </a:cubicBezTo>
                  <a:cubicBezTo>
                    <a:pt x="7849" y="10320"/>
                    <a:pt x="6994" y="11066"/>
                    <a:pt x="6061" y="11364"/>
                  </a:cubicBezTo>
                  <a:cubicBezTo>
                    <a:pt x="5772" y="11456"/>
                    <a:pt x="5484" y="11503"/>
                    <a:pt x="5210" y="11503"/>
                  </a:cubicBezTo>
                  <a:cubicBezTo>
                    <a:pt x="4952" y="11503"/>
                    <a:pt x="4708" y="11462"/>
                    <a:pt x="4487" y="11380"/>
                  </a:cubicBezTo>
                  <a:cubicBezTo>
                    <a:pt x="3971" y="11189"/>
                    <a:pt x="3774" y="11020"/>
                    <a:pt x="3688" y="10540"/>
                  </a:cubicBezTo>
                  <a:cubicBezTo>
                    <a:pt x="3651" y="10324"/>
                    <a:pt x="3477" y="9824"/>
                    <a:pt x="3495" y="9600"/>
                  </a:cubicBezTo>
                  <a:cubicBezTo>
                    <a:pt x="3516" y="9332"/>
                    <a:pt x="3539" y="9056"/>
                    <a:pt x="3474" y="8782"/>
                  </a:cubicBezTo>
                  <a:cubicBezTo>
                    <a:pt x="3308" y="8086"/>
                    <a:pt x="2636" y="7650"/>
                    <a:pt x="2145" y="7384"/>
                  </a:cubicBezTo>
                  <a:cubicBezTo>
                    <a:pt x="2083" y="7350"/>
                    <a:pt x="2021" y="7317"/>
                    <a:pt x="1958" y="7284"/>
                  </a:cubicBezTo>
                  <a:lnTo>
                    <a:pt x="1950" y="7280"/>
                  </a:lnTo>
                  <a:cubicBezTo>
                    <a:pt x="1473" y="7025"/>
                    <a:pt x="979" y="6763"/>
                    <a:pt x="696" y="6327"/>
                  </a:cubicBezTo>
                  <a:cubicBezTo>
                    <a:pt x="555" y="6109"/>
                    <a:pt x="459" y="5839"/>
                    <a:pt x="394" y="5474"/>
                  </a:cubicBezTo>
                  <a:cubicBezTo>
                    <a:pt x="267" y="4766"/>
                    <a:pt x="318" y="4009"/>
                    <a:pt x="541" y="3285"/>
                  </a:cubicBezTo>
                  <a:cubicBezTo>
                    <a:pt x="1022" y="1732"/>
                    <a:pt x="2281" y="769"/>
                    <a:pt x="3092" y="505"/>
                  </a:cubicBezTo>
                  <a:cubicBezTo>
                    <a:pt x="3595" y="341"/>
                    <a:pt x="4090" y="260"/>
                    <a:pt x="4576" y="260"/>
                  </a:cubicBezTo>
                  <a:close/>
                  <a:moveTo>
                    <a:pt x="4424" y="1"/>
                  </a:moveTo>
                  <a:cubicBezTo>
                    <a:pt x="3870" y="1"/>
                    <a:pt x="3314" y="85"/>
                    <a:pt x="2785" y="258"/>
                  </a:cubicBezTo>
                  <a:cubicBezTo>
                    <a:pt x="1571" y="652"/>
                    <a:pt x="658" y="2024"/>
                    <a:pt x="291" y="3208"/>
                  </a:cubicBezTo>
                  <a:cubicBezTo>
                    <a:pt x="55" y="3971"/>
                    <a:pt x="1" y="4771"/>
                    <a:pt x="135" y="5521"/>
                  </a:cubicBezTo>
                  <a:cubicBezTo>
                    <a:pt x="207" y="5920"/>
                    <a:pt x="315" y="6221"/>
                    <a:pt x="476" y="6469"/>
                  </a:cubicBezTo>
                  <a:cubicBezTo>
                    <a:pt x="795" y="6962"/>
                    <a:pt x="784" y="7172"/>
                    <a:pt x="1290" y="7441"/>
                  </a:cubicBezTo>
                  <a:cubicBezTo>
                    <a:pt x="1355" y="7476"/>
                    <a:pt x="1956" y="7580"/>
                    <a:pt x="2020" y="7614"/>
                  </a:cubicBezTo>
                  <a:cubicBezTo>
                    <a:pt x="2466" y="7857"/>
                    <a:pt x="3077" y="8249"/>
                    <a:pt x="3218" y="8843"/>
                  </a:cubicBezTo>
                  <a:cubicBezTo>
                    <a:pt x="3274" y="9076"/>
                    <a:pt x="3255" y="9320"/>
                    <a:pt x="3234" y="9579"/>
                  </a:cubicBezTo>
                  <a:cubicBezTo>
                    <a:pt x="3215" y="9821"/>
                    <a:pt x="3195" y="10070"/>
                    <a:pt x="3240" y="10319"/>
                  </a:cubicBezTo>
                  <a:cubicBezTo>
                    <a:pt x="3340" y="10889"/>
                    <a:pt x="3794" y="11402"/>
                    <a:pt x="4396" y="11626"/>
                  </a:cubicBezTo>
                  <a:cubicBezTo>
                    <a:pt x="4644" y="11717"/>
                    <a:pt x="4918" y="11764"/>
                    <a:pt x="5211" y="11764"/>
                  </a:cubicBezTo>
                  <a:cubicBezTo>
                    <a:pt x="5515" y="11764"/>
                    <a:pt x="5828" y="11714"/>
                    <a:pt x="6140" y="11614"/>
                  </a:cubicBezTo>
                  <a:cubicBezTo>
                    <a:pt x="7151" y="11291"/>
                    <a:pt x="8037" y="10521"/>
                    <a:pt x="8639" y="9445"/>
                  </a:cubicBezTo>
                  <a:cubicBezTo>
                    <a:pt x="9117" y="8591"/>
                    <a:pt x="9414" y="7578"/>
                    <a:pt x="9572" y="6261"/>
                  </a:cubicBezTo>
                  <a:cubicBezTo>
                    <a:pt x="9637" y="5727"/>
                    <a:pt x="9853" y="5252"/>
                    <a:pt x="9834" y="4869"/>
                  </a:cubicBezTo>
                  <a:cubicBezTo>
                    <a:pt x="9747" y="3141"/>
                    <a:pt x="8524" y="1538"/>
                    <a:pt x="7024" y="677"/>
                  </a:cubicBezTo>
                  <a:cubicBezTo>
                    <a:pt x="6244" y="230"/>
                    <a:pt x="5336" y="1"/>
                    <a:pt x="44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1547000" y="2776375"/>
              <a:ext cx="81750" cy="72700"/>
            </a:xfrm>
            <a:custGeom>
              <a:avLst/>
              <a:gdLst/>
              <a:ahLst/>
              <a:cxnLst/>
              <a:rect l="l" t="t" r="r" b="b"/>
              <a:pathLst>
                <a:path w="3270" h="2908" extrusionOk="0">
                  <a:moveTo>
                    <a:pt x="1800" y="248"/>
                  </a:moveTo>
                  <a:cubicBezTo>
                    <a:pt x="2191" y="248"/>
                    <a:pt x="2675" y="374"/>
                    <a:pt x="2873" y="656"/>
                  </a:cubicBezTo>
                  <a:cubicBezTo>
                    <a:pt x="2963" y="783"/>
                    <a:pt x="3000" y="943"/>
                    <a:pt x="2978" y="1097"/>
                  </a:cubicBezTo>
                  <a:cubicBezTo>
                    <a:pt x="2928" y="1428"/>
                    <a:pt x="2932" y="1447"/>
                    <a:pt x="2684" y="1585"/>
                  </a:cubicBezTo>
                  <a:cubicBezTo>
                    <a:pt x="2583" y="1641"/>
                    <a:pt x="2050" y="1747"/>
                    <a:pt x="1946" y="1797"/>
                  </a:cubicBezTo>
                  <a:lnTo>
                    <a:pt x="1741" y="1957"/>
                  </a:lnTo>
                  <a:cubicBezTo>
                    <a:pt x="1521" y="2063"/>
                    <a:pt x="1435" y="2310"/>
                    <a:pt x="1238" y="2473"/>
                  </a:cubicBezTo>
                  <a:cubicBezTo>
                    <a:pt x="1205" y="2501"/>
                    <a:pt x="853" y="2583"/>
                    <a:pt x="764" y="2622"/>
                  </a:cubicBezTo>
                  <a:cubicBezTo>
                    <a:pt x="721" y="2640"/>
                    <a:pt x="686" y="2649"/>
                    <a:pt x="656" y="2649"/>
                  </a:cubicBezTo>
                  <a:cubicBezTo>
                    <a:pt x="546" y="2649"/>
                    <a:pt x="506" y="2530"/>
                    <a:pt x="396" y="2304"/>
                  </a:cubicBezTo>
                  <a:cubicBezTo>
                    <a:pt x="268" y="2037"/>
                    <a:pt x="294" y="1654"/>
                    <a:pt x="469" y="1251"/>
                  </a:cubicBezTo>
                  <a:cubicBezTo>
                    <a:pt x="632" y="871"/>
                    <a:pt x="905" y="537"/>
                    <a:pt x="1181" y="380"/>
                  </a:cubicBezTo>
                  <a:cubicBezTo>
                    <a:pt x="1332" y="295"/>
                    <a:pt x="1552" y="248"/>
                    <a:pt x="1800" y="248"/>
                  </a:cubicBezTo>
                  <a:close/>
                  <a:moveTo>
                    <a:pt x="1988" y="0"/>
                  </a:moveTo>
                  <a:cubicBezTo>
                    <a:pt x="1871" y="0"/>
                    <a:pt x="1762" y="23"/>
                    <a:pt x="1661" y="58"/>
                  </a:cubicBezTo>
                  <a:cubicBezTo>
                    <a:pt x="1441" y="73"/>
                    <a:pt x="1238" y="124"/>
                    <a:pt x="1085" y="211"/>
                  </a:cubicBezTo>
                  <a:cubicBezTo>
                    <a:pt x="888" y="322"/>
                    <a:pt x="704" y="500"/>
                    <a:pt x="549" y="714"/>
                  </a:cubicBezTo>
                  <a:cubicBezTo>
                    <a:pt x="415" y="831"/>
                    <a:pt x="300" y="974"/>
                    <a:pt x="222" y="1157"/>
                  </a:cubicBezTo>
                  <a:cubicBezTo>
                    <a:pt x="23" y="1626"/>
                    <a:pt x="1" y="2085"/>
                    <a:pt x="160" y="2418"/>
                  </a:cubicBezTo>
                  <a:cubicBezTo>
                    <a:pt x="299" y="2706"/>
                    <a:pt x="604" y="2908"/>
                    <a:pt x="903" y="2908"/>
                  </a:cubicBezTo>
                  <a:cubicBezTo>
                    <a:pt x="992" y="2908"/>
                    <a:pt x="1077" y="2890"/>
                    <a:pt x="1159" y="2856"/>
                  </a:cubicBezTo>
                  <a:cubicBezTo>
                    <a:pt x="1289" y="2801"/>
                    <a:pt x="1393" y="2707"/>
                    <a:pt x="1484" y="2625"/>
                  </a:cubicBezTo>
                  <a:cubicBezTo>
                    <a:pt x="1514" y="2598"/>
                    <a:pt x="1544" y="2570"/>
                    <a:pt x="1576" y="2544"/>
                  </a:cubicBezTo>
                  <a:cubicBezTo>
                    <a:pt x="1749" y="2402"/>
                    <a:pt x="1952" y="2303"/>
                    <a:pt x="2169" y="2199"/>
                  </a:cubicBezTo>
                  <a:cubicBezTo>
                    <a:pt x="2278" y="2146"/>
                    <a:pt x="2391" y="2092"/>
                    <a:pt x="2500" y="2031"/>
                  </a:cubicBezTo>
                  <a:cubicBezTo>
                    <a:pt x="2801" y="1864"/>
                    <a:pt x="3171" y="1573"/>
                    <a:pt x="3236" y="1136"/>
                  </a:cubicBezTo>
                  <a:cubicBezTo>
                    <a:pt x="3270" y="917"/>
                    <a:pt x="3215" y="687"/>
                    <a:pt x="3088" y="505"/>
                  </a:cubicBezTo>
                  <a:cubicBezTo>
                    <a:pt x="2912" y="255"/>
                    <a:pt x="2561" y="75"/>
                    <a:pt x="2127" y="11"/>
                  </a:cubicBezTo>
                  <a:cubicBezTo>
                    <a:pt x="2079" y="4"/>
                    <a:pt x="2033" y="0"/>
                    <a:pt x="19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1646375" y="2771225"/>
              <a:ext cx="68475" cy="74875"/>
            </a:xfrm>
            <a:custGeom>
              <a:avLst/>
              <a:gdLst/>
              <a:ahLst/>
              <a:cxnLst/>
              <a:rect l="l" t="t" r="r" b="b"/>
              <a:pathLst>
                <a:path w="2739" h="2995" extrusionOk="0">
                  <a:moveTo>
                    <a:pt x="1250" y="363"/>
                  </a:moveTo>
                  <a:cubicBezTo>
                    <a:pt x="1413" y="363"/>
                    <a:pt x="1571" y="399"/>
                    <a:pt x="1694" y="482"/>
                  </a:cubicBezTo>
                  <a:cubicBezTo>
                    <a:pt x="1966" y="664"/>
                    <a:pt x="2299" y="1142"/>
                    <a:pt x="2427" y="1794"/>
                  </a:cubicBezTo>
                  <a:cubicBezTo>
                    <a:pt x="2473" y="2029"/>
                    <a:pt x="2470" y="2219"/>
                    <a:pt x="2415" y="2376"/>
                  </a:cubicBezTo>
                  <a:cubicBezTo>
                    <a:pt x="2353" y="2556"/>
                    <a:pt x="2214" y="2694"/>
                    <a:pt x="2059" y="2725"/>
                  </a:cubicBezTo>
                  <a:cubicBezTo>
                    <a:pt x="2033" y="2730"/>
                    <a:pt x="2007" y="2733"/>
                    <a:pt x="1981" y="2733"/>
                  </a:cubicBezTo>
                  <a:cubicBezTo>
                    <a:pt x="1780" y="2733"/>
                    <a:pt x="1593" y="2587"/>
                    <a:pt x="1493" y="2492"/>
                  </a:cubicBezTo>
                  <a:cubicBezTo>
                    <a:pt x="1429" y="2431"/>
                    <a:pt x="1366" y="2363"/>
                    <a:pt x="1306" y="2297"/>
                  </a:cubicBezTo>
                  <a:lnTo>
                    <a:pt x="1304" y="2295"/>
                  </a:lnTo>
                  <a:cubicBezTo>
                    <a:pt x="1194" y="2174"/>
                    <a:pt x="1179" y="1983"/>
                    <a:pt x="1033" y="1890"/>
                  </a:cubicBezTo>
                  <a:cubicBezTo>
                    <a:pt x="884" y="1797"/>
                    <a:pt x="650" y="1773"/>
                    <a:pt x="582" y="1736"/>
                  </a:cubicBezTo>
                  <a:cubicBezTo>
                    <a:pt x="481" y="1679"/>
                    <a:pt x="525" y="1707"/>
                    <a:pt x="449" y="1637"/>
                  </a:cubicBezTo>
                  <a:cubicBezTo>
                    <a:pt x="336" y="1529"/>
                    <a:pt x="272" y="1372"/>
                    <a:pt x="269" y="1193"/>
                  </a:cubicBezTo>
                  <a:cubicBezTo>
                    <a:pt x="265" y="989"/>
                    <a:pt x="342" y="787"/>
                    <a:pt x="475" y="650"/>
                  </a:cubicBezTo>
                  <a:cubicBezTo>
                    <a:pt x="643" y="478"/>
                    <a:pt x="956" y="363"/>
                    <a:pt x="1250" y="363"/>
                  </a:cubicBezTo>
                  <a:close/>
                  <a:moveTo>
                    <a:pt x="1122" y="0"/>
                  </a:moveTo>
                  <a:cubicBezTo>
                    <a:pt x="813" y="0"/>
                    <a:pt x="528" y="222"/>
                    <a:pt x="287" y="468"/>
                  </a:cubicBezTo>
                  <a:cubicBezTo>
                    <a:pt x="106" y="653"/>
                    <a:pt x="1" y="926"/>
                    <a:pt x="6" y="1197"/>
                  </a:cubicBezTo>
                  <a:cubicBezTo>
                    <a:pt x="11" y="1447"/>
                    <a:pt x="105" y="1671"/>
                    <a:pt x="270" y="1827"/>
                  </a:cubicBezTo>
                  <a:cubicBezTo>
                    <a:pt x="369" y="1921"/>
                    <a:pt x="484" y="1984"/>
                    <a:pt x="595" y="2046"/>
                  </a:cubicBezTo>
                  <a:cubicBezTo>
                    <a:pt x="663" y="2084"/>
                    <a:pt x="727" y="2119"/>
                    <a:pt x="787" y="2162"/>
                  </a:cubicBezTo>
                  <a:cubicBezTo>
                    <a:pt x="904" y="2245"/>
                    <a:pt x="1004" y="2354"/>
                    <a:pt x="1111" y="2471"/>
                  </a:cubicBezTo>
                  <a:cubicBezTo>
                    <a:pt x="1175" y="2541"/>
                    <a:pt x="1241" y="2615"/>
                    <a:pt x="1314" y="2683"/>
                  </a:cubicBezTo>
                  <a:cubicBezTo>
                    <a:pt x="1438" y="2800"/>
                    <a:pt x="1688" y="2994"/>
                    <a:pt x="1981" y="2994"/>
                  </a:cubicBezTo>
                  <a:cubicBezTo>
                    <a:pt x="2025" y="2994"/>
                    <a:pt x="2069" y="2990"/>
                    <a:pt x="2112" y="2981"/>
                  </a:cubicBezTo>
                  <a:cubicBezTo>
                    <a:pt x="2355" y="2932"/>
                    <a:pt x="2572" y="2728"/>
                    <a:pt x="2663" y="2461"/>
                  </a:cubicBezTo>
                  <a:cubicBezTo>
                    <a:pt x="2732" y="2259"/>
                    <a:pt x="2739" y="2024"/>
                    <a:pt x="2684" y="1743"/>
                  </a:cubicBezTo>
                  <a:cubicBezTo>
                    <a:pt x="2649" y="1564"/>
                    <a:pt x="2552" y="1351"/>
                    <a:pt x="2421" y="1139"/>
                  </a:cubicBezTo>
                  <a:cubicBezTo>
                    <a:pt x="2275" y="806"/>
                    <a:pt x="2065" y="496"/>
                    <a:pt x="1803" y="319"/>
                  </a:cubicBezTo>
                  <a:cubicBezTo>
                    <a:pt x="1762" y="293"/>
                    <a:pt x="1720" y="269"/>
                    <a:pt x="1675" y="250"/>
                  </a:cubicBezTo>
                  <a:cubicBezTo>
                    <a:pt x="1621" y="204"/>
                    <a:pt x="1568" y="163"/>
                    <a:pt x="1518" y="129"/>
                  </a:cubicBezTo>
                  <a:cubicBezTo>
                    <a:pt x="1383" y="39"/>
                    <a:pt x="1250" y="0"/>
                    <a:pt x="11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1697225" y="2852600"/>
              <a:ext cx="57100" cy="79325"/>
            </a:xfrm>
            <a:custGeom>
              <a:avLst/>
              <a:gdLst/>
              <a:ahLst/>
              <a:cxnLst/>
              <a:rect l="l" t="t" r="r" b="b"/>
              <a:pathLst>
                <a:path w="2284" h="3173" extrusionOk="0">
                  <a:moveTo>
                    <a:pt x="1024" y="281"/>
                  </a:moveTo>
                  <a:cubicBezTo>
                    <a:pt x="1047" y="281"/>
                    <a:pt x="1070" y="282"/>
                    <a:pt x="1091" y="284"/>
                  </a:cubicBezTo>
                  <a:cubicBezTo>
                    <a:pt x="1465" y="323"/>
                    <a:pt x="1951" y="526"/>
                    <a:pt x="1983" y="937"/>
                  </a:cubicBezTo>
                  <a:cubicBezTo>
                    <a:pt x="2009" y="1265"/>
                    <a:pt x="1839" y="2018"/>
                    <a:pt x="1408" y="2523"/>
                  </a:cubicBezTo>
                  <a:cubicBezTo>
                    <a:pt x="1252" y="2706"/>
                    <a:pt x="1100" y="2821"/>
                    <a:pt x="943" y="2876"/>
                  </a:cubicBezTo>
                  <a:cubicBezTo>
                    <a:pt x="876" y="2900"/>
                    <a:pt x="808" y="2911"/>
                    <a:pt x="742" y="2911"/>
                  </a:cubicBezTo>
                  <a:cubicBezTo>
                    <a:pt x="630" y="2911"/>
                    <a:pt x="525" y="2878"/>
                    <a:pt x="449" y="2814"/>
                  </a:cubicBezTo>
                  <a:cubicBezTo>
                    <a:pt x="270" y="2663"/>
                    <a:pt x="267" y="2381"/>
                    <a:pt x="280" y="2226"/>
                  </a:cubicBezTo>
                  <a:cubicBezTo>
                    <a:pt x="288" y="2138"/>
                    <a:pt x="303" y="2046"/>
                    <a:pt x="317" y="1955"/>
                  </a:cubicBezTo>
                  <a:cubicBezTo>
                    <a:pt x="344" y="1793"/>
                    <a:pt x="434" y="1769"/>
                    <a:pt x="425" y="1596"/>
                  </a:cubicBezTo>
                  <a:cubicBezTo>
                    <a:pt x="421" y="1509"/>
                    <a:pt x="438" y="1440"/>
                    <a:pt x="425" y="1359"/>
                  </a:cubicBezTo>
                  <a:cubicBezTo>
                    <a:pt x="407" y="1245"/>
                    <a:pt x="295" y="980"/>
                    <a:pt x="303" y="876"/>
                  </a:cubicBezTo>
                  <a:cubicBezTo>
                    <a:pt x="317" y="721"/>
                    <a:pt x="400" y="573"/>
                    <a:pt x="538" y="459"/>
                  </a:cubicBezTo>
                  <a:cubicBezTo>
                    <a:pt x="676" y="346"/>
                    <a:pt x="853" y="281"/>
                    <a:pt x="1024" y="281"/>
                  </a:cubicBezTo>
                  <a:close/>
                  <a:moveTo>
                    <a:pt x="803" y="1"/>
                  </a:moveTo>
                  <a:cubicBezTo>
                    <a:pt x="640" y="1"/>
                    <a:pt x="482" y="29"/>
                    <a:pt x="354" y="135"/>
                  </a:cubicBezTo>
                  <a:cubicBezTo>
                    <a:pt x="162" y="293"/>
                    <a:pt x="62" y="627"/>
                    <a:pt x="42" y="854"/>
                  </a:cubicBezTo>
                  <a:cubicBezTo>
                    <a:pt x="31" y="989"/>
                    <a:pt x="51" y="1118"/>
                    <a:pt x="71" y="1243"/>
                  </a:cubicBezTo>
                  <a:lnTo>
                    <a:pt x="137" y="1233"/>
                  </a:lnTo>
                  <a:lnTo>
                    <a:pt x="137" y="1233"/>
                  </a:lnTo>
                  <a:lnTo>
                    <a:pt x="72" y="1246"/>
                  </a:lnTo>
                  <a:cubicBezTo>
                    <a:pt x="84" y="1323"/>
                    <a:pt x="96" y="1395"/>
                    <a:pt x="100" y="1467"/>
                  </a:cubicBezTo>
                  <a:cubicBezTo>
                    <a:pt x="108" y="1611"/>
                    <a:pt x="84" y="1757"/>
                    <a:pt x="58" y="1912"/>
                  </a:cubicBezTo>
                  <a:lnTo>
                    <a:pt x="58" y="1914"/>
                  </a:lnTo>
                  <a:cubicBezTo>
                    <a:pt x="43" y="2008"/>
                    <a:pt x="27" y="2105"/>
                    <a:pt x="19" y="2203"/>
                  </a:cubicBezTo>
                  <a:cubicBezTo>
                    <a:pt x="1" y="2409"/>
                    <a:pt x="11" y="2787"/>
                    <a:pt x="280" y="3014"/>
                  </a:cubicBezTo>
                  <a:cubicBezTo>
                    <a:pt x="401" y="3116"/>
                    <a:pt x="566" y="3173"/>
                    <a:pt x="744" y="3173"/>
                  </a:cubicBezTo>
                  <a:cubicBezTo>
                    <a:pt x="841" y="3173"/>
                    <a:pt x="938" y="3156"/>
                    <a:pt x="1031" y="3124"/>
                  </a:cubicBezTo>
                  <a:cubicBezTo>
                    <a:pt x="1231" y="3052"/>
                    <a:pt x="1420" y="2911"/>
                    <a:pt x="1606" y="2694"/>
                  </a:cubicBezTo>
                  <a:cubicBezTo>
                    <a:pt x="1952" y="2288"/>
                    <a:pt x="2284" y="1643"/>
                    <a:pt x="2242" y="1114"/>
                  </a:cubicBezTo>
                  <a:cubicBezTo>
                    <a:pt x="2198" y="562"/>
                    <a:pt x="1602" y="75"/>
                    <a:pt x="1119" y="23"/>
                  </a:cubicBezTo>
                  <a:cubicBezTo>
                    <a:pt x="1017" y="13"/>
                    <a:pt x="909" y="1"/>
                    <a:pt x="8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1677700" y="2941350"/>
              <a:ext cx="45925" cy="63125"/>
            </a:xfrm>
            <a:custGeom>
              <a:avLst/>
              <a:gdLst/>
              <a:ahLst/>
              <a:cxnLst/>
              <a:rect l="l" t="t" r="r" b="b"/>
              <a:pathLst>
                <a:path w="1837" h="2525" extrusionOk="0">
                  <a:moveTo>
                    <a:pt x="822" y="262"/>
                  </a:moveTo>
                  <a:cubicBezTo>
                    <a:pt x="838" y="262"/>
                    <a:pt x="855" y="263"/>
                    <a:pt x="871" y="264"/>
                  </a:cubicBezTo>
                  <a:cubicBezTo>
                    <a:pt x="1153" y="294"/>
                    <a:pt x="1444" y="370"/>
                    <a:pt x="1468" y="679"/>
                  </a:cubicBezTo>
                  <a:cubicBezTo>
                    <a:pt x="1487" y="921"/>
                    <a:pt x="1431" y="1582"/>
                    <a:pt x="1100" y="1970"/>
                  </a:cubicBezTo>
                  <a:cubicBezTo>
                    <a:pt x="982" y="2108"/>
                    <a:pt x="867" y="2195"/>
                    <a:pt x="750" y="2237"/>
                  </a:cubicBezTo>
                  <a:cubicBezTo>
                    <a:pt x="720" y="2248"/>
                    <a:pt x="696" y="2252"/>
                    <a:pt x="677" y="2252"/>
                  </a:cubicBezTo>
                  <a:cubicBezTo>
                    <a:pt x="612" y="2252"/>
                    <a:pt x="595" y="2199"/>
                    <a:pt x="529" y="2142"/>
                  </a:cubicBezTo>
                  <a:cubicBezTo>
                    <a:pt x="398" y="2033"/>
                    <a:pt x="353" y="2001"/>
                    <a:pt x="364" y="1885"/>
                  </a:cubicBezTo>
                  <a:cubicBezTo>
                    <a:pt x="369" y="1817"/>
                    <a:pt x="286" y="1619"/>
                    <a:pt x="297" y="1551"/>
                  </a:cubicBezTo>
                  <a:lnTo>
                    <a:pt x="298" y="1548"/>
                  </a:lnTo>
                  <a:cubicBezTo>
                    <a:pt x="318" y="1420"/>
                    <a:pt x="341" y="1287"/>
                    <a:pt x="332" y="1148"/>
                  </a:cubicBezTo>
                  <a:cubicBezTo>
                    <a:pt x="329" y="1079"/>
                    <a:pt x="318" y="1014"/>
                    <a:pt x="307" y="950"/>
                  </a:cubicBezTo>
                  <a:cubicBezTo>
                    <a:pt x="294" y="862"/>
                    <a:pt x="280" y="780"/>
                    <a:pt x="287" y="702"/>
                  </a:cubicBezTo>
                  <a:cubicBezTo>
                    <a:pt x="297" y="587"/>
                    <a:pt x="358" y="478"/>
                    <a:pt x="460" y="395"/>
                  </a:cubicBezTo>
                  <a:cubicBezTo>
                    <a:pt x="563" y="311"/>
                    <a:pt x="695" y="262"/>
                    <a:pt x="822" y="262"/>
                  </a:cubicBezTo>
                  <a:close/>
                  <a:moveTo>
                    <a:pt x="822" y="0"/>
                  </a:moveTo>
                  <a:cubicBezTo>
                    <a:pt x="635" y="0"/>
                    <a:pt x="443" y="70"/>
                    <a:pt x="294" y="193"/>
                  </a:cubicBezTo>
                  <a:cubicBezTo>
                    <a:pt x="136" y="323"/>
                    <a:pt x="41" y="495"/>
                    <a:pt x="25" y="679"/>
                  </a:cubicBezTo>
                  <a:cubicBezTo>
                    <a:pt x="16" y="789"/>
                    <a:pt x="33" y="892"/>
                    <a:pt x="49" y="991"/>
                  </a:cubicBezTo>
                  <a:lnTo>
                    <a:pt x="115" y="981"/>
                  </a:lnTo>
                  <a:lnTo>
                    <a:pt x="49" y="993"/>
                  </a:lnTo>
                  <a:cubicBezTo>
                    <a:pt x="59" y="1053"/>
                    <a:pt x="68" y="1109"/>
                    <a:pt x="71" y="1162"/>
                  </a:cubicBezTo>
                  <a:cubicBezTo>
                    <a:pt x="77" y="1273"/>
                    <a:pt x="59" y="1387"/>
                    <a:pt x="39" y="1506"/>
                  </a:cubicBezTo>
                  <a:cubicBezTo>
                    <a:pt x="26" y="1580"/>
                    <a:pt x="117" y="1960"/>
                    <a:pt x="111" y="2039"/>
                  </a:cubicBezTo>
                  <a:cubicBezTo>
                    <a:pt x="96" y="2206"/>
                    <a:pt x="1" y="2208"/>
                    <a:pt x="222" y="2394"/>
                  </a:cubicBezTo>
                  <a:cubicBezTo>
                    <a:pt x="321" y="2478"/>
                    <a:pt x="457" y="2524"/>
                    <a:pt x="603" y="2524"/>
                  </a:cubicBezTo>
                  <a:cubicBezTo>
                    <a:pt x="682" y="2524"/>
                    <a:pt x="760" y="2511"/>
                    <a:pt x="837" y="2485"/>
                  </a:cubicBezTo>
                  <a:cubicBezTo>
                    <a:pt x="999" y="2427"/>
                    <a:pt x="1150" y="2314"/>
                    <a:pt x="1300" y="2140"/>
                  </a:cubicBezTo>
                  <a:cubicBezTo>
                    <a:pt x="1574" y="1818"/>
                    <a:pt x="1836" y="1305"/>
                    <a:pt x="1803" y="883"/>
                  </a:cubicBezTo>
                  <a:cubicBezTo>
                    <a:pt x="1769" y="438"/>
                    <a:pt x="1289" y="45"/>
                    <a:pt x="899" y="4"/>
                  </a:cubicBezTo>
                  <a:cubicBezTo>
                    <a:pt x="874" y="1"/>
                    <a:pt x="848" y="0"/>
                    <a:pt x="8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30" name="Google Shape;30;p2"/>
          <p:cNvGrpSpPr/>
          <p:nvPr/>
        </p:nvGrpSpPr>
        <p:grpSpPr>
          <a:xfrm rot="-1922792">
            <a:off x="393737" y="3769542"/>
            <a:ext cx="1115999" cy="1119914"/>
            <a:chOff x="1405075" y="832450"/>
            <a:chExt cx="484700" cy="486400"/>
          </a:xfrm>
        </p:grpSpPr>
        <p:sp>
          <p:nvSpPr>
            <p:cNvPr id="31" name="Google Shape;31;p2"/>
            <p:cNvSpPr/>
            <p:nvPr/>
          </p:nvSpPr>
          <p:spPr>
            <a:xfrm>
              <a:off x="1758650" y="993075"/>
              <a:ext cx="127300" cy="146300"/>
            </a:xfrm>
            <a:custGeom>
              <a:avLst/>
              <a:gdLst/>
              <a:ahLst/>
              <a:cxnLst/>
              <a:rect l="l" t="t" r="r" b="b"/>
              <a:pathLst>
                <a:path w="5092" h="5852" extrusionOk="0">
                  <a:moveTo>
                    <a:pt x="3723" y="0"/>
                  </a:moveTo>
                  <a:cubicBezTo>
                    <a:pt x="3675" y="0"/>
                    <a:pt x="3631" y="31"/>
                    <a:pt x="3616" y="79"/>
                  </a:cubicBezTo>
                  <a:cubicBezTo>
                    <a:pt x="3598" y="137"/>
                    <a:pt x="3632" y="199"/>
                    <a:pt x="3691" y="217"/>
                  </a:cubicBezTo>
                  <a:cubicBezTo>
                    <a:pt x="3692" y="217"/>
                    <a:pt x="3715" y="226"/>
                    <a:pt x="3756" y="241"/>
                  </a:cubicBezTo>
                  <a:cubicBezTo>
                    <a:pt x="3941" y="313"/>
                    <a:pt x="4231" y="457"/>
                    <a:pt x="4434" y="978"/>
                  </a:cubicBezTo>
                  <a:cubicBezTo>
                    <a:pt x="4613" y="1433"/>
                    <a:pt x="5091" y="1085"/>
                    <a:pt x="4410" y="2298"/>
                  </a:cubicBezTo>
                  <a:cubicBezTo>
                    <a:pt x="3566" y="3798"/>
                    <a:pt x="2146" y="5308"/>
                    <a:pt x="1258" y="5569"/>
                  </a:cubicBezTo>
                  <a:cubicBezTo>
                    <a:pt x="1204" y="5585"/>
                    <a:pt x="1152" y="5598"/>
                    <a:pt x="1102" y="5608"/>
                  </a:cubicBezTo>
                  <a:cubicBezTo>
                    <a:pt x="1082" y="5612"/>
                    <a:pt x="1061" y="5615"/>
                    <a:pt x="1041" y="5620"/>
                  </a:cubicBezTo>
                  <a:cubicBezTo>
                    <a:pt x="992" y="5627"/>
                    <a:pt x="946" y="5630"/>
                    <a:pt x="903" y="5630"/>
                  </a:cubicBezTo>
                  <a:cubicBezTo>
                    <a:pt x="793" y="5630"/>
                    <a:pt x="707" y="5607"/>
                    <a:pt x="647" y="5561"/>
                  </a:cubicBezTo>
                  <a:cubicBezTo>
                    <a:pt x="273" y="5276"/>
                    <a:pt x="608" y="4239"/>
                    <a:pt x="835" y="3699"/>
                  </a:cubicBezTo>
                  <a:cubicBezTo>
                    <a:pt x="845" y="3673"/>
                    <a:pt x="855" y="3650"/>
                    <a:pt x="865" y="3627"/>
                  </a:cubicBezTo>
                  <a:cubicBezTo>
                    <a:pt x="871" y="3610"/>
                    <a:pt x="880" y="3594"/>
                    <a:pt x="887" y="3577"/>
                  </a:cubicBezTo>
                  <a:cubicBezTo>
                    <a:pt x="894" y="3562"/>
                    <a:pt x="901" y="3547"/>
                    <a:pt x="908" y="3533"/>
                  </a:cubicBezTo>
                  <a:cubicBezTo>
                    <a:pt x="916" y="3514"/>
                    <a:pt x="920" y="3493"/>
                    <a:pt x="917" y="3472"/>
                  </a:cubicBezTo>
                  <a:cubicBezTo>
                    <a:pt x="912" y="3435"/>
                    <a:pt x="889" y="3402"/>
                    <a:pt x="854" y="3386"/>
                  </a:cubicBezTo>
                  <a:cubicBezTo>
                    <a:pt x="840" y="3380"/>
                    <a:pt x="825" y="3376"/>
                    <a:pt x="810" y="3376"/>
                  </a:cubicBezTo>
                  <a:cubicBezTo>
                    <a:pt x="807" y="3376"/>
                    <a:pt x="803" y="3376"/>
                    <a:pt x="800" y="3376"/>
                  </a:cubicBezTo>
                  <a:cubicBezTo>
                    <a:pt x="760" y="3378"/>
                    <a:pt x="725" y="3401"/>
                    <a:pt x="706" y="3439"/>
                  </a:cubicBezTo>
                  <a:cubicBezTo>
                    <a:pt x="690" y="3474"/>
                    <a:pt x="649" y="3562"/>
                    <a:pt x="600" y="3686"/>
                  </a:cubicBezTo>
                  <a:cubicBezTo>
                    <a:pt x="386" y="4206"/>
                    <a:pt x="1" y="5345"/>
                    <a:pt x="511" y="5737"/>
                  </a:cubicBezTo>
                  <a:cubicBezTo>
                    <a:pt x="532" y="5753"/>
                    <a:pt x="553" y="5767"/>
                    <a:pt x="576" y="5780"/>
                  </a:cubicBezTo>
                  <a:cubicBezTo>
                    <a:pt x="665" y="5828"/>
                    <a:pt x="772" y="5852"/>
                    <a:pt x="898" y="5852"/>
                  </a:cubicBezTo>
                  <a:cubicBezTo>
                    <a:pt x="950" y="5852"/>
                    <a:pt x="1005" y="5848"/>
                    <a:pt x="1064" y="5840"/>
                  </a:cubicBezTo>
                  <a:cubicBezTo>
                    <a:pt x="1090" y="5836"/>
                    <a:pt x="1117" y="5832"/>
                    <a:pt x="1145" y="5827"/>
                  </a:cubicBezTo>
                  <a:cubicBezTo>
                    <a:pt x="1189" y="5817"/>
                    <a:pt x="1235" y="5808"/>
                    <a:pt x="1283" y="5794"/>
                  </a:cubicBezTo>
                  <a:cubicBezTo>
                    <a:pt x="1391" y="5764"/>
                    <a:pt x="1506" y="5722"/>
                    <a:pt x="1625" y="5671"/>
                  </a:cubicBezTo>
                  <a:cubicBezTo>
                    <a:pt x="1719" y="5631"/>
                    <a:pt x="1815" y="5584"/>
                    <a:pt x="1914" y="5531"/>
                  </a:cubicBezTo>
                  <a:cubicBezTo>
                    <a:pt x="2655" y="5131"/>
                    <a:pt x="3531" y="4376"/>
                    <a:pt x="4237" y="3358"/>
                  </a:cubicBezTo>
                  <a:cubicBezTo>
                    <a:pt x="4281" y="3293"/>
                    <a:pt x="4326" y="3224"/>
                    <a:pt x="4371" y="3157"/>
                  </a:cubicBezTo>
                  <a:cubicBezTo>
                    <a:pt x="4434" y="3059"/>
                    <a:pt x="4497" y="2958"/>
                    <a:pt x="4557" y="2855"/>
                  </a:cubicBezTo>
                  <a:cubicBezTo>
                    <a:pt x="4972" y="2147"/>
                    <a:pt x="5078" y="1522"/>
                    <a:pt x="4873" y="999"/>
                  </a:cubicBezTo>
                  <a:cubicBezTo>
                    <a:pt x="4631" y="380"/>
                    <a:pt x="4029" y="106"/>
                    <a:pt x="3823" y="28"/>
                  </a:cubicBezTo>
                  <a:cubicBezTo>
                    <a:pt x="3785" y="13"/>
                    <a:pt x="3760" y="7"/>
                    <a:pt x="3754" y="5"/>
                  </a:cubicBezTo>
                  <a:cubicBezTo>
                    <a:pt x="3743" y="2"/>
                    <a:pt x="3733" y="0"/>
                    <a:pt x="37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1784050" y="1071525"/>
              <a:ext cx="105725" cy="116325"/>
            </a:xfrm>
            <a:custGeom>
              <a:avLst/>
              <a:gdLst/>
              <a:ahLst/>
              <a:cxnLst/>
              <a:rect l="l" t="t" r="r" b="b"/>
              <a:pathLst>
                <a:path w="4229" h="4653" extrusionOk="0">
                  <a:moveTo>
                    <a:pt x="3243" y="1"/>
                  </a:moveTo>
                  <a:cubicBezTo>
                    <a:pt x="3186" y="1"/>
                    <a:pt x="3137" y="44"/>
                    <a:pt x="3132" y="101"/>
                  </a:cubicBezTo>
                  <a:cubicBezTo>
                    <a:pt x="3127" y="163"/>
                    <a:pt x="3171" y="217"/>
                    <a:pt x="3232" y="222"/>
                  </a:cubicBezTo>
                  <a:cubicBezTo>
                    <a:pt x="3237" y="222"/>
                    <a:pt x="3379" y="398"/>
                    <a:pt x="3584" y="715"/>
                  </a:cubicBezTo>
                  <a:cubicBezTo>
                    <a:pt x="3773" y="1005"/>
                    <a:pt x="3996" y="1298"/>
                    <a:pt x="3805" y="1863"/>
                  </a:cubicBezTo>
                  <a:cubicBezTo>
                    <a:pt x="3427" y="2979"/>
                    <a:pt x="2253" y="3710"/>
                    <a:pt x="1367" y="3949"/>
                  </a:cubicBezTo>
                  <a:cubicBezTo>
                    <a:pt x="1130" y="4013"/>
                    <a:pt x="923" y="4167"/>
                    <a:pt x="798" y="4167"/>
                  </a:cubicBezTo>
                  <a:cubicBezTo>
                    <a:pt x="772" y="4167"/>
                    <a:pt x="749" y="4160"/>
                    <a:pt x="730" y="4144"/>
                  </a:cubicBezTo>
                  <a:cubicBezTo>
                    <a:pt x="351" y="3814"/>
                    <a:pt x="1052" y="2469"/>
                    <a:pt x="1225" y="2110"/>
                  </a:cubicBezTo>
                  <a:cubicBezTo>
                    <a:pt x="1227" y="2105"/>
                    <a:pt x="1227" y="2102"/>
                    <a:pt x="1223" y="2102"/>
                  </a:cubicBezTo>
                  <a:cubicBezTo>
                    <a:pt x="1189" y="2102"/>
                    <a:pt x="916" y="2303"/>
                    <a:pt x="846" y="2303"/>
                  </a:cubicBezTo>
                  <a:cubicBezTo>
                    <a:pt x="843" y="2303"/>
                    <a:pt x="840" y="2302"/>
                    <a:pt x="837" y="2301"/>
                  </a:cubicBezTo>
                  <a:cubicBezTo>
                    <a:pt x="822" y="2294"/>
                    <a:pt x="805" y="2290"/>
                    <a:pt x="789" y="2290"/>
                  </a:cubicBezTo>
                  <a:cubicBezTo>
                    <a:pt x="748" y="2290"/>
                    <a:pt x="708" y="2313"/>
                    <a:pt x="689" y="2352"/>
                  </a:cubicBezTo>
                  <a:cubicBezTo>
                    <a:pt x="660" y="2412"/>
                    <a:pt x="1" y="3802"/>
                    <a:pt x="584" y="4312"/>
                  </a:cubicBezTo>
                  <a:cubicBezTo>
                    <a:pt x="610" y="4333"/>
                    <a:pt x="708" y="4616"/>
                    <a:pt x="738" y="4632"/>
                  </a:cubicBezTo>
                  <a:cubicBezTo>
                    <a:pt x="764" y="4646"/>
                    <a:pt x="790" y="4652"/>
                    <a:pt x="816" y="4652"/>
                  </a:cubicBezTo>
                  <a:cubicBezTo>
                    <a:pt x="968" y="4652"/>
                    <a:pt x="1140" y="4455"/>
                    <a:pt x="1408" y="4382"/>
                  </a:cubicBezTo>
                  <a:cubicBezTo>
                    <a:pt x="2221" y="4163"/>
                    <a:pt x="3568" y="3258"/>
                    <a:pt x="4015" y="1934"/>
                  </a:cubicBezTo>
                  <a:cubicBezTo>
                    <a:pt x="4229" y="1301"/>
                    <a:pt x="3953" y="798"/>
                    <a:pt x="3726" y="448"/>
                  </a:cubicBezTo>
                  <a:cubicBezTo>
                    <a:pt x="3462" y="43"/>
                    <a:pt x="3272" y="3"/>
                    <a:pt x="3253" y="1"/>
                  </a:cubicBezTo>
                  <a:cubicBezTo>
                    <a:pt x="3249" y="1"/>
                    <a:pt x="3246" y="1"/>
                    <a:pt x="32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1795250" y="1146275"/>
              <a:ext cx="88800" cy="86400"/>
            </a:xfrm>
            <a:custGeom>
              <a:avLst/>
              <a:gdLst/>
              <a:ahLst/>
              <a:cxnLst/>
              <a:rect l="l" t="t" r="r" b="b"/>
              <a:pathLst>
                <a:path w="3552" h="3456" extrusionOk="0">
                  <a:moveTo>
                    <a:pt x="2840" y="1"/>
                  </a:moveTo>
                  <a:cubicBezTo>
                    <a:pt x="2802" y="1"/>
                    <a:pt x="2764" y="21"/>
                    <a:pt x="2744" y="56"/>
                  </a:cubicBezTo>
                  <a:cubicBezTo>
                    <a:pt x="2713" y="109"/>
                    <a:pt x="2730" y="176"/>
                    <a:pt x="2783" y="207"/>
                  </a:cubicBezTo>
                  <a:cubicBezTo>
                    <a:pt x="2786" y="209"/>
                    <a:pt x="2908" y="436"/>
                    <a:pt x="2982" y="818"/>
                  </a:cubicBezTo>
                  <a:cubicBezTo>
                    <a:pt x="3048" y="1158"/>
                    <a:pt x="3098" y="1507"/>
                    <a:pt x="2766" y="1940"/>
                  </a:cubicBezTo>
                  <a:cubicBezTo>
                    <a:pt x="2049" y="2872"/>
                    <a:pt x="1212" y="3099"/>
                    <a:pt x="767" y="3099"/>
                  </a:cubicBezTo>
                  <a:cubicBezTo>
                    <a:pt x="728" y="3099"/>
                    <a:pt x="693" y="3097"/>
                    <a:pt x="661" y="3094"/>
                  </a:cubicBezTo>
                  <a:cubicBezTo>
                    <a:pt x="654" y="3093"/>
                    <a:pt x="648" y="3093"/>
                    <a:pt x="642" y="3093"/>
                  </a:cubicBezTo>
                  <a:cubicBezTo>
                    <a:pt x="560" y="3093"/>
                    <a:pt x="490" y="3143"/>
                    <a:pt x="449" y="3143"/>
                  </a:cubicBezTo>
                  <a:cubicBezTo>
                    <a:pt x="436" y="3143"/>
                    <a:pt x="426" y="3138"/>
                    <a:pt x="419" y="3125"/>
                  </a:cubicBezTo>
                  <a:cubicBezTo>
                    <a:pt x="301" y="2888"/>
                    <a:pt x="1022" y="1805"/>
                    <a:pt x="1406" y="1225"/>
                  </a:cubicBezTo>
                  <a:cubicBezTo>
                    <a:pt x="1414" y="1214"/>
                    <a:pt x="1407" y="1210"/>
                    <a:pt x="1391" y="1210"/>
                  </a:cubicBezTo>
                  <a:cubicBezTo>
                    <a:pt x="1349" y="1210"/>
                    <a:pt x="1244" y="1239"/>
                    <a:pt x="1181" y="1239"/>
                  </a:cubicBezTo>
                  <a:cubicBezTo>
                    <a:pt x="1164" y="1239"/>
                    <a:pt x="1150" y="1236"/>
                    <a:pt x="1141" y="1231"/>
                  </a:cubicBezTo>
                  <a:cubicBezTo>
                    <a:pt x="1123" y="1218"/>
                    <a:pt x="1101" y="1212"/>
                    <a:pt x="1080" y="1212"/>
                  </a:cubicBezTo>
                  <a:cubicBezTo>
                    <a:pt x="1044" y="1212"/>
                    <a:pt x="1009" y="1229"/>
                    <a:pt x="987" y="1262"/>
                  </a:cubicBezTo>
                  <a:cubicBezTo>
                    <a:pt x="821" y="1513"/>
                    <a:pt x="0" y="2788"/>
                    <a:pt x="221" y="3225"/>
                  </a:cubicBezTo>
                  <a:cubicBezTo>
                    <a:pt x="248" y="3278"/>
                    <a:pt x="295" y="3338"/>
                    <a:pt x="381" y="3384"/>
                  </a:cubicBezTo>
                  <a:cubicBezTo>
                    <a:pt x="442" y="3418"/>
                    <a:pt x="522" y="3443"/>
                    <a:pt x="627" y="3453"/>
                  </a:cubicBezTo>
                  <a:cubicBezTo>
                    <a:pt x="649" y="3455"/>
                    <a:pt x="672" y="3456"/>
                    <a:pt x="695" y="3456"/>
                  </a:cubicBezTo>
                  <a:cubicBezTo>
                    <a:pt x="1300" y="3456"/>
                    <a:pt x="2457" y="2775"/>
                    <a:pt x="3178" y="1835"/>
                  </a:cubicBezTo>
                  <a:cubicBezTo>
                    <a:pt x="3551" y="1349"/>
                    <a:pt x="3293" y="1189"/>
                    <a:pt x="3214" y="783"/>
                  </a:cubicBezTo>
                  <a:cubicBezTo>
                    <a:pt x="3120" y="305"/>
                    <a:pt x="2911" y="26"/>
                    <a:pt x="2895" y="16"/>
                  </a:cubicBezTo>
                  <a:cubicBezTo>
                    <a:pt x="2894" y="16"/>
                    <a:pt x="2893" y="15"/>
                    <a:pt x="2892" y="14"/>
                  </a:cubicBezTo>
                  <a:cubicBezTo>
                    <a:pt x="2876" y="5"/>
                    <a:pt x="2858" y="1"/>
                    <a:pt x="28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1521425" y="1020725"/>
              <a:ext cx="237225" cy="123775"/>
            </a:xfrm>
            <a:custGeom>
              <a:avLst/>
              <a:gdLst/>
              <a:ahLst/>
              <a:cxnLst/>
              <a:rect l="l" t="t" r="r" b="b"/>
              <a:pathLst>
                <a:path w="9489" h="4951" extrusionOk="0">
                  <a:moveTo>
                    <a:pt x="8101" y="0"/>
                  </a:moveTo>
                  <a:cubicBezTo>
                    <a:pt x="8053" y="0"/>
                    <a:pt x="8003" y="1"/>
                    <a:pt x="7954" y="3"/>
                  </a:cubicBezTo>
                  <a:cubicBezTo>
                    <a:pt x="7882" y="5"/>
                    <a:pt x="7807" y="10"/>
                    <a:pt x="7731" y="16"/>
                  </a:cubicBezTo>
                  <a:cubicBezTo>
                    <a:pt x="7452" y="37"/>
                    <a:pt x="7155" y="82"/>
                    <a:pt x="6854" y="139"/>
                  </a:cubicBezTo>
                  <a:cubicBezTo>
                    <a:pt x="6782" y="152"/>
                    <a:pt x="6708" y="167"/>
                    <a:pt x="6635" y="181"/>
                  </a:cubicBezTo>
                  <a:cubicBezTo>
                    <a:pt x="6317" y="246"/>
                    <a:pt x="6000" y="318"/>
                    <a:pt x="5698" y="389"/>
                  </a:cubicBezTo>
                  <a:cubicBezTo>
                    <a:pt x="5397" y="458"/>
                    <a:pt x="5113" y="525"/>
                    <a:pt x="4868" y="572"/>
                  </a:cubicBezTo>
                  <a:cubicBezTo>
                    <a:pt x="3470" y="838"/>
                    <a:pt x="124" y="1887"/>
                    <a:pt x="91" y="1897"/>
                  </a:cubicBezTo>
                  <a:cubicBezTo>
                    <a:pt x="31" y="1915"/>
                    <a:pt x="0" y="1979"/>
                    <a:pt x="17" y="2036"/>
                  </a:cubicBezTo>
                  <a:cubicBezTo>
                    <a:pt x="33" y="2084"/>
                    <a:pt x="77" y="2114"/>
                    <a:pt x="124" y="2114"/>
                  </a:cubicBezTo>
                  <a:cubicBezTo>
                    <a:pt x="135" y="2114"/>
                    <a:pt x="146" y="2112"/>
                    <a:pt x="157" y="2109"/>
                  </a:cubicBezTo>
                  <a:cubicBezTo>
                    <a:pt x="190" y="2098"/>
                    <a:pt x="955" y="1859"/>
                    <a:pt x="2342" y="1594"/>
                  </a:cubicBezTo>
                  <a:cubicBezTo>
                    <a:pt x="2591" y="1547"/>
                    <a:pt x="5388" y="882"/>
                    <a:pt x="5691" y="812"/>
                  </a:cubicBezTo>
                  <a:cubicBezTo>
                    <a:pt x="5979" y="746"/>
                    <a:pt x="6251" y="591"/>
                    <a:pt x="6566" y="527"/>
                  </a:cubicBezTo>
                  <a:cubicBezTo>
                    <a:pt x="6637" y="513"/>
                    <a:pt x="6807" y="471"/>
                    <a:pt x="6881" y="457"/>
                  </a:cubicBezTo>
                  <a:cubicBezTo>
                    <a:pt x="7182" y="402"/>
                    <a:pt x="7256" y="422"/>
                    <a:pt x="7536" y="402"/>
                  </a:cubicBezTo>
                  <a:cubicBezTo>
                    <a:pt x="7612" y="396"/>
                    <a:pt x="7911" y="229"/>
                    <a:pt x="7982" y="227"/>
                  </a:cubicBezTo>
                  <a:cubicBezTo>
                    <a:pt x="8020" y="225"/>
                    <a:pt x="8058" y="225"/>
                    <a:pt x="8095" y="225"/>
                  </a:cubicBezTo>
                  <a:cubicBezTo>
                    <a:pt x="8444" y="225"/>
                    <a:pt x="8746" y="277"/>
                    <a:pt x="8957" y="409"/>
                  </a:cubicBezTo>
                  <a:cubicBezTo>
                    <a:pt x="9075" y="482"/>
                    <a:pt x="9165" y="580"/>
                    <a:pt x="9221" y="710"/>
                  </a:cubicBezTo>
                  <a:cubicBezTo>
                    <a:pt x="9226" y="721"/>
                    <a:pt x="9231" y="733"/>
                    <a:pt x="9236" y="746"/>
                  </a:cubicBezTo>
                  <a:cubicBezTo>
                    <a:pt x="9241" y="761"/>
                    <a:pt x="9241" y="781"/>
                    <a:pt x="9234" y="811"/>
                  </a:cubicBezTo>
                  <a:lnTo>
                    <a:pt x="9233" y="811"/>
                  </a:lnTo>
                  <a:cubicBezTo>
                    <a:pt x="9217" y="877"/>
                    <a:pt x="9162" y="979"/>
                    <a:pt x="9050" y="1121"/>
                  </a:cubicBezTo>
                  <a:cubicBezTo>
                    <a:pt x="8897" y="1318"/>
                    <a:pt x="8663" y="1295"/>
                    <a:pt x="8239" y="1664"/>
                  </a:cubicBezTo>
                  <a:cubicBezTo>
                    <a:pt x="8176" y="1720"/>
                    <a:pt x="8079" y="2079"/>
                    <a:pt x="8007" y="2139"/>
                  </a:cubicBezTo>
                  <a:cubicBezTo>
                    <a:pt x="7819" y="2297"/>
                    <a:pt x="7604" y="2470"/>
                    <a:pt x="7360" y="2659"/>
                  </a:cubicBezTo>
                  <a:cubicBezTo>
                    <a:pt x="7298" y="2707"/>
                    <a:pt x="7236" y="2754"/>
                    <a:pt x="7172" y="2802"/>
                  </a:cubicBezTo>
                  <a:cubicBezTo>
                    <a:pt x="7104" y="2853"/>
                    <a:pt x="7044" y="2924"/>
                    <a:pt x="6965" y="2957"/>
                  </a:cubicBezTo>
                  <a:cubicBezTo>
                    <a:pt x="5836" y="3434"/>
                    <a:pt x="4819" y="4437"/>
                    <a:pt x="4164" y="4740"/>
                  </a:cubicBezTo>
                  <a:cubicBezTo>
                    <a:pt x="4108" y="4765"/>
                    <a:pt x="4083" y="4832"/>
                    <a:pt x="4109" y="4887"/>
                  </a:cubicBezTo>
                  <a:cubicBezTo>
                    <a:pt x="4120" y="4910"/>
                    <a:pt x="4137" y="4926"/>
                    <a:pt x="4158" y="4938"/>
                  </a:cubicBezTo>
                  <a:cubicBezTo>
                    <a:pt x="4174" y="4946"/>
                    <a:pt x="4192" y="4951"/>
                    <a:pt x="4210" y="4951"/>
                  </a:cubicBezTo>
                  <a:cubicBezTo>
                    <a:pt x="4226" y="4951"/>
                    <a:pt x="4242" y="4948"/>
                    <a:pt x="4257" y="4941"/>
                  </a:cubicBezTo>
                  <a:cubicBezTo>
                    <a:pt x="4632" y="4769"/>
                    <a:pt x="5150" y="4467"/>
                    <a:pt x="5719" y="4098"/>
                  </a:cubicBezTo>
                  <a:cubicBezTo>
                    <a:pt x="5790" y="4050"/>
                    <a:pt x="5863" y="4003"/>
                    <a:pt x="5936" y="3956"/>
                  </a:cubicBezTo>
                  <a:cubicBezTo>
                    <a:pt x="6282" y="3724"/>
                    <a:pt x="6643" y="3472"/>
                    <a:pt x="6996" y="3210"/>
                  </a:cubicBezTo>
                  <a:cubicBezTo>
                    <a:pt x="7065" y="3161"/>
                    <a:pt x="7133" y="3110"/>
                    <a:pt x="7203" y="3057"/>
                  </a:cubicBezTo>
                  <a:cubicBezTo>
                    <a:pt x="7301" y="2984"/>
                    <a:pt x="7400" y="2909"/>
                    <a:pt x="7496" y="2834"/>
                  </a:cubicBezTo>
                  <a:cubicBezTo>
                    <a:pt x="7693" y="2683"/>
                    <a:pt x="7875" y="2537"/>
                    <a:pt x="8041" y="2399"/>
                  </a:cubicBezTo>
                  <a:cubicBezTo>
                    <a:pt x="8112" y="2342"/>
                    <a:pt x="8179" y="2285"/>
                    <a:pt x="8243" y="2231"/>
                  </a:cubicBezTo>
                  <a:cubicBezTo>
                    <a:pt x="8607" y="1921"/>
                    <a:pt x="8888" y="1653"/>
                    <a:pt x="9089" y="1422"/>
                  </a:cubicBezTo>
                  <a:cubicBezTo>
                    <a:pt x="9104" y="1405"/>
                    <a:pt x="9119" y="1389"/>
                    <a:pt x="9133" y="1372"/>
                  </a:cubicBezTo>
                  <a:cubicBezTo>
                    <a:pt x="9191" y="1303"/>
                    <a:pt x="9241" y="1239"/>
                    <a:pt x="9281" y="1178"/>
                  </a:cubicBezTo>
                  <a:cubicBezTo>
                    <a:pt x="9435" y="960"/>
                    <a:pt x="9489" y="791"/>
                    <a:pt x="9445" y="669"/>
                  </a:cubicBezTo>
                  <a:cubicBezTo>
                    <a:pt x="9427" y="623"/>
                    <a:pt x="9408" y="579"/>
                    <a:pt x="9384" y="538"/>
                  </a:cubicBezTo>
                  <a:cubicBezTo>
                    <a:pt x="9327" y="435"/>
                    <a:pt x="9254" y="348"/>
                    <a:pt x="9165" y="279"/>
                  </a:cubicBezTo>
                  <a:cubicBezTo>
                    <a:pt x="9093" y="222"/>
                    <a:pt x="9012" y="175"/>
                    <a:pt x="8923" y="138"/>
                  </a:cubicBezTo>
                  <a:cubicBezTo>
                    <a:pt x="8696" y="41"/>
                    <a:pt x="8415" y="0"/>
                    <a:pt x="81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1624300" y="1115525"/>
              <a:ext cx="48525" cy="116775"/>
            </a:xfrm>
            <a:custGeom>
              <a:avLst/>
              <a:gdLst/>
              <a:ahLst/>
              <a:cxnLst/>
              <a:rect l="l" t="t" r="r" b="b"/>
              <a:pathLst>
                <a:path w="1941" h="4671" extrusionOk="0">
                  <a:moveTo>
                    <a:pt x="1705" y="0"/>
                  </a:moveTo>
                  <a:cubicBezTo>
                    <a:pt x="1702" y="0"/>
                    <a:pt x="1699" y="0"/>
                    <a:pt x="1697" y="0"/>
                  </a:cubicBezTo>
                  <a:cubicBezTo>
                    <a:pt x="1635" y="7"/>
                    <a:pt x="1590" y="59"/>
                    <a:pt x="1595" y="121"/>
                  </a:cubicBezTo>
                  <a:cubicBezTo>
                    <a:pt x="1596" y="125"/>
                    <a:pt x="1601" y="193"/>
                    <a:pt x="1604" y="306"/>
                  </a:cubicBezTo>
                  <a:cubicBezTo>
                    <a:pt x="1623" y="990"/>
                    <a:pt x="1724" y="3031"/>
                    <a:pt x="209" y="4099"/>
                  </a:cubicBezTo>
                  <a:cubicBezTo>
                    <a:pt x="159" y="4135"/>
                    <a:pt x="0" y="4573"/>
                    <a:pt x="36" y="4624"/>
                  </a:cubicBezTo>
                  <a:cubicBezTo>
                    <a:pt x="46" y="4638"/>
                    <a:pt x="59" y="4650"/>
                    <a:pt x="74" y="4657"/>
                  </a:cubicBezTo>
                  <a:cubicBezTo>
                    <a:pt x="90" y="4666"/>
                    <a:pt x="108" y="4671"/>
                    <a:pt x="126" y="4671"/>
                  </a:cubicBezTo>
                  <a:cubicBezTo>
                    <a:pt x="148" y="4671"/>
                    <a:pt x="171" y="4664"/>
                    <a:pt x="190" y="4650"/>
                  </a:cubicBezTo>
                  <a:cubicBezTo>
                    <a:pt x="1940" y="3416"/>
                    <a:pt x="1847" y="624"/>
                    <a:pt x="1821" y="164"/>
                  </a:cubicBezTo>
                  <a:cubicBezTo>
                    <a:pt x="1818" y="132"/>
                    <a:pt x="1817" y="112"/>
                    <a:pt x="1816" y="103"/>
                  </a:cubicBezTo>
                  <a:cubicBezTo>
                    <a:pt x="1811" y="45"/>
                    <a:pt x="1763" y="0"/>
                    <a:pt x="17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1712000" y="950175"/>
              <a:ext cx="19550" cy="6200"/>
            </a:xfrm>
            <a:custGeom>
              <a:avLst/>
              <a:gdLst/>
              <a:ahLst/>
              <a:cxnLst/>
              <a:rect l="l" t="t" r="r" b="b"/>
              <a:pathLst>
                <a:path w="782" h="248" extrusionOk="0">
                  <a:moveTo>
                    <a:pt x="529" y="0"/>
                  </a:moveTo>
                  <a:cubicBezTo>
                    <a:pt x="499" y="0"/>
                    <a:pt x="470" y="2"/>
                    <a:pt x="440" y="6"/>
                  </a:cubicBezTo>
                  <a:cubicBezTo>
                    <a:pt x="266" y="28"/>
                    <a:pt x="112" y="113"/>
                    <a:pt x="0" y="247"/>
                  </a:cubicBezTo>
                  <a:cubicBezTo>
                    <a:pt x="253" y="181"/>
                    <a:pt x="514" y="112"/>
                    <a:pt x="781" y="48"/>
                  </a:cubicBezTo>
                  <a:cubicBezTo>
                    <a:pt x="702" y="17"/>
                    <a:pt x="617" y="0"/>
                    <a:pt x="5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1747750" y="936200"/>
              <a:ext cx="109225" cy="153200"/>
            </a:xfrm>
            <a:custGeom>
              <a:avLst/>
              <a:gdLst/>
              <a:ahLst/>
              <a:cxnLst/>
              <a:rect l="l" t="t" r="r" b="b"/>
              <a:pathLst>
                <a:path w="4369" h="6128" extrusionOk="0">
                  <a:moveTo>
                    <a:pt x="1866" y="0"/>
                  </a:moveTo>
                  <a:cubicBezTo>
                    <a:pt x="1573" y="0"/>
                    <a:pt x="1241" y="32"/>
                    <a:pt x="863" y="84"/>
                  </a:cubicBezTo>
                  <a:cubicBezTo>
                    <a:pt x="790" y="95"/>
                    <a:pt x="718" y="106"/>
                    <a:pt x="643" y="117"/>
                  </a:cubicBezTo>
                  <a:lnTo>
                    <a:pt x="665" y="333"/>
                  </a:lnTo>
                  <a:cubicBezTo>
                    <a:pt x="740" y="320"/>
                    <a:pt x="813" y="310"/>
                    <a:pt x="887" y="300"/>
                  </a:cubicBezTo>
                  <a:cubicBezTo>
                    <a:pt x="1169" y="261"/>
                    <a:pt x="1430" y="240"/>
                    <a:pt x="1670" y="240"/>
                  </a:cubicBezTo>
                  <a:cubicBezTo>
                    <a:pt x="2329" y="240"/>
                    <a:pt x="2830" y="401"/>
                    <a:pt x="3195" y="806"/>
                  </a:cubicBezTo>
                  <a:cubicBezTo>
                    <a:pt x="4091" y="1801"/>
                    <a:pt x="4112" y="2167"/>
                    <a:pt x="3912" y="2607"/>
                  </a:cubicBezTo>
                  <a:cubicBezTo>
                    <a:pt x="3725" y="3019"/>
                    <a:pt x="2397" y="4590"/>
                    <a:pt x="1433" y="5409"/>
                  </a:cubicBezTo>
                  <a:cubicBezTo>
                    <a:pt x="1363" y="5468"/>
                    <a:pt x="1294" y="5524"/>
                    <a:pt x="1228" y="5575"/>
                  </a:cubicBezTo>
                  <a:cubicBezTo>
                    <a:pt x="961" y="5781"/>
                    <a:pt x="738" y="5908"/>
                    <a:pt x="593" y="5908"/>
                  </a:cubicBezTo>
                  <a:cubicBezTo>
                    <a:pt x="573" y="5908"/>
                    <a:pt x="554" y="5905"/>
                    <a:pt x="537" y="5900"/>
                  </a:cubicBezTo>
                  <a:cubicBezTo>
                    <a:pt x="481" y="5883"/>
                    <a:pt x="431" y="5854"/>
                    <a:pt x="392" y="5812"/>
                  </a:cubicBezTo>
                  <a:cubicBezTo>
                    <a:pt x="352" y="5771"/>
                    <a:pt x="320" y="5716"/>
                    <a:pt x="297" y="5649"/>
                  </a:cubicBezTo>
                  <a:cubicBezTo>
                    <a:pt x="235" y="5478"/>
                    <a:pt x="224" y="5229"/>
                    <a:pt x="275" y="4916"/>
                  </a:cubicBezTo>
                  <a:cubicBezTo>
                    <a:pt x="352" y="4441"/>
                    <a:pt x="445" y="4521"/>
                    <a:pt x="837" y="3783"/>
                  </a:cubicBezTo>
                  <a:cubicBezTo>
                    <a:pt x="895" y="3672"/>
                    <a:pt x="1081" y="2853"/>
                    <a:pt x="1147" y="2737"/>
                  </a:cubicBezTo>
                  <a:cubicBezTo>
                    <a:pt x="1278" y="2511"/>
                    <a:pt x="1461" y="2464"/>
                    <a:pt x="1585" y="2033"/>
                  </a:cubicBezTo>
                  <a:cubicBezTo>
                    <a:pt x="1602" y="1974"/>
                    <a:pt x="1605" y="1913"/>
                    <a:pt x="1555" y="1879"/>
                  </a:cubicBezTo>
                  <a:cubicBezTo>
                    <a:pt x="1536" y="1866"/>
                    <a:pt x="1515" y="1861"/>
                    <a:pt x="1494" y="1861"/>
                  </a:cubicBezTo>
                  <a:cubicBezTo>
                    <a:pt x="1458" y="1861"/>
                    <a:pt x="1422" y="1878"/>
                    <a:pt x="1400" y="1910"/>
                  </a:cubicBezTo>
                  <a:cubicBezTo>
                    <a:pt x="1298" y="2065"/>
                    <a:pt x="1201" y="2219"/>
                    <a:pt x="1108" y="2369"/>
                  </a:cubicBezTo>
                  <a:cubicBezTo>
                    <a:pt x="1043" y="2478"/>
                    <a:pt x="978" y="2586"/>
                    <a:pt x="920" y="2693"/>
                  </a:cubicBezTo>
                  <a:cubicBezTo>
                    <a:pt x="675" y="3123"/>
                    <a:pt x="477" y="3536"/>
                    <a:pt x="331" y="3918"/>
                  </a:cubicBezTo>
                  <a:cubicBezTo>
                    <a:pt x="279" y="4052"/>
                    <a:pt x="235" y="4179"/>
                    <a:pt x="195" y="4304"/>
                  </a:cubicBezTo>
                  <a:cubicBezTo>
                    <a:pt x="146" y="4461"/>
                    <a:pt x="108" y="4611"/>
                    <a:pt x="80" y="4753"/>
                  </a:cubicBezTo>
                  <a:cubicBezTo>
                    <a:pt x="67" y="4807"/>
                    <a:pt x="59" y="4861"/>
                    <a:pt x="50" y="4913"/>
                  </a:cubicBezTo>
                  <a:cubicBezTo>
                    <a:pt x="1" y="5238"/>
                    <a:pt x="12" y="5513"/>
                    <a:pt x="89" y="5725"/>
                  </a:cubicBezTo>
                  <a:cubicBezTo>
                    <a:pt x="112" y="5790"/>
                    <a:pt x="143" y="5848"/>
                    <a:pt x="179" y="5898"/>
                  </a:cubicBezTo>
                  <a:cubicBezTo>
                    <a:pt x="242" y="5991"/>
                    <a:pt x="328" y="6058"/>
                    <a:pt x="428" y="6099"/>
                  </a:cubicBezTo>
                  <a:cubicBezTo>
                    <a:pt x="443" y="6104"/>
                    <a:pt x="458" y="6109"/>
                    <a:pt x="473" y="6114"/>
                  </a:cubicBezTo>
                  <a:cubicBezTo>
                    <a:pt x="503" y="6123"/>
                    <a:pt x="535" y="6127"/>
                    <a:pt x="569" y="6127"/>
                  </a:cubicBezTo>
                  <a:cubicBezTo>
                    <a:pt x="698" y="6127"/>
                    <a:pt x="857" y="6066"/>
                    <a:pt x="1036" y="5961"/>
                  </a:cubicBezTo>
                  <a:cubicBezTo>
                    <a:pt x="1106" y="5920"/>
                    <a:pt x="1179" y="5873"/>
                    <a:pt x="1254" y="5820"/>
                  </a:cubicBezTo>
                  <a:cubicBezTo>
                    <a:pt x="1286" y="5796"/>
                    <a:pt x="1320" y="5772"/>
                    <a:pt x="1353" y="5747"/>
                  </a:cubicBezTo>
                  <a:cubicBezTo>
                    <a:pt x="1389" y="5721"/>
                    <a:pt x="1425" y="5693"/>
                    <a:pt x="1461" y="5664"/>
                  </a:cubicBezTo>
                  <a:lnTo>
                    <a:pt x="1461" y="5663"/>
                  </a:lnTo>
                  <a:cubicBezTo>
                    <a:pt x="2539" y="4807"/>
                    <a:pt x="3950" y="3459"/>
                    <a:pt x="4114" y="2698"/>
                  </a:cubicBezTo>
                  <a:cubicBezTo>
                    <a:pt x="4129" y="2633"/>
                    <a:pt x="4167" y="2577"/>
                    <a:pt x="4192" y="2517"/>
                  </a:cubicBezTo>
                  <a:cubicBezTo>
                    <a:pt x="4219" y="2446"/>
                    <a:pt x="4242" y="2375"/>
                    <a:pt x="4259" y="2303"/>
                  </a:cubicBezTo>
                  <a:cubicBezTo>
                    <a:pt x="4368" y="1870"/>
                    <a:pt x="4017" y="1340"/>
                    <a:pt x="3314" y="560"/>
                  </a:cubicBezTo>
                  <a:cubicBezTo>
                    <a:pt x="2942" y="146"/>
                    <a:pt x="2489" y="0"/>
                    <a:pt x="18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1405075" y="959225"/>
              <a:ext cx="314525" cy="337575"/>
            </a:xfrm>
            <a:custGeom>
              <a:avLst/>
              <a:gdLst/>
              <a:ahLst/>
              <a:cxnLst/>
              <a:rect l="l" t="t" r="r" b="b"/>
              <a:pathLst>
                <a:path w="12581" h="13503" extrusionOk="0">
                  <a:moveTo>
                    <a:pt x="11199" y="1"/>
                  </a:moveTo>
                  <a:cubicBezTo>
                    <a:pt x="11129" y="28"/>
                    <a:pt x="11059" y="55"/>
                    <a:pt x="10985" y="85"/>
                  </a:cubicBezTo>
                  <a:cubicBezTo>
                    <a:pt x="8233" y="1205"/>
                    <a:pt x="2439" y="4322"/>
                    <a:pt x="2292" y="4482"/>
                  </a:cubicBezTo>
                  <a:lnTo>
                    <a:pt x="2017" y="4922"/>
                  </a:lnTo>
                  <a:cubicBezTo>
                    <a:pt x="2007" y="4932"/>
                    <a:pt x="2001" y="4944"/>
                    <a:pt x="1995" y="4957"/>
                  </a:cubicBezTo>
                  <a:lnTo>
                    <a:pt x="104" y="10206"/>
                  </a:lnTo>
                  <a:cubicBezTo>
                    <a:pt x="1" y="10479"/>
                    <a:pt x="408" y="11108"/>
                    <a:pt x="675" y="11224"/>
                  </a:cubicBezTo>
                  <a:lnTo>
                    <a:pt x="2837" y="11967"/>
                  </a:lnTo>
                  <a:cubicBezTo>
                    <a:pt x="2996" y="12042"/>
                    <a:pt x="6138" y="13502"/>
                    <a:pt x="8598" y="13502"/>
                  </a:cubicBezTo>
                  <a:cubicBezTo>
                    <a:pt x="9112" y="13502"/>
                    <a:pt x="9597" y="13438"/>
                    <a:pt x="10018" y="13285"/>
                  </a:cubicBezTo>
                  <a:cubicBezTo>
                    <a:pt x="11100" y="12891"/>
                    <a:pt x="11864" y="12321"/>
                    <a:pt x="12381" y="11801"/>
                  </a:cubicBezTo>
                  <a:cubicBezTo>
                    <a:pt x="12453" y="11731"/>
                    <a:pt x="12519" y="11661"/>
                    <a:pt x="12581" y="11592"/>
                  </a:cubicBezTo>
                  <a:lnTo>
                    <a:pt x="12543" y="11286"/>
                  </a:lnTo>
                  <a:cubicBezTo>
                    <a:pt x="12483" y="11359"/>
                    <a:pt x="12419" y="11433"/>
                    <a:pt x="12347" y="11510"/>
                  </a:cubicBezTo>
                  <a:cubicBezTo>
                    <a:pt x="11847" y="12044"/>
                    <a:pt x="11071" y="12664"/>
                    <a:pt x="9941" y="13076"/>
                  </a:cubicBezTo>
                  <a:cubicBezTo>
                    <a:pt x="9579" y="13208"/>
                    <a:pt x="9165" y="13264"/>
                    <a:pt x="8722" y="13264"/>
                  </a:cubicBezTo>
                  <a:cubicBezTo>
                    <a:pt x="6289" y="13264"/>
                    <a:pt x="3005" y="11574"/>
                    <a:pt x="2963" y="11554"/>
                  </a:cubicBezTo>
                  <a:lnTo>
                    <a:pt x="1028" y="10611"/>
                  </a:lnTo>
                  <a:cubicBezTo>
                    <a:pt x="644" y="10448"/>
                    <a:pt x="523" y="10221"/>
                    <a:pt x="651" y="9824"/>
                  </a:cubicBezTo>
                  <a:lnTo>
                    <a:pt x="1735" y="6549"/>
                  </a:lnTo>
                  <a:cubicBezTo>
                    <a:pt x="2216" y="5284"/>
                    <a:pt x="3092" y="4137"/>
                    <a:pt x="4335" y="3597"/>
                  </a:cubicBezTo>
                  <a:cubicBezTo>
                    <a:pt x="8435" y="1813"/>
                    <a:pt x="8970" y="1147"/>
                    <a:pt x="10745" y="423"/>
                  </a:cubicBezTo>
                  <a:cubicBezTo>
                    <a:pt x="10817" y="393"/>
                    <a:pt x="11156" y="253"/>
                    <a:pt x="11225" y="226"/>
                  </a:cubicBezTo>
                  <a:lnTo>
                    <a:pt x="1119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1790975" y="1180175"/>
              <a:ext cx="31175" cy="18175"/>
            </a:xfrm>
            <a:custGeom>
              <a:avLst/>
              <a:gdLst/>
              <a:ahLst/>
              <a:cxnLst/>
              <a:rect l="l" t="t" r="r" b="b"/>
              <a:pathLst>
                <a:path w="1247" h="727" extrusionOk="0">
                  <a:moveTo>
                    <a:pt x="1116" y="0"/>
                  </a:moveTo>
                  <a:cubicBezTo>
                    <a:pt x="1110" y="0"/>
                    <a:pt x="1103" y="1"/>
                    <a:pt x="1096" y="2"/>
                  </a:cubicBezTo>
                  <a:cubicBezTo>
                    <a:pt x="1089" y="3"/>
                    <a:pt x="1080" y="6"/>
                    <a:pt x="1073" y="9"/>
                  </a:cubicBezTo>
                  <a:cubicBezTo>
                    <a:pt x="1058" y="17"/>
                    <a:pt x="999" y="41"/>
                    <a:pt x="912" y="83"/>
                  </a:cubicBezTo>
                  <a:lnTo>
                    <a:pt x="911" y="83"/>
                  </a:lnTo>
                  <a:cubicBezTo>
                    <a:pt x="756" y="152"/>
                    <a:pt x="507" y="266"/>
                    <a:pt x="214" y="398"/>
                  </a:cubicBezTo>
                  <a:cubicBezTo>
                    <a:pt x="144" y="429"/>
                    <a:pt x="73" y="461"/>
                    <a:pt x="0" y="495"/>
                  </a:cubicBezTo>
                  <a:lnTo>
                    <a:pt x="25" y="726"/>
                  </a:lnTo>
                  <a:cubicBezTo>
                    <a:pt x="98" y="694"/>
                    <a:pt x="168" y="661"/>
                    <a:pt x="239" y="630"/>
                  </a:cubicBezTo>
                  <a:cubicBezTo>
                    <a:pt x="467" y="525"/>
                    <a:pt x="691" y="426"/>
                    <a:pt x="891" y="335"/>
                  </a:cubicBezTo>
                  <a:cubicBezTo>
                    <a:pt x="989" y="291"/>
                    <a:pt x="1078" y="251"/>
                    <a:pt x="1164" y="212"/>
                  </a:cubicBezTo>
                  <a:cubicBezTo>
                    <a:pt x="1220" y="187"/>
                    <a:pt x="1246" y="120"/>
                    <a:pt x="1220" y="66"/>
                  </a:cubicBezTo>
                  <a:cubicBezTo>
                    <a:pt x="1212" y="48"/>
                    <a:pt x="1199" y="33"/>
                    <a:pt x="1184" y="22"/>
                  </a:cubicBezTo>
                  <a:cubicBezTo>
                    <a:pt x="1165" y="8"/>
                    <a:pt x="1141" y="0"/>
                    <a:pt x="11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1668125" y="832450"/>
              <a:ext cx="134425" cy="486400"/>
            </a:xfrm>
            <a:custGeom>
              <a:avLst/>
              <a:gdLst/>
              <a:ahLst/>
              <a:cxnLst/>
              <a:rect l="l" t="t" r="r" b="b"/>
              <a:pathLst>
                <a:path w="5377" h="19456" extrusionOk="0">
                  <a:moveTo>
                    <a:pt x="1097" y="1"/>
                  </a:moveTo>
                  <a:cubicBezTo>
                    <a:pt x="869" y="21"/>
                    <a:pt x="300" y="249"/>
                    <a:pt x="157" y="426"/>
                  </a:cubicBezTo>
                  <a:cubicBezTo>
                    <a:pt x="12" y="604"/>
                    <a:pt x="0" y="1276"/>
                    <a:pt x="28" y="1504"/>
                  </a:cubicBezTo>
                  <a:lnTo>
                    <a:pt x="463" y="5156"/>
                  </a:lnTo>
                  <a:lnTo>
                    <a:pt x="437" y="5776"/>
                  </a:lnTo>
                  <a:lnTo>
                    <a:pt x="767" y="7711"/>
                  </a:lnTo>
                  <a:lnTo>
                    <a:pt x="794" y="7933"/>
                  </a:lnTo>
                  <a:cubicBezTo>
                    <a:pt x="866" y="7919"/>
                    <a:pt x="939" y="7904"/>
                    <a:pt x="1013" y="7891"/>
                  </a:cubicBezTo>
                  <a:lnTo>
                    <a:pt x="986" y="7669"/>
                  </a:lnTo>
                  <a:lnTo>
                    <a:pt x="703" y="5297"/>
                  </a:lnTo>
                  <a:lnTo>
                    <a:pt x="677" y="5072"/>
                  </a:lnTo>
                  <a:lnTo>
                    <a:pt x="353" y="2353"/>
                  </a:lnTo>
                  <a:lnTo>
                    <a:pt x="326" y="2133"/>
                  </a:lnTo>
                  <a:lnTo>
                    <a:pt x="252" y="1511"/>
                  </a:lnTo>
                  <a:cubicBezTo>
                    <a:pt x="232" y="1344"/>
                    <a:pt x="383" y="835"/>
                    <a:pt x="490" y="705"/>
                  </a:cubicBezTo>
                  <a:cubicBezTo>
                    <a:pt x="596" y="573"/>
                    <a:pt x="586" y="355"/>
                    <a:pt x="664" y="349"/>
                  </a:cubicBezTo>
                  <a:lnTo>
                    <a:pt x="1591" y="269"/>
                  </a:lnTo>
                  <a:cubicBezTo>
                    <a:pt x="1633" y="265"/>
                    <a:pt x="1685" y="263"/>
                    <a:pt x="1744" y="263"/>
                  </a:cubicBezTo>
                  <a:cubicBezTo>
                    <a:pt x="2279" y="263"/>
                    <a:pt x="3417" y="416"/>
                    <a:pt x="3448" y="714"/>
                  </a:cubicBezTo>
                  <a:lnTo>
                    <a:pt x="3565" y="1810"/>
                  </a:lnTo>
                  <a:lnTo>
                    <a:pt x="3590" y="2031"/>
                  </a:lnTo>
                  <a:lnTo>
                    <a:pt x="3828" y="4267"/>
                  </a:lnTo>
                  <a:lnTo>
                    <a:pt x="3850" y="4483"/>
                  </a:lnTo>
                  <a:lnTo>
                    <a:pt x="4105" y="6843"/>
                  </a:lnTo>
                  <a:lnTo>
                    <a:pt x="4145" y="7227"/>
                  </a:lnTo>
                  <a:cubicBezTo>
                    <a:pt x="4203" y="7115"/>
                    <a:pt x="4266" y="7003"/>
                    <a:pt x="4332" y="6887"/>
                  </a:cubicBezTo>
                  <a:lnTo>
                    <a:pt x="4293" y="6519"/>
                  </a:lnTo>
                  <a:lnTo>
                    <a:pt x="4072" y="4450"/>
                  </a:lnTo>
                  <a:lnTo>
                    <a:pt x="4048" y="4234"/>
                  </a:lnTo>
                  <a:lnTo>
                    <a:pt x="3669" y="691"/>
                  </a:lnTo>
                  <a:cubicBezTo>
                    <a:pt x="3625" y="269"/>
                    <a:pt x="2648" y="1"/>
                    <a:pt x="2153" y="1"/>
                  </a:cubicBezTo>
                  <a:cubicBezTo>
                    <a:pt x="2119" y="1"/>
                    <a:pt x="2088" y="2"/>
                    <a:pt x="2059" y="5"/>
                  </a:cubicBezTo>
                  <a:lnTo>
                    <a:pt x="1097" y="1"/>
                  </a:lnTo>
                  <a:close/>
                  <a:moveTo>
                    <a:pt x="4620" y="9559"/>
                  </a:moveTo>
                  <a:cubicBezTo>
                    <a:pt x="4548" y="9618"/>
                    <a:pt x="4479" y="9674"/>
                    <a:pt x="4413" y="9725"/>
                  </a:cubicBezTo>
                  <a:lnTo>
                    <a:pt x="4422" y="9801"/>
                  </a:lnTo>
                  <a:lnTo>
                    <a:pt x="4439" y="9970"/>
                  </a:lnTo>
                  <a:lnTo>
                    <a:pt x="4456" y="10124"/>
                  </a:lnTo>
                  <a:cubicBezTo>
                    <a:pt x="4466" y="10099"/>
                    <a:pt x="4476" y="10076"/>
                    <a:pt x="4486" y="10052"/>
                  </a:cubicBezTo>
                  <a:cubicBezTo>
                    <a:pt x="4493" y="10037"/>
                    <a:pt x="4499" y="10023"/>
                    <a:pt x="4506" y="10009"/>
                  </a:cubicBezTo>
                  <a:lnTo>
                    <a:pt x="4506" y="10009"/>
                  </a:lnTo>
                  <a:cubicBezTo>
                    <a:pt x="4506" y="10007"/>
                    <a:pt x="4507" y="10005"/>
                    <a:pt x="4508" y="10003"/>
                  </a:cubicBezTo>
                  <a:cubicBezTo>
                    <a:pt x="4515" y="9987"/>
                    <a:pt x="4522" y="9972"/>
                    <a:pt x="4529" y="9958"/>
                  </a:cubicBezTo>
                  <a:cubicBezTo>
                    <a:pt x="4537" y="9939"/>
                    <a:pt x="4541" y="9918"/>
                    <a:pt x="4538" y="9897"/>
                  </a:cubicBezTo>
                  <a:lnTo>
                    <a:pt x="4538" y="9897"/>
                  </a:lnTo>
                  <a:cubicBezTo>
                    <a:pt x="4538" y="9897"/>
                    <a:pt x="4538" y="9897"/>
                    <a:pt x="4538" y="9897"/>
                  </a:cubicBezTo>
                  <a:cubicBezTo>
                    <a:pt x="4574" y="9871"/>
                    <a:pt x="4610" y="9843"/>
                    <a:pt x="4646" y="9814"/>
                  </a:cubicBezTo>
                  <a:lnTo>
                    <a:pt x="4646" y="9813"/>
                  </a:lnTo>
                  <a:lnTo>
                    <a:pt x="4620" y="9559"/>
                  </a:lnTo>
                  <a:close/>
                  <a:moveTo>
                    <a:pt x="1304" y="10333"/>
                  </a:moveTo>
                  <a:cubicBezTo>
                    <a:pt x="1236" y="10384"/>
                    <a:pt x="1167" y="10437"/>
                    <a:pt x="1097" y="10488"/>
                  </a:cubicBezTo>
                  <a:lnTo>
                    <a:pt x="1128" y="10741"/>
                  </a:lnTo>
                  <a:lnTo>
                    <a:pt x="1825" y="16579"/>
                  </a:lnTo>
                  <a:lnTo>
                    <a:pt x="1859" y="16872"/>
                  </a:lnTo>
                  <a:lnTo>
                    <a:pt x="1908" y="17286"/>
                  </a:lnTo>
                  <a:cubicBezTo>
                    <a:pt x="1911" y="17310"/>
                    <a:pt x="1922" y="17333"/>
                    <a:pt x="1940" y="17351"/>
                  </a:cubicBezTo>
                  <a:lnTo>
                    <a:pt x="4006" y="19422"/>
                  </a:lnTo>
                  <a:cubicBezTo>
                    <a:pt x="4013" y="19431"/>
                    <a:pt x="4021" y="19437"/>
                    <a:pt x="4031" y="19442"/>
                  </a:cubicBezTo>
                  <a:cubicBezTo>
                    <a:pt x="4048" y="19451"/>
                    <a:pt x="4067" y="19456"/>
                    <a:pt x="4086" y="19456"/>
                  </a:cubicBezTo>
                  <a:cubicBezTo>
                    <a:pt x="4093" y="19456"/>
                    <a:pt x="4099" y="19455"/>
                    <a:pt x="4106" y="19454"/>
                  </a:cubicBezTo>
                  <a:cubicBezTo>
                    <a:pt x="4141" y="19447"/>
                    <a:pt x="4172" y="19422"/>
                    <a:pt x="4186" y="19389"/>
                  </a:cubicBezTo>
                  <a:lnTo>
                    <a:pt x="5366" y="16666"/>
                  </a:lnTo>
                  <a:cubicBezTo>
                    <a:pt x="5374" y="16648"/>
                    <a:pt x="5377" y="16629"/>
                    <a:pt x="5374" y="16609"/>
                  </a:cubicBezTo>
                  <a:lnTo>
                    <a:pt x="5273" y="15665"/>
                  </a:lnTo>
                  <a:lnTo>
                    <a:pt x="5269" y="15633"/>
                  </a:lnTo>
                  <a:lnTo>
                    <a:pt x="5153" y="14539"/>
                  </a:lnTo>
                  <a:lnTo>
                    <a:pt x="5128" y="14307"/>
                  </a:lnTo>
                  <a:lnTo>
                    <a:pt x="5058" y="13647"/>
                  </a:lnTo>
                  <a:lnTo>
                    <a:pt x="5056" y="13645"/>
                  </a:lnTo>
                  <a:lnTo>
                    <a:pt x="4991" y="13037"/>
                  </a:lnTo>
                  <a:lnTo>
                    <a:pt x="4991" y="13035"/>
                  </a:lnTo>
                  <a:lnTo>
                    <a:pt x="4904" y="12219"/>
                  </a:lnTo>
                  <a:lnTo>
                    <a:pt x="4879" y="11993"/>
                  </a:lnTo>
                  <a:cubicBezTo>
                    <a:pt x="4825" y="12011"/>
                    <a:pt x="4773" y="12023"/>
                    <a:pt x="4724" y="12033"/>
                  </a:cubicBezTo>
                  <a:cubicBezTo>
                    <a:pt x="4703" y="12037"/>
                    <a:pt x="4682" y="12040"/>
                    <a:pt x="4662" y="12043"/>
                  </a:cubicBezTo>
                  <a:lnTo>
                    <a:pt x="4686" y="12265"/>
                  </a:lnTo>
                  <a:lnTo>
                    <a:pt x="4914" y="14403"/>
                  </a:lnTo>
                  <a:lnTo>
                    <a:pt x="4939" y="14634"/>
                  </a:lnTo>
                  <a:lnTo>
                    <a:pt x="5138" y="16489"/>
                  </a:lnTo>
                  <a:lnTo>
                    <a:pt x="5150" y="16604"/>
                  </a:lnTo>
                  <a:lnTo>
                    <a:pt x="5099" y="16722"/>
                  </a:lnTo>
                  <a:lnTo>
                    <a:pt x="4267" y="18869"/>
                  </a:lnTo>
                  <a:cubicBezTo>
                    <a:pt x="4209" y="19002"/>
                    <a:pt x="4114" y="19056"/>
                    <a:pt x="4003" y="19056"/>
                  </a:cubicBezTo>
                  <a:cubicBezTo>
                    <a:pt x="3821" y="19056"/>
                    <a:pt x="3596" y="18911"/>
                    <a:pt x="3427" y="18741"/>
                  </a:cubicBezTo>
                  <a:lnTo>
                    <a:pt x="2177" y="17274"/>
                  </a:lnTo>
                  <a:lnTo>
                    <a:pt x="2125" y="17220"/>
                  </a:lnTo>
                  <a:lnTo>
                    <a:pt x="2106" y="17061"/>
                  </a:lnTo>
                  <a:lnTo>
                    <a:pt x="2059" y="16663"/>
                  </a:lnTo>
                  <a:lnTo>
                    <a:pt x="1789" y="12645"/>
                  </a:lnTo>
                  <a:cubicBezTo>
                    <a:pt x="1766" y="12312"/>
                    <a:pt x="1712" y="11982"/>
                    <a:pt x="1624" y="11659"/>
                  </a:cubicBezTo>
                  <a:lnTo>
                    <a:pt x="1335" y="10588"/>
                  </a:lnTo>
                  <a:lnTo>
                    <a:pt x="1304" y="1033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1671625" y="877425"/>
              <a:ext cx="91400" cy="14075"/>
            </a:xfrm>
            <a:custGeom>
              <a:avLst/>
              <a:gdLst/>
              <a:ahLst/>
              <a:cxnLst/>
              <a:rect l="l" t="t" r="r" b="b"/>
              <a:pathLst>
                <a:path w="3656" h="563" extrusionOk="0">
                  <a:moveTo>
                    <a:pt x="3539" y="0"/>
                  </a:moveTo>
                  <a:cubicBezTo>
                    <a:pt x="3535" y="0"/>
                    <a:pt x="3532" y="0"/>
                    <a:pt x="3529" y="1"/>
                  </a:cubicBezTo>
                  <a:lnTo>
                    <a:pt x="3425" y="11"/>
                  </a:lnTo>
                  <a:lnTo>
                    <a:pt x="186" y="334"/>
                  </a:lnTo>
                  <a:lnTo>
                    <a:pt x="107" y="341"/>
                  </a:lnTo>
                  <a:cubicBezTo>
                    <a:pt x="45" y="347"/>
                    <a:pt x="0" y="401"/>
                    <a:pt x="7" y="462"/>
                  </a:cubicBezTo>
                  <a:cubicBezTo>
                    <a:pt x="11" y="501"/>
                    <a:pt x="33" y="533"/>
                    <a:pt x="65" y="549"/>
                  </a:cubicBezTo>
                  <a:cubicBezTo>
                    <a:pt x="82" y="558"/>
                    <a:pt x="102" y="563"/>
                    <a:pt x="122" y="563"/>
                  </a:cubicBezTo>
                  <a:cubicBezTo>
                    <a:pt x="124" y="563"/>
                    <a:pt x="126" y="563"/>
                    <a:pt x="128" y="563"/>
                  </a:cubicBezTo>
                  <a:lnTo>
                    <a:pt x="213" y="554"/>
                  </a:lnTo>
                  <a:lnTo>
                    <a:pt x="3450" y="232"/>
                  </a:lnTo>
                  <a:lnTo>
                    <a:pt x="3550" y="222"/>
                  </a:lnTo>
                  <a:cubicBezTo>
                    <a:pt x="3611" y="216"/>
                    <a:pt x="3656" y="162"/>
                    <a:pt x="3650" y="101"/>
                  </a:cubicBezTo>
                  <a:cubicBezTo>
                    <a:pt x="3644" y="44"/>
                    <a:pt x="3595" y="0"/>
                    <a:pt x="35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1716800" y="1244300"/>
              <a:ext cx="84800" cy="20475"/>
            </a:xfrm>
            <a:custGeom>
              <a:avLst/>
              <a:gdLst/>
              <a:ahLst/>
              <a:cxnLst/>
              <a:rect l="l" t="t" r="r" b="b"/>
              <a:pathLst>
                <a:path w="3392" h="819" extrusionOk="0">
                  <a:moveTo>
                    <a:pt x="3272" y="1"/>
                  </a:moveTo>
                  <a:cubicBezTo>
                    <a:pt x="3265" y="1"/>
                    <a:pt x="3258" y="1"/>
                    <a:pt x="3251" y="3"/>
                  </a:cubicBezTo>
                  <a:lnTo>
                    <a:pt x="621" y="501"/>
                  </a:lnTo>
                  <a:lnTo>
                    <a:pt x="111" y="478"/>
                  </a:lnTo>
                  <a:lnTo>
                    <a:pt x="100" y="598"/>
                  </a:lnTo>
                  <a:cubicBezTo>
                    <a:pt x="41" y="610"/>
                    <a:pt x="1" y="667"/>
                    <a:pt x="13" y="727"/>
                  </a:cubicBezTo>
                  <a:cubicBezTo>
                    <a:pt x="19" y="762"/>
                    <a:pt x="40" y="789"/>
                    <a:pt x="68" y="804"/>
                  </a:cubicBezTo>
                  <a:cubicBezTo>
                    <a:pt x="84" y="813"/>
                    <a:pt x="102" y="818"/>
                    <a:pt x="120" y="818"/>
                  </a:cubicBezTo>
                  <a:cubicBezTo>
                    <a:pt x="127" y="818"/>
                    <a:pt x="135" y="817"/>
                    <a:pt x="142" y="816"/>
                  </a:cubicBezTo>
                  <a:lnTo>
                    <a:pt x="230" y="800"/>
                  </a:lnTo>
                  <a:lnTo>
                    <a:pt x="3152" y="248"/>
                  </a:lnTo>
                  <a:lnTo>
                    <a:pt x="3292" y="221"/>
                  </a:lnTo>
                  <a:cubicBezTo>
                    <a:pt x="3353" y="209"/>
                    <a:pt x="3392" y="152"/>
                    <a:pt x="3380" y="92"/>
                  </a:cubicBezTo>
                  <a:cubicBezTo>
                    <a:pt x="3370" y="38"/>
                    <a:pt x="3324" y="1"/>
                    <a:pt x="32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1707400" y="950175"/>
              <a:ext cx="61750" cy="242000"/>
            </a:xfrm>
            <a:custGeom>
              <a:avLst/>
              <a:gdLst/>
              <a:ahLst/>
              <a:cxnLst/>
              <a:rect l="l" t="t" r="r" b="b"/>
              <a:pathLst>
                <a:path w="2470" h="9680" extrusionOk="0">
                  <a:moveTo>
                    <a:pt x="713" y="0"/>
                  </a:moveTo>
                  <a:cubicBezTo>
                    <a:pt x="683" y="0"/>
                    <a:pt x="654" y="2"/>
                    <a:pt x="624" y="6"/>
                  </a:cubicBezTo>
                  <a:cubicBezTo>
                    <a:pt x="450" y="28"/>
                    <a:pt x="296" y="113"/>
                    <a:pt x="184" y="247"/>
                  </a:cubicBezTo>
                  <a:cubicBezTo>
                    <a:pt x="177" y="255"/>
                    <a:pt x="170" y="262"/>
                    <a:pt x="164" y="271"/>
                  </a:cubicBezTo>
                  <a:cubicBezTo>
                    <a:pt x="51" y="418"/>
                    <a:pt x="1" y="600"/>
                    <a:pt x="25" y="784"/>
                  </a:cubicBezTo>
                  <a:lnTo>
                    <a:pt x="292" y="2837"/>
                  </a:lnTo>
                  <a:lnTo>
                    <a:pt x="322" y="3060"/>
                  </a:lnTo>
                  <a:cubicBezTo>
                    <a:pt x="397" y="3054"/>
                    <a:pt x="472" y="3051"/>
                    <a:pt x="545" y="3047"/>
                  </a:cubicBezTo>
                  <a:lnTo>
                    <a:pt x="603" y="2600"/>
                  </a:lnTo>
                  <a:lnTo>
                    <a:pt x="356" y="1325"/>
                  </a:lnTo>
                  <a:cubicBezTo>
                    <a:pt x="340" y="1201"/>
                    <a:pt x="320" y="860"/>
                    <a:pt x="398" y="760"/>
                  </a:cubicBezTo>
                  <a:cubicBezTo>
                    <a:pt x="475" y="659"/>
                    <a:pt x="455" y="493"/>
                    <a:pt x="580" y="477"/>
                  </a:cubicBezTo>
                  <a:cubicBezTo>
                    <a:pt x="672" y="465"/>
                    <a:pt x="823" y="274"/>
                    <a:pt x="913" y="274"/>
                  </a:cubicBezTo>
                  <a:cubicBezTo>
                    <a:pt x="922" y="274"/>
                    <a:pt x="930" y="276"/>
                    <a:pt x="938" y="280"/>
                  </a:cubicBezTo>
                  <a:cubicBezTo>
                    <a:pt x="1067" y="350"/>
                    <a:pt x="1161" y="477"/>
                    <a:pt x="1181" y="633"/>
                  </a:cubicBezTo>
                  <a:lnTo>
                    <a:pt x="1484" y="2960"/>
                  </a:lnTo>
                  <a:lnTo>
                    <a:pt x="1519" y="3230"/>
                  </a:lnTo>
                  <a:cubicBezTo>
                    <a:pt x="1637" y="3304"/>
                    <a:pt x="1727" y="3402"/>
                    <a:pt x="1782" y="3532"/>
                  </a:cubicBezTo>
                  <a:lnTo>
                    <a:pt x="1726" y="3100"/>
                  </a:lnTo>
                  <a:lnTo>
                    <a:pt x="1401" y="604"/>
                  </a:lnTo>
                  <a:cubicBezTo>
                    <a:pt x="1367" y="345"/>
                    <a:pt x="1194" y="137"/>
                    <a:pt x="965" y="48"/>
                  </a:cubicBezTo>
                  <a:cubicBezTo>
                    <a:pt x="886" y="17"/>
                    <a:pt x="801" y="0"/>
                    <a:pt x="713" y="0"/>
                  </a:cubicBezTo>
                  <a:close/>
                  <a:moveTo>
                    <a:pt x="1794" y="3633"/>
                  </a:moveTo>
                  <a:cubicBezTo>
                    <a:pt x="1778" y="3699"/>
                    <a:pt x="1723" y="3801"/>
                    <a:pt x="1611" y="3943"/>
                  </a:cubicBezTo>
                  <a:lnTo>
                    <a:pt x="1650" y="4244"/>
                  </a:lnTo>
                  <a:lnTo>
                    <a:pt x="1664" y="4355"/>
                  </a:lnTo>
                  <a:lnTo>
                    <a:pt x="1792" y="5339"/>
                  </a:lnTo>
                  <a:lnTo>
                    <a:pt x="2072" y="8237"/>
                  </a:lnTo>
                  <a:cubicBezTo>
                    <a:pt x="2089" y="8362"/>
                    <a:pt x="2208" y="8914"/>
                    <a:pt x="2130" y="9014"/>
                  </a:cubicBezTo>
                  <a:cubicBezTo>
                    <a:pt x="2054" y="9114"/>
                    <a:pt x="1942" y="9178"/>
                    <a:pt x="1818" y="9194"/>
                  </a:cubicBezTo>
                  <a:cubicBezTo>
                    <a:pt x="1798" y="9197"/>
                    <a:pt x="1777" y="9198"/>
                    <a:pt x="1757" y="9198"/>
                  </a:cubicBezTo>
                  <a:cubicBezTo>
                    <a:pt x="1524" y="9198"/>
                    <a:pt x="1321" y="9025"/>
                    <a:pt x="1290" y="8787"/>
                  </a:cubicBezTo>
                  <a:lnTo>
                    <a:pt x="804" y="5053"/>
                  </a:lnTo>
                  <a:lnTo>
                    <a:pt x="770" y="4788"/>
                  </a:lnTo>
                  <a:cubicBezTo>
                    <a:pt x="706" y="4843"/>
                    <a:pt x="640" y="4901"/>
                    <a:pt x="568" y="4961"/>
                  </a:cubicBezTo>
                  <a:lnTo>
                    <a:pt x="602" y="5221"/>
                  </a:lnTo>
                  <a:lnTo>
                    <a:pt x="1069" y="8816"/>
                  </a:lnTo>
                  <a:cubicBezTo>
                    <a:pt x="1099" y="9045"/>
                    <a:pt x="1177" y="9460"/>
                    <a:pt x="1366" y="9563"/>
                  </a:cubicBezTo>
                  <a:cubicBezTo>
                    <a:pt x="1475" y="9622"/>
                    <a:pt x="1781" y="9680"/>
                    <a:pt x="1956" y="9680"/>
                  </a:cubicBezTo>
                  <a:cubicBezTo>
                    <a:pt x="1980" y="9680"/>
                    <a:pt x="2002" y="9679"/>
                    <a:pt x="2020" y="9676"/>
                  </a:cubicBezTo>
                  <a:cubicBezTo>
                    <a:pt x="2204" y="9652"/>
                    <a:pt x="2193" y="9297"/>
                    <a:pt x="2306" y="9150"/>
                  </a:cubicBezTo>
                  <a:cubicBezTo>
                    <a:pt x="2420" y="9002"/>
                    <a:pt x="2470" y="8820"/>
                    <a:pt x="2446" y="8637"/>
                  </a:cubicBezTo>
                  <a:lnTo>
                    <a:pt x="2042" y="5540"/>
                  </a:lnTo>
                  <a:lnTo>
                    <a:pt x="2006" y="5253"/>
                  </a:lnTo>
                  <a:lnTo>
                    <a:pt x="1889" y="4358"/>
                  </a:lnTo>
                  <a:lnTo>
                    <a:pt x="1842" y="4000"/>
                  </a:lnTo>
                  <a:lnTo>
                    <a:pt x="1809" y="3745"/>
                  </a:lnTo>
                  <a:lnTo>
                    <a:pt x="1794" y="363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44" name="Google Shape;44;p2"/>
          <p:cNvSpPr/>
          <p:nvPr/>
        </p:nvSpPr>
        <p:spPr>
          <a:xfrm>
            <a:off x="383871" y="756723"/>
            <a:ext cx="658711" cy="542172"/>
          </a:xfrm>
          <a:custGeom>
            <a:avLst/>
            <a:gdLst/>
            <a:ahLst/>
            <a:cxnLst/>
            <a:rect l="l" t="t" r="r" b="b"/>
            <a:pathLst>
              <a:path w="11248" h="9258" extrusionOk="0">
                <a:moveTo>
                  <a:pt x="5937" y="3388"/>
                </a:moveTo>
                <a:cubicBezTo>
                  <a:pt x="6793" y="3388"/>
                  <a:pt x="7627" y="3826"/>
                  <a:pt x="8094" y="4613"/>
                </a:cubicBezTo>
                <a:cubicBezTo>
                  <a:pt x="8122" y="4659"/>
                  <a:pt x="8149" y="4707"/>
                  <a:pt x="8173" y="4756"/>
                </a:cubicBezTo>
                <a:lnTo>
                  <a:pt x="7540" y="5109"/>
                </a:lnTo>
                <a:cubicBezTo>
                  <a:pt x="7519" y="5066"/>
                  <a:pt x="7496" y="5023"/>
                  <a:pt x="7472" y="4983"/>
                </a:cubicBezTo>
                <a:cubicBezTo>
                  <a:pt x="7159" y="4455"/>
                  <a:pt x="6768" y="4186"/>
                  <a:pt x="6242" y="4138"/>
                </a:cubicBezTo>
                <a:cubicBezTo>
                  <a:pt x="6180" y="4132"/>
                  <a:pt x="6113" y="4129"/>
                  <a:pt x="6043" y="4129"/>
                </a:cubicBezTo>
                <a:cubicBezTo>
                  <a:pt x="5710" y="4129"/>
                  <a:pt x="5311" y="4196"/>
                  <a:pt x="5033" y="4361"/>
                </a:cubicBezTo>
                <a:cubicBezTo>
                  <a:pt x="4625" y="4603"/>
                  <a:pt x="4335" y="4990"/>
                  <a:pt x="4218" y="5452"/>
                </a:cubicBezTo>
                <a:cubicBezTo>
                  <a:pt x="4100" y="5913"/>
                  <a:pt x="4170" y="6392"/>
                  <a:pt x="4412" y="6800"/>
                </a:cubicBezTo>
                <a:cubicBezTo>
                  <a:pt x="4454" y="6871"/>
                  <a:pt x="4502" y="6940"/>
                  <a:pt x="4555" y="7005"/>
                </a:cubicBezTo>
                <a:lnTo>
                  <a:pt x="3914" y="7361"/>
                </a:lnTo>
                <a:cubicBezTo>
                  <a:pt x="3869" y="7299"/>
                  <a:pt x="3828" y="7235"/>
                  <a:pt x="3788" y="7169"/>
                </a:cubicBezTo>
                <a:cubicBezTo>
                  <a:pt x="3524" y="6725"/>
                  <a:pt x="3517" y="6183"/>
                  <a:pt x="3545" y="5711"/>
                </a:cubicBezTo>
                <a:cubicBezTo>
                  <a:pt x="3582" y="5093"/>
                  <a:pt x="3805" y="4249"/>
                  <a:pt x="4663" y="3738"/>
                </a:cubicBezTo>
                <a:cubicBezTo>
                  <a:pt x="5063" y="3501"/>
                  <a:pt x="5503" y="3388"/>
                  <a:pt x="5937" y="3388"/>
                </a:cubicBezTo>
                <a:close/>
                <a:moveTo>
                  <a:pt x="6046" y="2426"/>
                </a:moveTo>
                <a:cubicBezTo>
                  <a:pt x="6333" y="2426"/>
                  <a:pt x="6616" y="2450"/>
                  <a:pt x="6875" y="2498"/>
                </a:cubicBezTo>
                <a:cubicBezTo>
                  <a:pt x="7789" y="2666"/>
                  <a:pt x="8396" y="3128"/>
                  <a:pt x="8969" y="4093"/>
                </a:cubicBezTo>
                <a:cubicBezTo>
                  <a:pt x="9004" y="4150"/>
                  <a:pt x="9034" y="4206"/>
                  <a:pt x="9063" y="4260"/>
                </a:cubicBezTo>
                <a:lnTo>
                  <a:pt x="8392" y="4634"/>
                </a:lnTo>
                <a:cubicBezTo>
                  <a:pt x="8367" y="4584"/>
                  <a:pt x="8339" y="4534"/>
                  <a:pt x="8310" y="4485"/>
                </a:cubicBezTo>
                <a:cubicBezTo>
                  <a:pt x="7854" y="3716"/>
                  <a:pt x="6836" y="3250"/>
                  <a:pt x="6084" y="3142"/>
                </a:cubicBezTo>
                <a:cubicBezTo>
                  <a:pt x="5965" y="3125"/>
                  <a:pt x="5854" y="3117"/>
                  <a:pt x="5750" y="3117"/>
                </a:cubicBezTo>
                <a:cubicBezTo>
                  <a:pt x="5311" y="3117"/>
                  <a:pt x="4974" y="3263"/>
                  <a:pt x="4535" y="3522"/>
                </a:cubicBezTo>
                <a:cubicBezTo>
                  <a:pt x="3904" y="3898"/>
                  <a:pt x="3455" y="4498"/>
                  <a:pt x="3273" y="5211"/>
                </a:cubicBezTo>
                <a:cubicBezTo>
                  <a:pt x="3092" y="5925"/>
                  <a:pt x="3198" y="6666"/>
                  <a:pt x="3573" y="7298"/>
                </a:cubicBezTo>
                <a:cubicBezTo>
                  <a:pt x="3612" y="7363"/>
                  <a:pt x="3652" y="7425"/>
                  <a:pt x="3694" y="7483"/>
                </a:cubicBezTo>
                <a:lnTo>
                  <a:pt x="3020" y="7856"/>
                </a:lnTo>
                <a:cubicBezTo>
                  <a:pt x="2985" y="7804"/>
                  <a:pt x="2950" y="7748"/>
                  <a:pt x="2914" y="7689"/>
                </a:cubicBezTo>
                <a:cubicBezTo>
                  <a:pt x="2435" y="6881"/>
                  <a:pt x="2298" y="5934"/>
                  <a:pt x="2531" y="5022"/>
                </a:cubicBezTo>
                <a:cubicBezTo>
                  <a:pt x="2764" y="4110"/>
                  <a:pt x="3336" y="3343"/>
                  <a:pt x="4144" y="2863"/>
                </a:cubicBezTo>
                <a:cubicBezTo>
                  <a:pt x="4493" y="2656"/>
                  <a:pt x="4959" y="2515"/>
                  <a:pt x="5489" y="2456"/>
                </a:cubicBezTo>
                <a:cubicBezTo>
                  <a:pt x="5673" y="2436"/>
                  <a:pt x="5860" y="2426"/>
                  <a:pt x="6046" y="2426"/>
                </a:cubicBezTo>
                <a:close/>
                <a:moveTo>
                  <a:pt x="6085" y="1484"/>
                </a:moveTo>
                <a:cubicBezTo>
                  <a:pt x="6298" y="1484"/>
                  <a:pt x="6540" y="1490"/>
                  <a:pt x="6804" y="1507"/>
                </a:cubicBezTo>
                <a:lnTo>
                  <a:pt x="6819" y="1509"/>
                </a:lnTo>
                <a:cubicBezTo>
                  <a:pt x="7235" y="1535"/>
                  <a:pt x="7871" y="1773"/>
                  <a:pt x="8436" y="2116"/>
                </a:cubicBezTo>
                <a:cubicBezTo>
                  <a:pt x="9116" y="2526"/>
                  <a:pt x="9627" y="3034"/>
                  <a:pt x="9879" y="3548"/>
                </a:cubicBezTo>
                <a:cubicBezTo>
                  <a:pt x="9905" y="3599"/>
                  <a:pt x="9933" y="3648"/>
                  <a:pt x="9961" y="3696"/>
                </a:cubicBezTo>
                <a:cubicBezTo>
                  <a:pt x="9970" y="3712"/>
                  <a:pt x="9980" y="3728"/>
                  <a:pt x="9988" y="3746"/>
                </a:cubicBezTo>
                <a:lnTo>
                  <a:pt x="9282" y="4139"/>
                </a:lnTo>
                <a:cubicBezTo>
                  <a:pt x="9252" y="4081"/>
                  <a:pt x="9220" y="4023"/>
                  <a:pt x="9186" y="3965"/>
                </a:cubicBezTo>
                <a:cubicBezTo>
                  <a:pt x="8481" y="2779"/>
                  <a:pt x="7224" y="2119"/>
                  <a:pt x="5936" y="2119"/>
                </a:cubicBezTo>
                <a:cubicBezTo>
                  <a:pt x="5281" y="2119"/>
                  <a:pt x="4618" y="2290"/>
                  <a:pt x="4016" y="2647"/>
                </a:cubicBezTo>
                <a:cubicBezTo>
                  <a:pt x="3471" y="2970"/>
                  <a:pt x="3158" y="3216"/>
                  <a:pt x="2844" y="3737"/>
                </a:cubicBezTo>
                <a:cubicBezTo>
                  <a:pt x="2494" y="4320"/>
                  <a:pt x="2279" y="5033"/>
                  <a:pt x="2237" y="5743"/>
                </a:cubicBezTo>
                <a:cubicBezTo>
                  <a:pt x="2192" y="6517"/>
                  <a:pt x="2351" y="7234"/>
                  <a:pt x="2699" y="7817"/>
                </a:cubicBezTo>
                <a:cubicBezTo>
                  <a:pt x="2732" y="7873"/>
                  <a:pt x="2766" y="7927"/>
                  <a:pt x="2800" y="7978"/>
                </a:cubicBezTo>
                <a:lnTo>
                  <a:pt x="2090" y="8372"/>
                </a:lnTo>
                <a:cubicBezTo>
                  <a:pt x="2060" y="8325"/>
                  <a:pt x="2031" y="8278"/>
                  <a:pt x="2002" y="8230"/>
                </a:cubicBezTo>
                <a:cubicBezTo>
                  <a:pt x="1687" y="7699"/>
                  <a:pt x="1485" y="7122"/>
                  <a:pt x="1403" y="6515"/>
                </a:cubicBezTo>
                <a:cubicBezTo>
                  <a:pt x="1323" y="5927"/>
                  <a:pt x="1357" y="5337"/>
                  <a:pt x="1504" y="4760"/>
                </a:cubicBezTo>
                <a:cubicBezTo>
                  <a:pt x="1651" y="4184"/>
                  <a:pt x="1904" y="3649"/>
                  <a:pt x="2254" y="3172"/>
                </a:cubicBezTo>
                <a:cubicBezTo>
                  <a:pt x="2618" y="2678"/>
                  <a:pt x="3071" y="2267"/>
                  <a:pt x="3602" y="1952"/>
                </a:cubicBezTo>
                <a:cubicBezTo>
                  <a:pt x="4019" y="1705"/>
                  <a:pt x="4648" y="1553"/>
                  <a:pt x="5471" y="1502"/>
                </a:cubicBezTo>
                <a:cubicBezTo>
                  <a:pt x="5629" y="1492"/>
                  <a:pt x="5837" y="1484"/>
                  <a:pt x="6085" y="1484"/>
                </a:cubicBezTo>
                <a:close/>
                <a:moveTo>
                  <a:pt x="5917" y="242"/>
                </a:moveTo>
                <a:cubicBezTo>
                  <a:pt x="6363" y="242"/>
                  <a:pt x="6810" y="298"/>
                  <a:pt x="7249" y="410"/>
                </a:cubicBezTo>
                <a:cubicBezTo>
                  <a:pt x="8655" y="771"/>
                  <a:pt x="9854" y="1683"/>
                  <a:pt x="10623" y="2977"/>
                </a:cubicBezTo>
                <a:cubicBezTo>
                  <a:pt x="10653" y="3029"/>
                  <a:pt x="10720" y="3082"/>
                  <a:pt x="10792" y="3139"/>
                </a:cubicBezTo>
                <a:cubicBezTo>
                  <a:pt x="10832" y="3170"/>
                  <a:pt x="10875" y="3204"/>
                  <a:pt x="10906" y="3235"/>
                </a:cubicBezTo>
                <a:lnTo>
                  <a:pt x="10209" y="3623"/>
                </a:lnTo>
                <a:cubicBezTo>
                  <a:pt x="10173" y="3556"/>
                  <a:pt x="10136" y="3489"/>
                  <a:pt x="10096" y="3424"/>
                </a:cubicBezTo>
                <a:cubicBezTo>
                  <a:pt x="9765" y="2866"/>
                  <a:pt x="9337" y="2395"/>
                  <a:pt x="8822" y="2025"/>
                </a:cubicBezTo>
                <a:cubicBezTo>
                  <a:pt x="8329" y="1670"/>
                  <a:pt x="7772" y="1417"/>
                  <a:pt x="7166" y="1271"/>
                </a:cubicBezTo>
                <a:cubicBezTo>
                  <a:pt x="6776" y="1178"/>
                  <a:pt x="6375" y="1131"/>
                  <a:pt x="5971" y="1131"/>
                </a:cubicBezTo>
                <a:cubicBezTo>
                  <a:pt x="5125" y="1131"/>
                  <a:pt x="4269" y="1335"/>
                  <a:pt x="3477" y="1734"/>
                </a:cubicBezTo>
                <a:cubicBezTo>
                  <a:pt x="2915" y="2018"/>
                  <a:pt x="2337" y="2672"/>
                  <a:pt x="2044" y="3037"/>
                </a:cubicBezTo>
                <a:cubicBezTo>
                  <a:pt x="1441" y="3785"/>
                  <a:pt x="1099" y="4673"/>
                  <a:pt x="1057" y="5603"/>
                </a:cubicBezTo>
                <a:cubicBezTo>
                  <a:pt x="1013" y="6530"/>
                  <a:pt x="1266" y="7482"/>
                  <a:pt x="1786" y="8358"/>
                </a:cubicBezTo>
                <a:cubicBezTo>
                  <a:pt x="1813" y="8404"/>
                  <a:pt x="1841" y="8449"/>
                  <a:pt x="1870" y="8494"/>
                </a:cubicBezTo>
                <a:lnTo>
                  <a:pt x="1389" y="8761"/>
                </a:lnTo>
                <a:lnTo>
                  <a:pt x="1382" y="8764"/>
                </a:lnTo>
                <a:lnTo>
                  <a:pt x="1200" y="8946"/>
                </a:lnTo>
                <a:cubicBezTo>
                  <a:pt x="1163" y="8890"/>
                  <a:pt x="1127" y="8832"/>
                  <a:pt x="1091" y="8771"/>
                </a:cubicBezTo>
                <a:cubicBezTo>
                  <a:pt x="630" y="7996"/>
                  <a:pt x="373" y="7183"/>
                  <a:pt x="325" y="6354"/>
                </a:cubicBezTo>
                <a:cubicBezTo>
                  <a:pt x="279" y="5560"/>
                  <a:pt x="425" y="4745"/>
                  <a:pt x="761" y="3938"/>
                </a:cubicBezTo>
                <a:cubicBezTo>
                  <a:pt x="1075" y="3179"/>
                  <a:pt x="1792" y="1794"/>
                  <a:pt x="3061" y="1041"/>
                </a:cubicBezTo>
                <a:cubicBezTo>
                  <a:pt x="3950" y="513"/>
                  <a:pt x="4932" y="242"/>
                  <a:pt x="5917" y="242"/>
                </a:cubicBezTo>
                <a:close/>
                <a:moveTo>
                  <a:pt x="5928" y="0"/>
                </a:moveTo>
                <a:cubicBezTo>
                  <a:pt x="4873" y="0"/>
                  <a:pt x="3844" y="283"/>
                  <a:pt x="2932" y="825"/>
                </a:cubicBezTo>
                <a:cubicBezTo>
                  <a:pt x="2250" y="1230"/>
                  <a:pt x="1667" y="1759"/>
                  <a:pt x="1199" y="2394"/>
                </a:cubicBezTo>
                <a:cubicBezTo>
                  <a:pt x="747" y="3007"/>
                  <a:pt x="422" y="3695"/>
                  <a:pt x="233" y="4437"/>
                </a:cubicBezTo>
                <a:cubicBezTo>
                  <a:pt x="44" y="5179"/>
                  <a:pt x="0" y="5938"/>
                  <a:pt x="104" y="6693"/>
                </a:cubicBezTo>
                <a:cubicBezTo>
                  <a:pt x="209" y="7474"/>
                  <a:pt x="469" y="8217"/>
                  <a:pt x="875" y="8900"/>
                </a:cubicBezTo>
                <a:cubicBezTo>
                  <a:pt x="922" y="8980"/>
                  <a:pt x="970" y="9056"/>
                  <a:pt x="1017" y="9128"/>
                </a:cubicBezTo>
                <a:lnTo>
                  <a:pt x="1042" y="9164"/>
                </a:lnTo>
                <a:cubicBezTo>
                  <a:pt x="1069" y="9206"/>
                  <a:pt x="1125" y="9211"/>
                  <a:pt x="1179" y="9214"/>
                </a:cubicBezTo>
                <a:cubicBezTo>
                  <a:pt x="1198" y="9216"/>
                  <a:pt x="1227" y="9218"/>
                  <a:pt x="1239" y="9223"/>
                </a:cubicBezTo>
                <a:lnTo>
                  <a:pt x="1264" y="9258"/>
                </a:lnTo>
                <a:lnTo>
                  <a:pt x="1513" y="9109"/>
                </a:lnTo>
                <a:lnTo>
                  <a:pt x="2067" y="8780"/>
                </a:lnTo>
                <a:lnTo>
                  <a:pt x="2244" y="8676"/>
                </a:lnTo>
                <a:lnTo>
                  <a:pt x="3149" y="8138"/>
                </a:lnTo>
                <a:lnTo>
                  <a:pt x="3205" y="8105"/>
                </a:lnTo>
                <a:lnTo>
                  <a:pt x="4735" y="7197"/>
                </a:lnTo>
                <a:lnTo>
                  <a:pt x="4898" y="7100"/>
                </a:lnTo>
                <a:lnTo>
                  <a:pt x="4959" y="7064"/>
                </a:lnTo>
                <a:lnTo>
                  <a:pt x="4907" y="7015"/>
                </a:lnTo>
                <a:cubicBezTo>
                  <a:pt x="4900" y="7009"/>
                  <a:pt x="4894" y="7003"/>
                  <a:pt x="4887" y="6997"/>
                </a:cubicBezTo>
                <a:cubicBezTo>
                  <a:pt x="4856" y="6968"/>
                  <a:pt x="4830" y="6941"/>
                  <a:pt x="4806" y="6913"/>
                </a:cubicBezTo>
                <a:cubicBezTo>
                  <a:pt x="4777" y="6881"/>
                  <a:pt x="4758" y="6802"/>
                  <a:pt x="4741" y="6732"/>
                </a:cubicBezTo>
                <a:cubicBezTo>
                  <a:pt x="4725" y="6663"/>
                  <a:pt x="4709" y="6597"/>
                  <a:pt x="4680" y="6549"/>
                </a:cubicBezTo>
                <a:cubicBezTo>
                  <a:pt x="4471" y="6196"/>
                  <a:pt x="4402" y="5807"/>
                  <a:pt x="4488" y="5452"/>
                </a:cubicBezTo>
                <a:cubicBezTo>
                  <a:pt x="4574" y="5089"/>
                  <a:pt x="4807" y="4786"/>
                  <a:pt x="5161" y="4577"/>
                </a:cubicBezTo>
                <a:cubicBezTo>
                  <a:pt x="5405" y="4432"/>
                  <a:pt x="5674" y="4363"/>
                  <a:pt x="5939" y="4363"/>
                </a:cubicBezTo>
                <a:cubicBezTo>
                  <a:pt x="6461" y="4363"/>
                  <a:pt x="6970" y="4630"/>
                  <a:pt x="7256" y="5111"/>
                </a:cubicBezTo>
                <a:cubicBezTo>
                  <a:pt x="7307" y="5196"/>
                  <a:pt x="7350" y="5288"/>
                  <a:pt x="7383" y="5383"/>
                </a:cubicBezTo>
                <a:cubicBezTo>
                  <a:pt x="7388" y="5397"/>
                  <a:pt x="7394" y="5412"/>
                  <a:pt x="7398" y="5427"/>
                </a:cubicBezTo>
                <a:cubicBezTo>
                  <a:pt x="7410" y="5467"/>
                  <a:pt x="7420" y="5502"/>
                  <a:pt x="7425" y="5520"/>
                </a:cubicBezTo>
                <a:lnTo>
                  <a:pt x="7442" y="5589"/>
                </a:lnTo>
                <a:lnTo>
                  <a:pt x="7499" y="5555"/>
                </a:lnTo>
                <a:lnTo>
                  <a:pt x="8310" y="5073"/>
                </a:lnTo>
                <a:lnTo>
                  <a:pt x="8481" y="4972"/>
                </a:lnTo>
                <a:lnTo>
                  <a:pt x="9229" y="4529"/>
                </a:lnTo>
                <a:lnTo>
                  <a:pt x="9416" y="4418"/>
                </a:lnTo>
                <a:lnTo>
                  <a:pt x="10116" y="4002"/>
                </a:lnTo>
                <a:lnTo>
                  <a:pt x="10243" y="3926"/>
                </a:lnTo>
                <a:lnTo>
                  <a:pt x="11248" y="3330"/>
                </a:lnTo>
                <a:lnTo>
                  <a:pt x="11227" y="3285"/>
                </a:lnTo>
                <a:cubicBezTo>
                  <a:pt x="11206" y="3242"/>
                  <a:pt x="11184" y="3199"/>
                  <a:pt x="11161" y="3156"/>
                </a:cubicBezTo>
                <a:cubicBezTo>
                  <a:pt x="11161" y="3156"/>
                  <a:pt x="11161" y="3155"/>
                  <a:pt x="11161" y="3155"/>
                </a:cubicBezTo>
                <a:lnTo>
                  <a:pt x="11136" y="3107"/>
                </a:lnTo>
                <a:cubicBezTo>
                  <a:pt x="11096" y="3035"/>
                  <a:pt x="11055" y="2959"/>
                  <a:pt x="11009" y="2882"/>
                </a:cubicBezTo>
                <a:cubicBezTo>
                  <a:pt x="10001" y="1187"/>
                  <a:pt x="8219" y="112"/>
                  <a:pt x="6242" y="9"/>
                </a:cubicBezTo>
                <a:cubicBezTo>
                  <a:pt x="6137" y="3"/>
                  <a:pt x="6032" y="0"/>
                  <a:pt x="592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45" name="Google Shape;45;p2"/>
          <p:cNvSpPr/>
          <p:nvPr/>
        </p:nvSpPr>
        <p:spPr>
          <a:xfrm rot="-906757">
            <a:off x="3597981" y="4729094"/>
            <a:ext cx="755185" cy="176928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rgbClr val="CCB1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6" name="Google Shape;46;p2"/>
          <p:cNvGrpSpPr/>
          <p:nvPr/>
        </p:nvGrpSpPr>
        <p:grpSpPr>
          <a:xfrm>
            <a:off x="8692549" y="1738522"/>
            <a:ext cx="221772" cy="200884"/>
            <a:chOff x="1640475" y="1197075"/>
            <a:chExt cx="55475" cy="50250"/>
          </a:xfrm>
        </p:grpSpPr>
        <p:sp>
          <p:nvSpPr>
            <p:cNvPr id="47" name="Google Shape;47;p2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0" name="Google Shape;50;p2"/>
          <p:cNvSpPr/>
          <p:nvPr/>
        </p:nvSpPr>
        <p:spPr>
          <a:xfrm>
            <a:off x="8536325" y="4434061"/>
            <a:ext cx="609613" cy="955159"/>
          </a:xfrm>
          <a:custGeom>
            <a:avLst/>
            <a:gdLst/>
            <a:ahLst/>
            <a:cxnLst/>
            <a:rect l="l" t="t" r="r" b="b"/>
            <a:pathLst>
              <a:path w="14343" h="22473" extrusionOk="0">
                <a:moveTo>
                  <a:pt x="14283" y="0"/>
                </a:moveTo>
                <a:cubicBezTo>
                  <a:pt x="14278" y="0"/>
                  <a:pt x="14274" y="1"/>
                  <a:pt x="14269" y="2"/>
                </a:cubicBezTo>
                <a:cubicBezTo>
                  <a:pt x="14076" y="49"/>
                  <a:pt x="13869" y="90"/>
                  <a:pt x="13618" y="128"/>
                </a:cubicBezTo>
                <a:cubicBezTo>
                  <a:pt x="13588" y="133"/>
                  <a:pt x="13567" y="161"/>
                  <a:pt x="13572" y="192"/>
                </a:cubicBezTo>
                <a:cubicBezTo>
                  <a:pt x="13576" y="219"/>
                  <a:pt x="13599" y="239"/>
                  <a:pt x="13626" y="239"/>
                </a:cubicBezTo>
                <a:cubicBezTo>
                  <a:pt x="13629" y="239"/>
                  <a:pt x="13632" y="238"/>
                  <a:pt x="13635" y="238"/>
                </a:cubicBezTo>
                <a:cubicBezTo>
                  <a:pt x="13889" y="199"/>
                  <a:pt x="14098" y="158"/>
                  <a:pt x="14295" y="110"/>
                </a:cubicBezTo>
                <a:cubicBezTo>
                  <a:pt x="14325" y="102"/>
                  <a:pt x="14343" y="73"/>
                  <a:pt x="14336" y="43"/>
                </a:cubicBezTo>
                <a:cubicBezTo>
                  <a:pt x="14330" y="17"/>
                  <a:pt x="14308" y="0"/>
                  <a:pt x="14283" y="0"/>
                </a:cubicBezTo>
                <a:close/>
                <a:moveTo>
                  <a:pt x="12856" y="233"/>
                </a:moveTo>
                <a:cubicBezTo>
                  <a:pt x="12853" y="233"/>
                  <a:pt x="12851" y="233"/>
                  <a:pt x="12848" y="234"/>
                </a:cubicBezTo>
                <a:cubicBezTo>
                  <a:pt x="12559" y="272"/>
                  <a:pt x="12317" y="308"/>
                  <a:pt x="12076" y="353"/>
                </a:cubicBezTo>
                <a:cubicBezTo>
                  <a:pt x="12046" y="360"/>
                  <a:pt x="12026" y="389"/>
                  <a:pt x="12032" y="419"/>
                </a:cubicBezTo>
                <a:cubicBezTo>
                  <a:pt x="12036" y="445"/>
                  <a:pt x="12060" y="464"/>
                  <a:pt x="12087" y="464"/>
                </a:cubicBezTo>
                <a:cubicBezTo>
                  <a:pt x="12090" y="464"/>
                  <a:pt x="12093" y="464"/>
                  <a:pt x="12096" y="462"/>
                </a:cubicBezTo>
                <a:cubicBezTo>
                  <a:pt x="12336" y="418"/>
                  <a:pt x="12576" y="382"/>
                  <a:pt x="12862" y="345"/>
                </a:cubicBezTo>
                <a:cubicBezTo>
                  <a:pt x="12893" y="341"/>
                  <a:pt x="12915" y="313"/>
                  <a:pt x="12910" y="282"/>
                </a:cubicBezTo>
                <a:cubicBezTo>
                  <a:pt x="12906" y="254"/>
                  <a:pt x="12883" y="233"/>
                  <a:pt x="12856" y="233"/>
                </a:cubicBezTo>
                <a:close/>
                <a:moveTo>
                  <a:pt x="11334" y="548"/>
                </a:moveTo>
                <a:cubicBezTo>
                  <a:pt x="11328" y="548"/>
                  <a:pt x="11321" y="549"/>
                  <a:pt x="11315" y="551"/>
                </a:cubicBezTo>
                <a:cubicBezTo>
                  <a:pt x="11092" y="628"/>
                  <a:pt x="10892" y="718"/>
                  <a:pt x="10705" y="827"/>
                </a:cubicBezTo>
                <a:cubicBezTo>
                  <a:pt x="10670" y="846"/>
                  <a:pt x="10636" y="867"/>
                  <a:pt x="10603" y="888"/>
                </a:cubicBezTo>
                <a:cubicBezTo>
                  <a:pt x="10576" y="905"/>
                  <a:pt x="10569" y="939"/>
                  <a:pt x="10585" y="965"/>
                </a:cubicBezTo>
                <a:cubicBezTo>
                  <a:pt x="10595" y="982"/>
                  <a:pt x="10614" y="991"/>
                  <a:pt x="10632" y="991"/>
                </a:cubicBezTo>
                <a:cubicBezTo>
                  <a:pt x="10642" y="991"/>
                  <a:pt x="10653" y="988"/>
                  <a:pt x="10662" y="983"/>
                </a:cubicBezTo>
                <a:cubicBezTo>
                  <a:pt x="10695" y="962"/>
                  <a:pt x="10728" y="942"/>
                  <a:pt x="10761" y="923"/>
                </a:cubicBezTo>
                <a:cubicBezTo>
                  <a:pt x="10941" y="818"/>
                  <a:pt x="11136" y="731"/>
                  <a:pt x="11352" y="656"/>
                </a:cubicBezTo>
                <a:cubicBezTo>
                  <a:pt x="11382" y="646"/>
                  <a:pt x="11397" y="614"/>
                  <a:pt x="11386" y="585"/>
                </a:cubicBezTo>
                <a:cubicBezTo>
                  <a:pt x="11378" y="563"/>
                  <a:pt x="11357" y="548"/>
                  <a:pt x="11334" y="548"/>
                </a:cubicBezTo>
                <a:close/>
                <a:moveTo>
                  <a:pt x="10028" y="1368"/>
                </a:moveTo>
                <a:cubicBezTo>
                  <a:pt x="10013" y="1368"/>
                  <a:pt x="9999" y="1373"/>
                  <a:pt x="9989" y="1384"/>
                </a:cubicBezTo>
                <a:cubicBezTo>
                  <a:pt x="9813" y="1561"/>
                  <a:pt x="9645" y="1765"/>
                  <a:pt x="9486" y="1990"/>
                </a:cubicBezTo>
                <a:cubicBezTo>
                  <a:pt x="9469" y="2016"/>
                  <a:pt x="9476" y="2050"/>
                  <a:pt x="9500" y="2068"/>
                </a:cubicBezTo>
                <a:cubicBezTo>
                  <a:pt x="9510" y="2074"/>
                  <a:pt x="9522" y="2078"/>
                  <a:pt x="9532" y="2078"/>
                </a:cubicBezTo>
                <a:cubicBezTo>
                  <a:pt x="9550" y="2078"/>
                  <a:pt x="9567" y="2069"/>
                  <a:pt x="9578" y="2054"/>
                </a:cubicBezTo>
                <a:cubicBezTo>
                  <a:pt x="9732" y="1833"/>
                  <a:pt x="9897" y="1634"/>
                  <a:pt x="10068" y="1462"/>
                </a:cubicBezTo>
                <a:cubicBezTo>
                  <a:pt x="10089" y="1441"/>
                  <a:pt x="10089" y="1406"/>
                  <a:pt x="10068" y="1384"/>
                </a:cubicBezTo>
                <a:cubicBezTo>
                  <a:pt x="10056" y="1373"/>
                  <a:pt x="10042" y="1368"/>
                  <a:pt x="10028" y="1368"/>
                </a:cubicBezTo>
                <a:close/>
                <a:moveTo>
                  <a:pt x="9128" y="2632"/>
                </a:moveTo>
                <a:cubicBezTo>
                  <a:pt x="9109" y="2632"/>
                  <a:pt x="9090" y="2643"/>
                  <a:pt x="9079" y="2661"/>
                </a:cubicBezTo>
                <a:cubicBezTo>
                  <a:pt x="9048" y="2720"/>
                  <a:pt x="9019" y="2778"/>
                  <a:pt x="8989" y="2838"/>
                </a:cubicBezTo>
                <a:cubicBezTo>
                  <a:pt x="8905" y="3006"/>
                  <a:pt x="8823" y="3184"/>
                  <a:pt x="8745" y="3368"/>
                </a:cubicBezTo>
                <a:cubicBezTo>
                  <a:pt x="8733" y="3396"/>
                  <a:pt x="8746" y="3429"/>
                  <a:pt x="8774" y="3441"/>
                </a:cubicBezTo>
                <a:cubicBezTo>
                  <a:pt x="8781" y="3444"/>
                  <a:pt x="8789" y="3445"/>
                  <a:pt x="8796" y="3445"/>
                </a:cubicBezTo>
                <a:cubicBezTo>
                  <a:pt x="8818" y="3445"/>
                  <a:pt x="8838" y="3433"/>
                  <a:pt x="8847" y="3412"/>
                </a:cubicBezTo>
                <a:cubicBezTo>
                  <a:pt x="8925" y="3230"/>
                  <a:pt x="9006" y="3054"/>
                  <a:pt x="9088" y="2887"/>
                </a:cubicBezTo>
                <a:cubicBezTo>
                  <a:pt x="9117" y="2830"/>
                  <a:pt x="9147" y="2771"/>
                  <a:pt x="9178" y="2713"/>
                </a:cubicBezTo>
                <a:cubicBezTo>
                  <a:pt x="9193" y="2686"/>
                  <a:pt x="9182" y="2652"/>
                  <a:pt x="9154" y="2639"/>
                </a:cubicBezTo>
                <a:cubicBezTo>
                  <a:pt x="9146" y="2634"/>
                  <a:pt x="9137" y="2632"/>
                  <a:pt x="9128" y="2632"/>
                </a:cubicBezTo>
                <a:close/>
                <a:moveTo>
                  <a:pt x="8515" y="4060"/>
                </a:moveTo>
                <a:cubicBezTo>
                  <a:pt x="8491" y="4060"/>
                  <a:pt x="8470" y="4074"/>
                  <a:pt x="8462" y="4097"/>
                </a:cubicBezTo>
                <a:cubicBezTo>
                  <a:pt x="8381" y="4324"/>
                  <a:pt x="8301" y="4567"/>
                  <a:pt x="8216" y="4838"/>
                </a:cubicBezTo>
                <a:cubicBezTo>
                  <a:pt x="8208" y="4867"/>
                  <a:pt x="8224" y="4898"/>
                  <a:pt x="8254" y="4908"/>
                </a:cubicBezTo>
                <a:cubicBezTo>
                  <a:pt x="8259" y="4909"/>
                  <a:pt x="8264" y="4910"/>
                  <a:pt x="8270" y="4910"/>
                </a:cubicBezTo>
                <a:cubicBezTo>
                  <a:pt x="8293" y="4910"/>
                  <a:pt x="8316" y="4895"/>
                  <a:pt x="8322" y="4870"/>
                </a:cubicBezTo>
                <a:cubicBezTo>
                  <a:pt x="8406" y="4601"/>
                  <a:pt x="8486" y="4360"/>
                  <a:pt x="8567" y="4134"/>
                </a:cubicBezTo>
                <a:cubicBezTo>
                  <a:pt x="8576" y="4105"/>
                  <a:pt x="8561" y="4073"/>
                  <a:pt x="8533" y="4063"/>
                </a:cubicBezTo>
                <a:cubicBezTo>
                  <a:pt x="8527" y="4061"/>
                  <a:pt x="8521" y="4060"/>
                  <a:pt x="8515" y="4060"/>
                </a:cubicBezTo>
                <a:close/>
                <a:moveTo>
                  <a:pt x="8048" y="5545"/>
                </a:moveTo>
                <a:cubicBezTo>
                  <a:pt x="8023" y="5545"/>
                  <a:pt x="8001" y="5561"/>
                  <a:pt x="7994" y="5585"/>
                </a:cubicBezTo>
                <a:cubicBezTo>
                  <a:pt x="7956" y="5718"/>
                  <a:pt x="7918" y="5852"/>
                  <a:pt x="7880" y="5985"/>
                </a:cubicBezTo>
                <a:lnTo>
                  <a:pt x="7780" y="6333"/>
                </a:lnTo>
                <a:cubicBezTo>
                  <a:pt x="7772" y="6363"/>
                  <a:pt x="7789" y="6394"/>
                  <a:pt x="7819" y="6402"/>
                </a:cubicBezTo>
                <a:cubicBezTo>
                  <a:pt x="7823" y="6403"/>
                  <a:pt x="7829" y="6404"/>
                  <a:pt x="7834" y="6404"/>
                </a:cubicBezTo>
                <a:cubicBezTo>
                  <a:pt x="7858" y="6404"/>
                  <a:pt x="7880" y="6388"/>
                  <a:pt x="7887" y="6364"/>
                </a:cubicBezTo>
                <a:lnTo>
                  <a:pt x="7987" y="6016"/>
                </a:lnTo>
                <a:cubicBezTo>
                  <a:pt x="8025" y="5883"/>
                  <a:pt x="8062" y="5749"/>
                  <a:pt x="8101" y="5616"/>
                </a:cubicBezTo>
                <a:cubicBezTo>
                  <a:pt x="8109" y="5586"/>
                  <a:pt x="8092" y="5556"/>
                  <a:pt x="8064" y="5547"/>
                </a:cubicBezTo>
                <a:cubicBezTo>
                  <a:pt x="8058" y="5546"/>
                  <a:pt x="8053" y="5545"/>
                  <a:pt x="8048" y="5545"/>
                </a:cubicBezTo>
                <a:close/>
                <a:moveTo>
                  <a:pt x="7613" y="7039"/>
                </a:moveTo>
                <a:cubicBezTo>
                  <a:pt x="7589" y="7039"/>
                  <a:pt x="7567" y="7055"/>
                  <a:pt x="7559" y="7078"/>
                </a:cubicBezTo>
                <a:cubicBezTo>
                  <a:pt x="7522" y="7201"/>
                  <a:pt x="7482" y="7324"/>
                  <a:pt x="7443" y="7446"/>
                </a:cubicBezTo>
                <a:cubicBezTo>
                  <a:pt x="7402" y="7570"/>
                  <a:pt x="7361" y="7693"/>
                  <a:pt x="7317" y="7815"/>
                </a:cubicBezTo>
                <a:cubicBezTo>
                  <a:pt x="7306" y="7844"/>
                  <a:pt x="7321" y="7876"/>
                  <a:pt x="7350" y="7886"/>
                </a:cubicBezTo>
                <a:cubicBezTo>
                  <a:pt x="7356" y="7888"/>
                  <a:pt x="7363" y="7889"/>
                  <a:pt x="7369" y="7889"/>
                </a:cubicBezTo>
                <a:cubicBezTo>
                  <a:pt x="7392" y="7889"/>
                  <a:pt x="7413" y="7875"/>
                  <a:pt x="7421" y="7853"/>
                </a:cubicBezTo>
                <a:cubicBezTo>
                  <a:pt x="7465" y="7729"/>
                  <a:pt x="7508" y="7605"/>
                  <a:pt x="7549" y="7481"/>
                </a:cubicBezTo>
                <a:cubicBezTo>
                  <a:pt x="7589" y="7358"/>
                  <a:pt x="7628" y="7234"/>
                  <a:pt x="7666" y="7111"/>
                </a:cubicBezTo>
                <a:cubicBezTo>
                  <a:pt x="7675" y="7082"/>
                  <a:pt x="7659" y="7051"/>
                  <a:pt x="7630" y="7042"/>
                </a:cubicBezTo>
                <a:cubicBezTo>
                  <a:pt x="7624" y="7040"/>
                  <a:pt x="7618" y="7039"/>
                  <a:pt x="7613" y="7039"/>
                </a:cubicBezTo>
                <a:close/>
                <a:moveTo>
                  <a:pt x="7086" y="8503"/>
                </a:moveTo>
                <a:cubicBezTo>
                  <a:pt x="7065" y="8503"/>
                  <a:pt x="7045" y="8516"/>
                  <a:pt x="7036" y="8537"/>
                </a:cubicBezTo>
                <a:cubicBezTo>
                  <a:pt x="6931" y="8783"/>
                  <a:pt x="6820" y="9018"/>
                  <a:pt x="6706" y="9237"/>
                </a:cubicBezTo>
                <a:cubicBezTo>
                  <a:pt x="6692" y="9265"/>
                  <a:pt x="6703" y="9298"/>
                  <a:pt x="6729" y="9312"/>
                </a:cubicBezTo>
                <a:cubicBezTo>
                  <a:pt x="6738" y="9316"/>
                  <a:pt x="6746" y="9319"/>
                  <a:pt x="6755" y="9319"/>
                </a:cubicBezTo>
                <a:cubicBezTo>
                  <a:pt x="6775" y="9319"/>
                  <a:pt x="6794" y="9308"/>
                  <a:pt x="6804" y="9289"/>
                </a:cubicBezTo>
                <a:cubicBezTo>
                  <a:pt x="6919" y="9067"/>
                  <a:pt x="7032" y="8829"/>
                  <a:pt x="7138" y="8580"/>
                </a:cubicBezTo>
                <a:cubicBezTo>
                  <a:pt x="7150" y="8553"/>
                  <a:pt x="7136" y="8519"/>
                  <a:pt x="7108" y="8508"/>
                </a:cubicBezTo>
                <a:cubicBezTo>
                  <a:pt x="7101" y="8505"/>
                  <a:pt x="7094" y="8503"/>
                  <a:pt x="7086" y="8503"/>
                </a:cubicBezTo>
                <a:close/>
                <a:moveTo>
                  <a:pt x="1625" y="9185"/>
                </a:moveTo>
                <a:cubicBezTo>
                  <a:pt x="1347" y="9191"/>
                  <a:pt x="1086" y="9249"/>
                  <a:pt x="847" y="9356"/>
                </a:cubicBezTo>
                <a:cubicBezTo>
                  <a:pt x="820" y="9369"/>
                  <a:pt x="808" y="9401"/>
                  <a:pt x="820" y="9430"/>
                </a:cubicBezTo>
                <a:cubicBezTo>
                  <a:pt x="829" y="9450"/>
                  <a:pt x="849" y="9462"/>
                  <a:pt x="871" y="9462"/>
                </a:cubicBezTo>
                <a:cubicBezTo>
                  <a:pt x="878" y="9462"/>
                  <a:pt x="886" y="9461"/>
                  <a:pt x="893" y="9457"/>
                </a:cubicBezTo>
                <a:cubicBezTo>
                  <a:pt x="1118" y="9356"/>
                  <a:pt x="1364" y="9303"/>
                  <a:pt x="1627" y="9296"/>
                </a:cubicBezTo>
                <a:cubicBezTo>
                  <a:pt x="1658" y="9296"/>
                  <a:pt x="1682" y="9270"/>
                  <a:pt x="1682" y="9239"/>
                </a:cubicBezTo>
                <a:cubicBezTo>
                  <a:pt x="1681" y="9210"/>
                  <a:pt x="1656" y="9185"/>
                  <a:pt x="1626" y="9185"/>
                </a:cubicBezTo>
                <a:close/>
                <a:moveTo>
                  <a:pt x="2391" y="9302"/>
                </a:moveTo>
                <a:cubicBezTo>
                  <a:pt x="2368" y="9302"/>
                  <a:pt x="2346" y="9317"/>
                  <a:pt x="2339" y="9341"/>
                </a:cubicBezTo>
                <a:cubicBezTo>
                  <a:pt x="2329" y="9370"/>
                  <a:pt x="2345" y="9401"/>
                  <a:pt x="2374" y="9410"/>
                </a:cubicBezTo>
                <a:cubicBezTo>
                  <a:pt x="2620" y="9493"/>
                  <a:pt x="2844" y="9612"/>
                  <a:pt x="3042" y="9766"/>
                </a:cubicBezTo>
                <a:cubicBezTo>
                  <a:pt x="3051" y="9774"/>
                  <a:pt x="3063" y="9778"/>
                  <a:pt x="3076" y="9778"/>
                </a:cubicBezTo>
                <a:cubicBezTo>
                  <a:pt x="3092" y="9778"/>
                  <a:pt x="3108" y="9770"/>
                  <a:pt x="3120" y="9757"/>
                </a:cubicBezTo>
                <a:cubicBezTo>
                  <a:pt x="3138" y="9732"/>
                  <a:pt x="3133" y="9697"/>
                  <a:pt x="3109" y="9679"/>
                </a:cubicBezTo>
                <a:cubicBezTo>
                  <a:pt x="2902" y="9516"/>
                  <a:pt x="2667" y="9391"/>
                  <a:pt x="2409" y="9306"/>
                </a:cubicBezTo>
                <a:cubicBezTo>
                  <a:pt x="2403" y="9303"/>
                  <a:pt x="2397" y="9302"/>
                  <a:pt x="2391" y="9302"/>
                </a:cubicBezTo>
                <a:close/>
                <a:moveTo>
                  <a:pt x="6364" y="9879"/>
                </a:moveTo>
                <a:cubicBezTo>
                  <a:pt x="6346" y="9879"/>
                  <a:pt x="6328" y="9888"/>
                  <a:pt x="6317" y="9905"/>
                </a:cubicBezTo>
                <a:cubicBezTo>
                  <a:pt x="6173" y="10126"/>
                  <a:pt x="6019" y="10334"/>
                  <a:pt x="5859" y="10525"/>
                </a:cubicBezTo>
                <a:cubicBezTo>
                  <a:pt x="5838" y="10548"/>
                  <a:pt x="5841" y="10583"/>
                  <a:pt x="5865" y="10603"/>
                </a:cubicBezTo>
                <a:cubicBezTo>
                  <a:pt x="5876" y="10612"/>
                  <a:pt x="5889" y="10617"/>
                  <a:pt x="5901" y="10617"/>
                </a:cubicBezTo>
                <a:cubicBezTo>
                  <a:pt x="5917" y="10617"/>
                  <a:pt x="5932" y="10609"/>
                  <a:pt x="5944" y="10596"/>
                </a:cubicBezTo>
                <a:cubicBezTo>
                  <a:pt x="6106" y="10403"/>
                  <a:pt x="6263" y="10190"/>
                  <a:pt x="6410" y="9965"/>
                </a:cubicBezTo>
                <a:cubicBezTo>
                  <a:pt x="6427" y="9939"/>
                  <a:pt x="6419" y="9905"/>
                  <a:pt x="6394" y="9888"/>
                </a:cubicBezTo>
                <a:cubicBezTo>
                  <a:pt x="6384" y="9882"/>
                  <a:pt x="6374" y="9879"/>
                  <a:pt x="6364" y="9879"/>
                </a:cubicBezTo>
                <a:close/>
                <a:moveTo>
                  <a:pt x="263" y="9824"/>
                </a:moveTo>
                <a:cubicBezTo>
                  <a:pt x="246" y="9824"/>
                  <a:pt x="229" y="9832"/>
                  <a:pt x="218" y="9846"/>
                </a:cubicBezTo>
                <a:cubicBezTo>
                  <a:pt x="81" y="10030"/>
                  <a:pt x="5" y="10234"/>
                  <a:pt x="0" y="10435"/>
                </a:cubicBezTo>
                <a:lnTo>
                  <a:pt x="0" y="10458"/>
                </a:lnTo>
                <a:cubicBezTo>
                  <a:pt x="0" y="10512"/>
                  <a:pt x="4" y="10565"/>
                  <a:pt x="14" y="10620"/>
                </a:cubicBezTo>
                <a:cubicBezTo>
                  <a:pt x="18" y="10646"/>
                  <a:pt x="42" y="10666"/>
                  <a:pt x="68" y="10666"/>
                </a:cubicBezTo>
                <a:cubicBezTo>
                  <a:pt x="72" y="10666"/>
                  <a:pt x="75" y="10666"/>
                  <a:pt x="78" y="10665"/>
                </a:cubicBezTo>
                <a:cubicBezTo>
                  <a:pt x="108" y="10659"/>
                  <a:pt x="128" y="10630"/>
                  <a:pt x="123" y="10600"/>
                </a:cubicBezTo>
                <a:cubicBezTo>
                  <a:pt x="116" y="10553"/>
                  <a:pt x="111" y="10505"/>
                  <a:pt x="111" y="10458"/>
                </a:cubicBezTo>
                <a:lnTo>
                  <a:pt x="111" y="10438"/>
                </a:lnTo>
                <a:cubicBezTo>
                  <a:pt x="116" y="10260"/>
                  <a:pt x="184" y="10078"/>
                  <a:pt x="308" y="9913"/>
                </a:cubicBezTo>
                <a:cubicBezTo>
                  <a:pt x="326" y="9888"/>
                  <a:pt x="321" y="9853"/>
                  <a:pt x="296" y="9835"/>
                </a:cubicBezTo>
                <a:cubicBezTo>
                  <a:pt x="286" y="9827"/>
                  <a:pt x="275" y="9824"/>
                  <a:pt x="263" y="9824"/>
                </a:cubicBezTo>
                <a:close/>
                <a:moveTo>
                  <a:pt x="3603" y="10234"/>
                </a:moveTo>
                <a:cubicBezTo>
                  <a:pt x="3592" y="10234"/>
                  <a:pt x="3581" y="10237"/>
                  <a:pt x="3571" y="10244"/>
                </a:cubicBezTo>
                <a:cubicBezTo>
                  <a:pt x="3547" y="10261"/>
                  <a:pt x="3540" y="10295"/>
                  <a:pt x="3558" y="10321"/>
                </a:cubicBezTo>
                <a:cubicBezTo>
                  <a:pt x="3697" y="10525"/>
                  <a:pt x="3813" y="10753"/>
                  <a:pt x="3900" y="11001"/>
                </a:cubicBezTo>
                <a:cubicBezTo>
                  <a:pt x="3908" y="11024"/>
                  <a:pt x="3929" y="11037"/>
                  <a:pt x="3953" y="11037"/>
                </a:cubicBezTo>
                <a:cubicBezTo>
                  <a:pt x="3959" y="11037"/>
                  <a:pt x="3965" y="11037"/>
                  <a:pt x="3971" y="11034"/>
                </a:cubicBezTo>
                <a:cubicBezTo>
                  <a:pt x="4000" y="11025"/>
                  <a:pt x="4015" y="10993"/>
                  <a:pt x="4005" y="10964"/>
                </a:cubicBezTo>
                <a:cubicBezTo>
                  <a:pt x="3914" y="10707"/>
                  <a:pt x="3795" y="10470"/>
                  <a:pt x="3649" y="10258"/>
                </a:cubicBezTo>
                <a:cubicBezTo>
                  <a:pt x="3638" y="10242"/>
                  <a:pt x="3621" y="10234"/>
                  <a:pt x="3603" y="10234"/>
                </a:cubicBezTo>
                <a:close/>
                <a:moveTo>
                  <a:pt x="5361" y="11064"/>
                </a:moveTo>
                <a:cubicBezTo>
                  <a:pt x="5348" y="11064"/>
                  <a:pt x="5334" y="11069"/>
                  <a:pt x="5323" y="11078"/>
                </a:cubicBezTo>
                <a:cubicBezTo>
                  <a:pt x="5181" y="11205"/>
                  <a:pt x="5032" y="11325"/>
                  <a:pt x="4879" y="11432"/>
                </a:cubicBezTo>
                <a:cubicBezTo>
                  <a:pt x="4824" y="11470"/>
                  <a:pt x="4768" y="11506"/>
                  <a:pt x="4711" y="11542"/>
                </a:cubicBezTo>
                <a:cubicBezTo>
                  <a:pt x="4686" y="11558"/>
                  <a:pt x="4677" y="11592"/>
                  <a:pt x="4694" y="11618"/>
                </a:cubicBezTo>
                <a:cubicBezTo>
                  <a:pt x="4705" y="11635"/>
                  <a:pt x="4723" y="11644"/>
                  <a:pt x="4741" y="11644"/>
                </a:cubicBezTo>
                <a:cubicBezTo>
                  <a:pt x="4751" y="11644"/>
                  <a:pt x="4761" y="11641"/>
                  <a:pt x="4770" y="11636"/>
                </a:cubicBezTo>
                <a:cubicBezTo>
                  <a:pt x="4829" y="11599"/>
                  <a:pt x="4886" y="11562"/>
                  <a:pt x="4942" y="11522"/>
                </a:cubicBezTo>
                <a:cubicBezTo>
                  <a:pt x="5099" y="11413"/>
                  <a:pt x="5252" y="11292"/>
                  <a:pt x="5398" y="11161"/>
                </a:cubicBezTo>
                <a:cubicBezTo>
                  <a:pt x="5421" y="11141"/>
                  <a:pt x="5423" y="11106"/>
                  <a:pt x="5402" y="11082"/>
                </a:cubicBezTo>
                <a:cubicBezTo>
                  <a:pt x="5392" y="11070"/>
                  <a:pt x="5376" y="11064"/>
                  <a:pt x="5361" y="11064"/>
                </a:cubicBezTo>
                <a:close/>
                <a:moveTo>
                  <a:pt x="433" y="11231"/>
                </a:moveTo>
                <a:cubicBezTo>
                  <a:pt x="420" y="11231"/>
                  <a:pt x="406" y="11235"/>
                  <a:pt x="395" y="11245"/>
                </a:cubicBezTo>
                <a:cubicBezTo>
                  <a:pt x="373" y="11265"/>
                  <a:pt x="371" y="11300"/>
                  <a:pt x="391" y="11324"/>
                </a:cubicBezTo>
                <a:lnTo>
                  <a:pt x="419" y="11354"/>
                </a:lnTo>
                <a:cubicBezTo>
                  <a:pt x="590" y="11536"/>
                  <a:pt x="786" y="11694"/>
                  <a:pt x="1005" y="11824"/>
                </a:cubicBezTo>
                <a:cubicBezTo>
                  <a:pt x="1014" y="11829"/>
                  <a:pt x="1025" y="11831"/>
                  <a:pt x="1034" y="11831"/>
                </a:cubicBezTo>
                <a:cubicBezTo>
                  <a:pt x="1052" y="11831"/>
                  <a:pt x="1072" y="11822"/>
                  <a:pt x="1081" y="11804"/>
                </a:cubicBezTo>
                <a:cubicBezTo>
                  <a:pt x="1097" y="11778"/>
                  <a:pt x="1089" y="11744"/>
                  <a:pt x="1062" y="11728"/>
                </a:cubicBezTo>
                <a:cubicBezTo>
                  <a:pt x="853" y="11604"/>
                  <a:pt x="664" y="11453"/>
                  <a:pt x="500" y="11278"/>
                </a:cubicBezTo>
                <a:lnTo>
                  <a:pt x="474" y="11249"/>
                </a:lnTo>
                <a:cubicBezTo>
                  <a:pt x="464" y="11237"/>
                  <a:pt x="448" y="11231"/>
                  <a:pt x="433" y="11231"/>
                </a:cubicBezTo>
                <a:close/>
                <a:moveTo>
                  <a:pt x="1750" y="12018"/>
                </a:moveTo>
                <a:cubicBezTo>
                  <a:pt x="1725" y="12018"/>
                  <a:pt x="1703" y="12035"/>
                  <a:pt x="1695" y="12060"/>
                </a:cubicBezTo>
                <a:cubicBezTo>
                  <a:pt x="1688" y="12090"/>
                  <a:pt x="1706" y="12120"/>
                  <a:pt x="1735" y="12128"/>
                </a:cubicBezTo>
                <a:cubicBezTo>
                  <a:pt x="1983" y="12194"/>
                  <a:pt x="2246" y="12233"/>
                  <a:pt x="2516" y="12242"/>
                </a:cubicBezTo>
                <a:lnTo>
                  <a:pt x="2518" y="12242"/>
                </a:lnTo>
                <a:cubicBezTo>
                  <a:pt x="2548" y="12242"/>
                  <a:pt x="2573" y="12219"/>
                  <a:pt x="2574" y="12189"/>
                </a:cubicBezTo>
                <a:cubicBezTo>
                  <a:pt x="2575" y="12158"/>
                  <a:pt x="2550" y="12132"/>
                  <a:pt x="2520" y="12131"/>
                </a:cubicBezTo>
                <a:cubicBezTo>
                  <a:pt x="2258" y="12123"/>
                  <a:pt x="2004" y="12085"/>
                  <a:pt x="1764" y="12020"/>
                </a:cubicBezTo>
                <a:cubicBezTo>
                  <a:pt x="1759" y="12019"/>
                  <a:pt x="1754" y="12018"/>
                  <a:pt x="1750" y="12018"/>
                </a:cubicBezTo>
                <a:close/>
                <a:moveTo>
                  <a:pt x="4128" y="11684"/>
                </a:moveTo>
                <a:cubicBezTo>
                  <a:pt x="4125" y="11684"/>
                  <a:pt x="4122" y="11684"/>
                  <a:pt x="4119" y="11685"/>
                </a:cubicBezTo>
                <a:cubicBezTo>
                  <a:pt x="4090" y="11688"/>
                  <a:pt x="4067" y="11716"/>
                  <a:pt x="4071" y="11746"/>
                </a:cubicBezTo>
                <a:cubicBezTo>
                  <a:pt x="4077" y="11795"/>
                  <a:pt x="4081" y="11843"/>
                  <a:pt x="4084" y="11893"/>
                </a:cubicBezTo>
                <a:cubicBezTo>
                  <a:pt x="4074" y="11882"/>
                  <a:pt x="4059" y="11875"/>
                  <a:pt x="4044" y="11875"/>
                </a:cubicBezTo>
                <a:cubicBezTo>
                  <a:pt x="4037" y="11875"/>
                  <a:pt x="4031" y="11877"/>
                  <a:pt x="4024" y="11879"/>
                </a:cubicBezTo>
                <a:cubicBezTo>
                  <a:pt x="3785" y="11969"/>
                  <a:pt x="3535" y="12036"/>
                  <a:pt x="3284" y="12078"/>
                </a:cubicBezTo>
                <a:cubicBezTo>
                  <a:pt x="3254" y="12083"/>
                  <a:pt x="3234" y="12112"/>
                  <a:pt x="3238" y="12142"/>
                </a:cubicBezTo>
                <a:cubicBezTo>
                  <a:pt x="3243" y="12170"/>
                  <a:pt x="3268" y="12189"/>
                  <a:pt x="3294" y="12189"/>
                </a:cubicBezTo>
                <a:cubicBezTo>
                  <a:pt x="3297" y="12189"/>
                  <a:pt x="3300" y="12188"/>
                  <a:pt x="3302" y="12188"/>
                </a:cubicBezTo>
                <a:cubicBezTo>
                  <a:pt x="3561" y="12144"/>
                  <a:pt x="3817" y="12075"/>
                  <a:pt x="4063" y="11983"/>
                </a:cubicBezTo>
                <a:cubicBezTo>
                  <a:pt x="4073" y="11979"/>
                  <a:pt x="4083" y="11972"/>
                  <a:pt x="4088" y="11964"/>
                </a:cubicBezTo>
                <a:cubicBezTo>
                  <a:pt x="4092" y="12023"/>
                  <a:pt x="4093" y="12084"/>
                  <a:pt x="4093" y="12144"/>
                </a:cubicBezTo>
                <a:cubicBezTo>
                  <a:pt x="4093" y="12264"/>
                  <a:pt x="4087" y="12388"/>
                  <a:pt x="4076" y="12511"/>
                </a:cubicBezTo>
                <a:cubicBezTo>
                  <a:pt x="4073" y="12542"/>
                  <a:pt x="4096" y="12568"/>
                  <a:pt x="4126" y="12571"/>
                </a:cubicBezTo>
                <a:lnTo>
                  <a:pt x="4131" y="12571"/>
                </a:lnTo>
                <a:cubicBezTo>
                  <a:pt x="4160" y="12571"/>
                  <a:pt x="4184" y="12550"/>
                  <a:pt x="4187" y="12521"/>
                </a:cubicBezTo>
                <a:cubicBezTo>
                  <a:pt x="4198" y="12395"/>
                  <a:pt x="4205" y="12268"/>
                  <a:pt x="4205" y="12144"/>
                </a:cubicBezTo>
                <a:cubicBezTo>
                  <a:pt x="4205" y="12007"/>
                  <a:pt x="4196" y="11869"/>
                  <a:pt x="4181" y="11733"/>
                </a:cubicBezTo>
                <a:cubicBezTo>
                  <a:pt x="4178" y="11706"/>
                  <a:pt x="4156" y="11684"/>
                  <a:pt x="4128" y="11684"/>
                </a:cubicBezTo>
                <a:close/>
                <a:moveTo>
                  <a:pt x="3994" y="13226"/>
                </a:moveTo>
                <a:cubicBezTo>
                  <a:pt x="3969" y="13226"/>
                  <a:pt x="3946" y="13242"/>
                  <a:pt x="3939" y="13267"/>
                </a:cubicBezTo>
                <a:cubicBezTo>
                  <a:pt x="3876" y="13504"/>
                  <a:pt x="3793" y="13750"/>
                  <a:pt x="3691" y="13997"/>
                </a:cubicBezTo>
                <a:cubicBezTo>
                  <a:pt x="3679" y="14025"/>
                  <a:pt x="3693" y="14057"/>
                  <a:pt x="3722" y="14069"/>
                </a:cubicBezTo>
                <a:cubicBezTo>
                  <a:pt x="3728" y="14072"/>
                  <a:pt x="3736" y="14073"/>
                  <a:pt x="3742" y="14073"/>
                </a:cubicBezTo>
                <a:cubicBezTo>
                  <a:pt x="3765" y="14073"/>
                  <a:pt x="3785" y="14061"/>
                  <a:pt x="3794" y="14039"/>
                </a:cubicBezTo>
                <a:cubicBezTo>
                  <a:pt x="3897" y="13788"/>
                  <a:pt x="3983" y="13538"/>
                  <a:pt x="4047" y="13296"/>
                </a:cubicBezTo>
                <a:cubicBezTo>
                  <a:pt x="4054" y="13266"/>
                  <a:pt x="4037" y="13235"/>
                  <a:pt x="4007" y="13227"/>
                </a:cubicBezTo>
                <a:cubicBezTo>
                  <a:pt x="4003" y="13226"/>
                  <a:pt x="3998" y="13226"/>
                  <a:pt x="3994" y="13226"/>
                </a:cubicBezTo>
                <a:close/>
                <a:moveTo>
                  <a:pt x="3409" y="14665"/>
                </a:moveTo>
                <a:cubicBezTo>
                  <a:pt x="3389" y="14665"/>
                  <a:pt x="3370" y="14676"/>
                  <a:pt x="3360" y="14694"/>
                </a:cubicBezTo>
                <a:cubicBezTo>
                  <a:pt x="3242" y="14913"/>
                  <a:pt x="3115" y="15131"/>
                  <a:pt x="2969" y="15362"/>
                </a:cubicBezTo>
                <a:cubicBezTo>
                  <a:pt x="2952" y="15387"/>
                  <a:pt x="2959" y="15423"/>
                  <a:pt x="2986" y="15439"/>
                </a:cubicBezTo>
                <a:cubicBezTo>
                  <a:pt x="2996" y="15444"/>
                  <a:pt x="3005" y="15447"/>
                  <a:pt x="3016" y="15447"/>
                </a:cubicBezTo>
                <a:cubicBezTo>
                  <a:pt x="3034" y="15447"/>
                  <a:pt x="3052" y="15438"/>
                  <a:pt x="3063" y="15422"/>
                </a:cubicBezTo>
                <a:cubicBezTo>
                  <a:pt x="3210" y="15189"/>
                  <a:pt x="3340" y="14968"/>
                  <a:pt x="3458" y="14747"/>
                </a:cubicBezTo>
                <a:cubicBezTo>
                  <a:pt x="3472" y="14720"/>
                  <a:pt x="3462" y="14686"/>
                  <a:pt x="3435" y="14672"/>
                </a:cubicBezTo>
                <a:cubicBezTo>
                  <a:pt x="3426" y="14667"/>
                  <a:pt x="3418" y="14665"/>
                  <a:pt x="3409" y="14665"/>
                </a:cubicBezTo>
                <a:close/>
                <a:moveTo>
                  <a:pt x="2581" y="15982"/>
                </a:moveTo>
                <a:cubicBezTo>
                  <a:pt x="2564" y="15982"/>
                  <a:pt x="2547" y="15990"/>
                  <a:pt x="2536" y="16005"/>
                </a:cubicBezTo>
                <a:cubicBezTo>
                  <a:pt x="2401" y="16195"/>
                  <a:pt x="2255" y="16394"/>
                  <a:pt x="2077" y="16631"/>
                </a:cubicBezTo>
                <a:cubicBezTo>
                  <a:pt x="2058" y="16656"/>
                  <a:pt x="2063" y="16691"/>
                  <a:pt x="2088" y="16709"/>
                </a:cubicBezTo>
                <a:cubicBezTo>
                  <a:pt x="2097" y="16716"/>
                  <a:pt x="2109" y="16721"/>
                  <a:pt x="2121" y="16721"/>
                </a:cubicBezTo>
                <a:cubicBezTo>
                  <a:pt x="2138" y="16721"/>
                  <a:pt x="2155" y="16713"/>
                  <a:pt x="2166" y="16698"/>
                </a:cubicBezTo>
                <a:cubicBezTo>
                  <a:pt x="2345" y="16460"/>
                  <a:pt x="2491" y="16260"/>
                  <a:pt x="2626" y="16069"/>
                </a:cubicBezTo>
                <a:cubicBezTo>
                  <a:pt x="2644" y="16044"/>
                  <a:pt x="2639" y="16010"/>
                  <a:pt x="2613" y="15992"/>
                </a:cubicBezTo>
                <a:cubicBezTo>
                  <a:pt x="2604" y="15985"/>
                  <a:pt x="2592" y="15982"/>
                  <a:pt x="2581" y="15982"/>
                </a:cubicBezTo>
                <a:close/>
                <a:moveTo>
                  <a:pt x="1659" y="17236"/>
                </a:moveTo>
                <a:cubicBezTo>
                  <a:pt x="1642" y="17236"/>
                  <a:pt x="1625" y="17244"/>
                  <a:pt x="1614" y="17260"/>
                </a:cubicBezTo>
                <a:cubicBezTo>
                  <a:pt x="1441" y="17511"/>
                  <a:pt x="1315" y="17728"/>
                  <a:pt x="1218" y="17941"/>
                </a:cubicBezTo>
                <a:cubicBezTo>
                  <a:pt x="1205" y="17968"/>
                  <a:pt x="1218" y="18002"/>
                  <a:pt x="1246" y="18014"/>
                </a:cubicBezTo>
                <a:cubicBezTo>
                  <a:pt x="1253" y="18018"/>
                  <a:pt x="1261" y="18019"/>
                  <a:pt x="1268" y="18019"/>
                </a:cubicBezTo>
                <a:cubicBezTo>
                  <a:pt x="1290" y="18019"/>
                  <a:pt x="1310" y="18007"/>
                  <a:pt x="1319" y="17987"/>
                </a:cubicBezTo>
                <a:cubicBezTo>
                  <a:pt x="1413" y="17780"/>
                  <a:pt x="1536" y="17569"/>
                  <a:pt x="1705" y="17323"/>
                </a:cubicBezTo>
                <a:cubicBezTo>
                  <a:pt x="1723" y="17298"/>
                  <a:pt x="1717" y="17263"/>
                  <a:pt x="1691" y="17246"/>
                </a:cubicBezTo>
                <a:cubicBezTo>
                  <a:pt x="1681" y="17239"/>
                  <a:pt x="1670" y="17236"/>
                  <a:pt x="1659" y="17236"/>
                </a:cubicBezTo>
                <a:close/>
                <a:moveTo>
                  <a:pt x="1050" y="18652"/>
                </a:moveTo>
                <a:cubicBezTo>
                  <a:pt x="1023" y="18652"/>
                  <a:pt x="999" y="18673"/>
                  <a:pt x="996" y="18700"/>
                </a:cubicBezTo>
                <a:cubicBezTo>
                  <a:pt x="984" y="18795"/>
                  <a:pt x="978" y="18893"/>
                  <a:pt x="978" y="18989"/>
                </a:cubicBezTo>
                <a:cubicBezTo>
                  <a:pt x="978" y="19154"/>
                  <a:pt x="996" y="19324"/>
                  <a:pt x="1030" y="19493"/>
                </a:cubicBezTo>
                <a:cubicBezTo>
                  <a:pt x="1035" y="19519"/>
                  <a:pt x="1058" y="19537"/>
                  <a:pt x="1084" y="19537"/>
                </a:cubicBezTo>
                <a:cubicBezTo>
                  <a:pt x="1088" y="19537"/>
                  <a:pt x="1092" y="19537"/>
                  <a:pt x="1095" y="19536"/>
                </a:cubicBezTo>
                <a:cubicBezTo>
                  <a:pt x="1125" y="19529"/>
                  <a:pt x="1144" y="19500"/>
                  <a:pt x="1139" y="19470"/>
                </a:cubicBezTo>
                <a:cubicBezTo>
                  <a:pt x="1106" y="19309"/>
                  <a:pt x="1089" y="19147"/>
                  <a:pt x="1089" y="18989"/>
                </a:cubicBezTo>
                <a:cubicBezTo>
                  <a:pt x="1089" y="18897"/>
                  <a:pt x="1095" y="18804"/>
                  <a:pt x="1106" y="18714"/>
                </a:cubicBezTo>
                <a:cubicBezTo>
                  <a:pt x="1110" y="18683"/>
                  <a:pt x="1088" y="18655"/>
                  <a:pt x="1058" y="18652"/>
                </a:cubicBezTo>
                <a:cubicBezTo>
                  <a:pt x="1055" y="18652"/>
                  <a:pt x="1053" y="18652"/>
                  <a:pt x="1050" y="18652"/>
                </a:cubicBezTo>
                <a:close/>
                <a:moveTo>
                  <a:pt x="1342" y="20158"/>
                </a:moveTo>
                <a:cubicBezTo>
                  <a:pt x="1333" y="20158"/>
                  <a:pt x="1324" y="20160"/>
                  <a:pt x="1316" y="20164"/>
                </a:cubicBezTo>
                <a:cubicBezTo>
                  <a:pt x="1290" y="20178"/>
                  <a:pt x="1278" y="20211"/>
                  <a:pt x="1292" y="20239"/>
                </a:cubicBezTo>
                <a:cubicBezTo>
                  <a:pt x="1408" y="20468"/>
                  <a:pt x="1553" y="20690"/>
                  <a:pt x="1724" y="20899"/>
                </a:cubicBezTo>
                <a:cubicBezTo>
                  <a:pt x="1735" y="20912"/>
                  <a:pt x="1751" y="20919"/>
                  <a:pt x="1767" y="20919"/>
                </a:cubicBezTo>
                <a:cubicBezTo>
                  <a:pt x="1779" y="20919"/>
                  <a:pt x="1792" y="20915"/>
                  <a:pt x="1802" y="20906"/>
                </a:cubicBezTo>
                <a:cubicBezTo>
                  <a:pt x="1826" y="20887"/>
                  <a:pt x="1829" y="20852"/>
                  <a:pt x="1810" y="20828"/>
                </a:cubicBezTo>
                <a:cubicBezTo>
                  <a:pt x="1644" y="20626"/>
                  <a:pt x="1503" y="20411"/>
                  <a:pt x="1391" y="20188"/>
                </a:cubicBezTo>
                <a:cubicBezTo>
                  <a:pt x="1381" y="20169"/>
                  <a:pt x="1362" y="20158"/>
                  <a:pt x="1342" y="20158"/>
                </a:cubicBezTo>
                <a:close/>
                <a:moveTo>
                  <a:pt x="2317" y="21356"/>
                </a:moveTo>
                <a:cubicBezTo>
                  <a:pt x="2301" y="21356"/>
                  <a:pt x="2285" y="21363"/>
                  <a:pt x="2275" y="21376"/>
                </a:cubicBezTo>
                <a:cubicBezTo>
                  <a:pt x="2255" y="21401"/>
                  <a:pt x="2258" y="21435"/>
                  <a:pt x="2283" y="21455"/>
                </a:cubicBezTo>
                <a:cubicBezTo>
                  <a:pt x="2343" y="21505"/>
                  <a:pt x="2405" y="21552"/>
                  <a:pt x="2468" y="21596"/>
                </a:cubicBezTo>
                <a:cubicBezTo>
                  <a:pt x="2617" y="21703"/>
                  <a:pt x="2776" y="21803"/>
                  <a:pt x="2938" y="21891"/>
                </a:cubicBezTo>
                <a:cubicBezTo>
                  <a:pt x="2946" y="21895"/>
                  <a:pt x="2955" y="21898"/>
                  <a:pt x="2965" y="21898"/>
                </a:cubicBezTo>
                <a:cubicBezTo>
                  <a:pt x="2984" y="21898"/>
                  <a:pt x="3003" y="21888"/>
                  <a:pt x="3014" y="21869"/>
                </a:cubicBezTo>
                <a:cubicBezTo>
                  <a:pt x="3028" y="21842"/>
                  <a:pt x="3018" y="21809"/>
                  <a:pt x="2991" y="21794"/>
                </a:cubicBezTo>
                <a:cubicBezTo>
                  <a:pt x="2833" y="21707"/>
                  <a:pt x="2678" y="21610"/>
                  <a:pt x="2533" y="21506"/>
                </a:cubicBezTo>
                <a:cubicBezTo>
                  <a:pt x="2471" y="21462"/>
                  <a:pt x="2411" y="21416"/>
                  <a:pt x="2352" y="21369"/>
                </a:cubicBezTo>
                <a:cubicBezTo>
                  <a:pt x="2342" y="21360"/>
                  <a:pt x="2330" y="21356"/>
                  <a:pt x="2317" y="21356"/>
                </a:cubicBezTo>
                <a:close/>
                <a:moveTo>
                  <a:pt x="3675" y="22101"/>
                </a:moveTo>
                <a:cubicBezTo>
                  <a:pt x="3653" y="22101"/>
                  <a:pt x="3631" y="22115"/>
                  <a:pt x="3623" y="22138"/>
                </a:cubicBezTo>
                <a:cubicBezTo>
                  <a:pt x="3613" y="22167"/>
                  <a:pt x="3628" y="22199"/>
                  <a:pt x="3657" y="22209"/>
                </a:cubicBezTo>
                <a:cubicBezTo>
                  <a:pt x="3905" y="22295"/>
                  <a:pt x="4161" y="22360"/>
                  <a:pt x="4420" y="22404"/>
                </a:cubicBezTo>
                <a:cubicBezTo>
                  <a:pt x="4423" y="22405"/>
                  <a:pt x="4425" y="22405"/>
                  <a:pt x="4428" y="22405"/>
                </a:cubicBezTo>
                <a:cubicBezTo>
                  <a:pt x="4455" y="22405"/>
                  <a:pt x="4478" y="22386"/>
                  <a:pt x="4484" y="22359"/>
                </a:cubicBezTo>
                <a:cubicBezTo>
                  <a:pt x="4489" y="22328"/>
                  <a:pt x="4468" y="22299"/>
                  <a:pt x="4438" y="22295"/>
                </a:cubicBezTo>
                <a:cubicBezTo>
                  <a:pt x="4186" y="22251"/>
                  <a:pt x="3936" y="22187"/>
                  <a:pt x="3693" y="22104"/>
                </a:cubicBezTo>
                <a:cubicBezTo>
                  <a:pt x="3687" y="22102"/>
                  <a:pt x="3681" y="22101"/>
                  <a:pt x="3675" y="22101"/>
                </a:cubicBezTo>
                <a:close/>
                <a:moveTo>
                  <a:pt x="5978" y="22297"/>
                </a:moveTo>
                <a:cubicBezTo>
                  <a:pt x="5975" y="22297"/>
                  <a:pt x="5972" y="22298"/>
                  <a:pt x="5969" y="22298"/>
                </a:cubicBezTo>
                <a:cubicBezTo>
                  <a:pt x="5723" y="22340"/>
                  <a:pt x="5471" y="22361"/>
                  <a:pt x="5218" y="22361"/>
                </a:cubicBezTo>
                <a:lnTo>
                  <a:pt x="5203" y="22361"/>
                </a:lnTo>
                <a:cubicBezTo>
                  <a:pt x="5172" y="22361"/>
                  <a:pt x="5147" y="22386"/>
                  <a:pt x="5147" y="22417"/>
                </a:cubicBezTo>
                <a:cubicBezTo>
                  <a:pt x="5147" y="22447"/>
                  <a:pt x="5172" y="22472"/>
                  <a:pt x="5203" y="22472"/>
                </a:cubicBezTo>
                <a:lnTo>
                  <a:pt x="5218" y="22472"/>
                </a:lnTo>
                <a:cubicBezTo>
                  <a:pt x="5476" y="22472"/>
                  <a:pt x="5736" y="22451"/>
                  <a:pt x="5987" y="22407"/>
                </a:cubicBezTo>
                <a:cubicBezTo>
                  <a:pt x="6017" y="22402"/>
                  <a:pt x="6038" y="22373"/>
                  <a:pt x="6033" y="22343"/>
                </a:cubicBezTo>
                <a:cubicBezTo>
                  <a:pt x="6028" y="22316"/>
                  <a:pt x="6004" y="22297"/>
                  <a:pt x="5978" y="2229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2"/>
          <p:cNvSpPr/>
          <p:nvPr/>
        </p:nvSpPr>
        <p:spPr>
          <a:xfrm rot="-6249525">
            <a:off x="1370859" y="4322855"/>
            <a:ext cx="1292681" cy="1177560"/>
          </a:xfrm>
          <a:custGeom>
            <a:avLst/>
            <a:gdLst/>
            <a:ahLst/>
            <a:cxnLst/>
            <a:rect l="l" t="t" r="r" b="b"/>
            <a:pathLst>
              <a:path w="17601" h="16033" extrusionOk="0">
                <a:moveTo>
                  <a:pt x="16107" y="0"/>
                </a:moveTo>
                <a:cubicBezTo>
                  <a:pt x="16093" y="0"/>
                  <a:pt x="16078" y="6"/>
                  <a:pt x="16067" y="16"/>
                </a:cubicBezTo>
                <a:cubicBezTo>
                  <a:pt x="16046" y="38"/>
                  <a:pt x="16045" y="73"/>
                  <a:pt x="16066" y="94"/>
                </a:cubicBezTo>
                <a:lnTo>
                  <a:pt x="16107" y="137"/>
                </a:lnTo>
                <a:cubicBezTo>
                  <a:pt x="16118" y="149"/>
                  <a:pt x="16132" y="154"/>
                  <a:pt x="16147" y="154"/>
                </a:cubicBezTo>
                <a:cubicBezTo>
                  <a:pt x="16161" y="154"/>
                  <a:pt x="16175" y="150"/>
                  <a:pt x="16185" y="139"/>
                </a:cubicBezTo>
                <a:cubicBezTo>
                  <a:pt x="16207" y="119"/>
                  <a:pt x="16208" y="84"/>
                  <a:pt x="16188" y="61"/>
                </a:cubicBezTo>
                <a:lnTo>
                  <a:pt x="16146" y="17"/>
                </a:lnTo>
                <a:cubicBezTo>
                  <a:pt x="16136" y="6"/>
                  <a:pt x="16121" y="0"/>
                  <a:pt x="16107" y="0"/>
                </a:cubicBezTo>
                <a:close/>
                <a:moveTo>
                  <a:pt x="16632" y="649"/>
                </a:moveTo>
                <a:cubicBezTo>
                  <a:pt x="16621" y="649"/>
                  <a:pt x="16610" y="652"/>
                  <a:pt x="16600" y="658"/>
                </a:cubicBezTo>
                <a:cubicBezTo>
                  <a:pt x="16576" y="675"/>
                  <a:pt x="16568" y="710"/>
                  <a:pt x="16587" y="735"/>
                </a:cubicBezTo>
                <a:cubicBezTo>
                  <a:pt x="16729" y="945"/>
                  <a:pt x="16857" y="1168"/>
                  <a:pt x="16968" y="1401"/>
                </a:cubicBezTo>
                <a:cubicBezTo>
                  <a:pt x="16977" y="1420"/>
                  <a:pt x="16998" y="1432"/>
                  <a:pt x="17018" y="1432"/>
                </a:cubicBezTo>
                <a:cubicBezTo>
                  <a:pt x="17027" y="1432"/>
                  <a:pt x="17034" y="1431"/>
                  <a:pt x="17043" y="1426"/>
                </a:cubicBezTo>
                <a:cubicBezTo>
                  <a:pt x="17069" y="1414"/>
                  <a:pt x="17081" y="1380"/>
                  <a:pt x="17068" y="1353"/>
                </a:cubicBezTo>
                <a:cubicBezTo>
                  <a:pt x="16955" y="1116"/>
                  <a:pt x="16824" y="887"/>
                  <a:pt x="16678" y="673"/>
                </a:cubicBezTo>
                <a:cubicBezTo>
                  <a:pt x="16667" y="657"/>
                  <a:pt x="16650" y="649"/>
                  <a:pt x="16632" y="649"/>
                </a:cubicBezTo>
                <a:close/>
                <a:moveTo>
                  <a:pt x="17302" y="2043"/>
                </a:moveTo>
                <a:cubicBezTo>
                  <a:pt x="17296" y="2043"/>
                  <a:pt x="17291" y="2044"/>
                  <a:pt x="17285" y="2046"/>
                </a:cubicBezTo>
                <a:cubicBezTo>
                  <a:pt x="17255" y="2055"/>
                  <a:pt x="17239" y="2086"/>
                  <a:pt x="17248" y="2115"/>
                </a:cubicBezTo>
                <a:cubicBezTo>
                  <a:pt x="17324" y="2359"/>
                  <a:pt x="17382" y="2610"/>
                  <a:pt x="17423" y="2863"/>
                </a:cubicBezTo>
                <a:cubicBezTo>
                  <a:pt x="17427" y="2890"/>
                  <a:pt x="17451" y="2909"/>
                  <a:pt x="17477" y="2909"/>
                </a:cubicBezTo>
                <a:lnTo>
                  <a:pt x="17486" y="2909"/>
                </a:lnTo>
                <a:cubicBezTo>
                  <a:pt x="17517" y="2904"/>
                  <a:pt x="17537" y="2875"/>
                  <a:pt x="17532" y="2845"/>
                </a:cubicBezTo>
                <a:cubicBezTo>
                  <a:pt x="17491" y="2588"/>
                  <a:pt x="17432" y="2331"/>
                  <a:pt x="17355" y="2082"/>
                </a:cubicBezTo>
                <a:cubicBezTo>
                  <a:pt x="17347" y="2059"/>
                  <a:pt x="17325" y="2043"/>
                  <a:pt x="17302" y="2043"/>
                </a:cubicBezTo>
                <a:close/>
                <a:moveTo>
                  <a:pt x="17544" y="3572"/>
                </a:moveTo>
                <a:cubicBezTo>
                  <a:pt x="17513" y="3572"/>
                  <a:pt x="17488" y="3597"/>
                  <a:pt x="17489" y="3627"/>
                </a:cubicBezTo>
                <a:lnTo>
                  <a:pt x="17489" y="3701"/>
                </a:lnTo>
                <a:cubicBezTo>
                  <a:pt x="17489" y="3933"/>
                  <a:pt x="17474" y="4166"/>
                  <a:pt x="17443" y="4393"/>
                </a:cubicBezTo>
                <a:cubicBezTo>
                  <a:pt x="17439" y="4424"/>
                  <a:pt x="17460" y="4452"/>
                  <a:pt x="17490" y="4456"/>
                </a:cubicBezTo>
                <a:lnTo>
                  <a:pt x="17498" y="4456"/>
                </a:lnTo>
                <a:cubicBezTo>
                  <a:pt x="17526" y="4456"/>
                  <a:pt x="17549" y="4436"/>
                  <a:pt x="17553" y="4408"/>
                </a:cubicBezTo>
                <a:cubicBezTo>
                  <a:pt x="17584" y="4176"/>
                  <a:pt x="17600" y="3938"/>
                  <a:pt x="17600" y="3701"/>
                </a:cubicBezTo>
                <a:lnTo>
                  <a:pt x="17600" y="3626"/>
                </a:lnTo>
                <a:cubicBezTo>
                  <a:pt x="17599" y="3595"/>
                  <a:pt x="17575" y="3572"/>
                  <a:pt x="17545" y="3572"/>
                </a:cubicBezTo>
                <a:close/>
                <a:moveTo>
                  <a:pt x="17335" y="5103"/>
                </a:moveTo>
                <a:cubicBezTo>
                  <a:pt x="17311" y="5103"/>
                  <a:pt x="17289" y="5119"/>
                  <a:pt x="17282" y="5143"/>
                </a:cubicBezTo>
                <a:cubicBezTo>
                  <a:pt x="17247" y="5258"/>
                  <a:pt x="17208" y="5373"/>
                  <a:pt x="17166" y="5483"/>
                </a:cubicBezTo>
                <a:cubicBezTo>
                  <a:pt x="17117" y="5608"/>
                  <a:pt x="17063" y="5734"/>
                  <a:pt x="17003" y="5857"/>
                </a:cubicBezTo>
                <a:cubicBezTo>
                  <a:pt x="16989" y="5884"/>
                  <a:pt x="17001" y="5917"/>
                  <a:pt x="17029" y="5931"/>
                </a:cubicBezTo>
                <a:cubicBezTo>
                  <a:pt x="17036" y="5935"/>
                  <a:pt x="17045" y="5937"/>
                  <a:pt x="17052" y="5937"/>
                </a:cubicBezTo>
                <a:cubicBezTo>
                  <a:pt x="17073" y="5937"/>
                  <a:pt x="17093" y="5925"/>
                  <a:pt x="17102" y="5906"/>
                </a:cubicBezTo>
                <a:cubicBezTo>
                  <a:pt x="17163" y="5780"/>
                  <a:pt x="17220" y="5650"/>
                  <a:pt x="17269" y="5522"/>
                </a:cubicBezTo>
                <a:cubicBezTo>
                  <a:pt x="17313" y="5409"/>
                  <a:pt x="17352" y="5293"/>
                  <a:pt x="17388" y="5175"/>
                </a:cubicBezTo>
                <a:cubicBezTo>
                  <a:pt x="17396" y="5145"/>
                  <a:pt x="17380" y="5115"/>
                  <a:pt x="17350" y="5106"/>
                </a:cubicBezTo>
                <a:cubicBezTo>
                  <a:pt x="17345" y="5104"/>
                  <a:pt x="17340" y="5103"/>
                  <a:pt x="17335" y="5103"/>
                </a:cubicBezTo>
                <a:close/>
                <a:moveTo>
                  <a:pt x="16660" y="6494"/>
                </a:moveTo>
                <a:cubicBezTo>
                  <a:pt x="16643" y="6494"/>
                  <a:pt x="16626" y="6503"/>
                  <a:pt x="16614" y="6518"/>
                </a:cubicBezTo>
                <a:cubicBezTo>
                  <a:pt x="16470" y="6726"/>
                  <a:pt x="16307" y="6927"/>
                  <a:pt x="16130" y="7114"/>
                </a:cubicBezTo>
                <a:cubicBezTo>
                  <a:pt x="16110" y="7136"/>
                  <a:pt x="16111" y="7172"/>
                  <a:pt x="16134" y="7192"/>
                </a:cubicBezTo>
                <a:cubicBezTo>
                  <a:pt x="16144" y="7203"/>
                  <a:pt x="16157" y="7208"/>
                  <a:pt x="16171" y="7208"/>
                </a:cubicBezTo>
                <a:cubicBezTo>
                  <a:pt x="16186" y="7208"/>
                  <a:pt x="16201" y="7202"/>
                  <a:pt x="16212" y="7190"/>
                </a:cubicBezTo>
                <a:cubicBezTo>
                  <a:pt x="16391" y="6999"/>
                  <a:pt x="16558" y="6795"/>
                  <a:pt x="16705" y="6581"/>
                </a:cubicBezTo>
                <a:cubicBezTo>
                  <a:pt x="16723" y="6556"/>
                  <a:pt x="16717" y="6522"/>
                  <a:pt x="16691" y="6504"/>
                </a:cubicBezTo>
                <a:cubicBezTo>
                  <a:pt x="16682" y="6497"/>
                  <a:pt x="16671" y="6494"/>
                  <a:pt x="16660" y="6494"/>
                </a:cubicBezTo>
                <a:close/>
                <a:moveTo>
                  <a:pt x="15601" y="7622"/>
                </a:moveTo>
                <a:cubicBezTo>
                  <a:pt x="15588" y="7622"/>
                  <a:pt x="15576" y="7626"/>
                  <a:pt x="15566" y="7634"/>
                </a:cubicBezTo>
                <a:cubicBezTo>
                  <a:pt x="15367" y="7793"/>
                  <a:pt x="15154" y="7941"/>
                  <a:pt x="14934" y="8070"/>
                </a:cubicBezTo>
                <a:cubicBezTo>
                  <a:pt x="14907" y="8085"/>
                  <a:pt x="14899" y="8119"/>
                  <a:pt x="14915" y="8146"/>
                </a:cubicBezTo>
                <a:cubicBezTo>
                  <a:pt x="14924" y="8163"/>
                  <a:pt x="14943" y="8174"/>
                  <a:pt x="14962" y="8174"/>
                </a:cubicBezTo>
                <a:cubicBezTo>
                  <a:pt x="14971" y="8174"/>
                  <a:pt x="14981" y="8171"/>
                  <a:pt x="14990" y="8165"/>
                </a:cubicBezTo>
                <a:cubicBezTo>
                  <a:pt x="15215" y="8033"/>
                  <a:pt x="15432" y="7883"/>
                  <a:pt x="15636" y="7721"/>
                </a:cubicBezTo>
                <a:cubicBezTo>
                  <a:pt x="15659" y="7702"/>
                  <a:pt x="15664" y="7667"/>
                  <a:pt x="15644" y="7643"/>
                </a:cubicBezTo>
                <a:cubicBezTo>
                  <a:pt x="15633" y="7629"/>
                  <a:pt x="15617" y="7622"/>
                  <a:pt x="15601" y="7622"/>
                </a:cubicBezTo>
                <a:close/>
                <a:moveTo>
                  <a:pt x="14268" y="8408"/>
                </a:moveTo>
                <a:cubicBezTo>
                  <a:pt x="14261" y="8408"/>
                  <a:pt x="14254" y="8409"/>
                  <a:pt x="14247" y="8412"/>
                </a:cubicBezTo>
                <a:cubicBezTo>
                  <a:pt x="14009" y="8509"/>
                  <a:pt x="13763" y="8590"/>
                  <a:pt x="13517" y="8650"/>
                </a:cubicBezTo>
                <a:cubicBezTo>
                  <a:pt x="13487" y="8658"/>
                  <a:pt x="13469" y="8688"/>
                  <a:pt x="13477" y="8717"/>
                </a:cubicBezTo>
                <a:cubicBezTo>
                  <a:pt x="13483" y="8743"/>
                  <a:pt x="13506" y="8759"/>
                  <a:pt x="13530" y="8759"/>
                </a:cubicBezTo>
                <a:cubicBezTo>
                  <a:pt x="13534" y="8759"/>
                  <a:pt x="13540" y="8759"/>
                  <a:pt x="13544" y="8758"/>
                </a:cubicBezTo>
                <a:cubicBezTo>
                  <a:pt x="13795" y="8696"/>
                  <a:pt x="14046" y="8614"/>
                  <a:pt x="14289" y="8515"/>
                </a:cubicBezTo>
                <a:cubicBezTo>
                  <a:pt x="14317" y="8503"/>
                  <a:pt x="14330" y="8471"/>
                  <a:pt x="14319" y="8442"/>
                </a:cubicBezTo>
                <a:cubicBezTo>
                  <a:pt x="14310" y="8421"/>
                  <a:pt x="14289" y="8408"/>
                  <a:pt x="14268" y="8408"/>
                </a:cubicBezTo>
                <a:close/>
                <a:moveTo>
                  <a:pt x="12768" y="8775"/>
                </a:moveTo>
                <a:cubicBezTo>
                  <a:pt x="12765" y="8775"/>
                  <a:pt x="12763" y="8775"/>
                  <a:pt x="12761" y="8775"/>
                </a:cubicBezTo>
                <a:lnTo>
                  <a:pt x="12730" y="8777"/>
                </a:lnTo>
                <a:cubicBezTo>
                  <a:pt x="12495" y="8795"/>
                  <a:pt x="12256" y="8800"/>
                  <a:pt x="11989" y="8803"/>
                </a:cubicBezTo>
                <a:cubicBezTo>
                  <a:pt x="11959" y="8803"/>
                  <a:pt x="11934" y="8828"/>
                  <a:pt x="11934" y="8858"/>
                </a:cubicBezTo>
                <a:cubicBezTo>
                  <a:pt x="11934" y="8889"/>
                  <a:pt x="11960" y="8914"/>
                  <a:pt x="11990" y="8914"/>
                </a:cubicBezTo>
                <a:lnTo>
                  <a:pt x="11991" y="8913"/>
                </a:lnTo>
                <a:cubicBezTo>
                  <a:pt x="12259" y="8911"/>
                  <a:pt x="12500" y="8907"/>
                  <a:pt x="12739" y="8888"/>
                </a:cubicBezTo>
                <a:lnTo>
                  <a:pt x="12771" y="8885"/>
                </a:lnTo>
                <a:cubicBezTo>
                  <a:pt x="12801" y="8883"/>
                  <a:pt x="12823" y="8856"/>
                  <a:pt x="12821" y="8825"/>
                </a:cubicBezTo>
                <a:cubicBezTo>
                  <a:pt x="12818" y="8797"/>
                  <a:pt x="12793" y="8775"/>
                  <a:pt x="12768" y="8775"/>
                </a:cubicBezTo>
                <a:close/>
                <a:moveTo>
                  <a:pt x="11216" y="8825"/>
                </a:moveTo>
                <a:cubicBezTo>
                  <a:pt x="11214" y="8825"/>
                  <a:pt x="11212" y="8825"/>
                  <a:pt x="11210" y="8825"/>
                </a:cubicBezTo>
                <a:cubicBezTo>
                  <a:pt x="10905" y="8847"/>
                  <a:pt x="10659" y="8886"/>
                  <a:pt x="10434" y="8951"/>
                </a:cubicBezTo>
                <a:cubicBezTo>
                  <a:pt x="10404" y="8960"/>
                  <a:pt x="10387" y="8991"/>
                  <a:pt x="10396" y="9020"/>
                </a:cubicBezTo>
                <a:cubicBezTo>
                  <a:pt x="10403" y="9044"/>
                  <a:pt x="10426" y="9060"/>
                  <a:pt x="10449" y="9060"/>
                </a:cubicBezTo>
                <a:cubicBezTo>
                  <a:pt x="10455" y="9060"/>
                  <a:pt x="10460" y="9059"/>
                  <a:pt x="10464" y="9058"/>
                </a:cubicBezTo>
                <a:cubicBezTo>
                  <a:pt x="10682" y="8995"/>
                  <a:pt x="10921" y="8957"/>
                  <a:pt x="11217" y="8935"/>
                </a:cubicBezTo>
                <a:cubicBezTo>
                  <a:pt x="11248" y="8933"/>
                  <a:pt x="11271" y="8908"/>
                  <a:pt x="11269" y="8877"/>
                </a:cubicBezTo>
                <a:cubicBezTo>
                  <a:pt x="11267" y="8848"/>
                  <a:pt x="11246" y="8825"/>
                  <a:pt x="11216" y="8825"/>
                </a:cubicBezTo>
                <a:close/>
                <a:moveTo>
                  <a:pt x="9755" y="9286"/>
                </a:moveTo>
                <a:cubicBezTo>
                  <a:pt x="9743" y="9286"/>
                  <a:pt x="9732" y="9289"/>
                  <a:pt x="9722" y="9296"/>
                </a:cubicBezTo>
                <a:cubicBezTo>
                  <a:pt x="9512" y="9452"/>
                  <a:pt x="9336" y="9642"/>
                  <a:pt x="9184" y="9877"/>
                </a:cubicBezTo>
                <a:cubicBezTo>
                  <a:pt x="9167" y="9902"/>
                  <a:pt x="9175" y="9936"/>
                  <a:pt x="9200" y="9952"/>
                </a:cubicBezTo>
                <a:cubicBezTo>
                  <a:pt x="9210" y="9959"/>
                  <a:pt x="9221" y="9962"/>
                  <a:pt x="9230" y="9962"/>
                </a:cubicBezTo>
                <a:cubicBezTo>
                  <a:pt x="9248" y="9962"/>
                  <a:pt x="9267" y="9952"/>
                  <a:pt x="9277" y="9936"/>
                </a:cubicBezTo>
                <a:cubicBezTo>
                  <a:pt x="9423" y="9713"/>
                  <a:pt x="9589" y="9533"/>
                  <a:pt x="9788" y="9386"/>
                </a:cubicBezTo>
                <a:cubicBezTo>
                  <a:pt x="9813" y="9367"/>
                  <a:pt x="9818" y="9333"/>
                  <a:pt x="9800" y="9308"/>
                </a:cubicBezTo>
                <a:cubicBezTo>
                  <a:pt x="9789" y="9294"/>
                  <a:pt x="9772" y="9286"/>
                  <a:pt x="9755" y="9286"/>
                </a:cubicBezTo>
                <a:close/>
                <a:moveTo>
                  <a:pt x="8896" y="10549"/>
                </a:moveTo>
                <a:cubicBezTo>
                  <a:pt x="8873" y="10549"/>
                  <a:pt x="8851" y="10563"/>
                  <a:pt x="8844" y="10586"/>
                </a:cubicBezTo>
                <a:cubicBezTo>
                  <a:pt x="8769" y="10795"/>
                  <a:pt x="8699" y="11034"/>
                  <a:pt x="8626" y="11337"/>
                </a:cubicBezTo>
                <a:cubicBezTo>
                  <a:pt x="8619" y="11367"/>
                  <a:pt x="8637" y="11397"/>
                  <a:pt x="8667" y="11404"/>
                </a:cubicBezTo>
                <a:cubicBezTo>
                  <a:pt x="8672" y="11405"/>
                  <a:pt x="8676" y="11405"/>
                  <a:pt x="8680" y="11405"/>
                </a:cubicBezTo>
                <a:cubicBezTo>
                  <a:pt x="8705" y="11405"/>
                  <a:pt x="8728" y="11388"/>
                  <a:pt x="8734" y="11363"/>
                </a:cubicBezTo>
                <a:cubicBezTo>
                  <a:pt x="8806" y="11063"/>
                  <a:pt x="8875" y="10828"/>
                  <a:pt x="8948" y="10623"/>
                </a:cubicBezTo>
                <a:cubicBezTo>
                  <a:pt x="8958" y="10594"/>
                  <a:pt x="8943" y="10562"/>
                  <a:pt x="8914" y="10552"/>
                </a:cubicBezTo>
                <a:cubicBezTo>
                  <a:pt x="8908" y="10550"/>
                  <a:pt x="8902" y="10549"/>
                  <a:pt x="8896" y="10549"/>
                </a:cubicBezTo>
                <a:close/>
                <a:moveTo>
                  <a:pt x="8508" y="12051"/>
                </a:moveTo>
                <a:cubicBezTo>
                  <a:pt x="8483" y="12051"/>
                  <a:pt x="8459" y="12069"/>
                  <a:pt x="8454" y="12095"/>
                </a:cubicBezTo>
                <a:cubicBezTo>
                  <a:pt x="8402" y="12320"/>
                  <a:pt x="8339" y="12585"/>
                  <a:pt x="8260" y="12842"/>
                </a:cubicBezTo>
                <a:cubicBezTo>
                  <a:pt x="8252" y="12872"/>
                  <a:pt x="8268" y="12903"/>
                  <a:pt x="8298" y="12912"/>
                </a:cubicBezTo>
                <a:cubicBezTo>
                  <a:pt x="8303" y="12914"/>
                  <a:pt x="8308" y="12915"/>
                  <a:pt x="8314" y="12915"/>
                </a:cubicBezTo>
                <a:cubicBezTo>
                  <a:pt x="8337" y="12915"/>
                  <a:pt x="8360" y="12899"/>
                  <a:pt x="8367" y="12875"/>
                </a:cubicBezTo>
                <a:cubicBezTo>
                  <a:pt x="8446" y="12615"/>
                  <a:pt x="8510" y="12346"/>
                  <a:pt x="8562" y="12120"/>
                </a:cubicBezTo>
                <a:cubicBezTo>
                  <a:pt x="8569" y="12090"/>
                  <a:pt x="8550" y="12060"/>
                  <a:pt x="8520" y="12053"/>
                </a:cubicBezTo>
                <a:cubicBezTo>
                  <a:pt x="8516" y="12052"/>
                  <a:pt x="8512" y="12051"/>
                  <a:pt x="8508" y="12051"/>
                </a:cubicBezTo>
                <a:close/>
                <a:moveTo>
                  <a:pt x="62" y="13056"/>
                </a:moveTo>
                <a:cubicBezTo>
                  <a:pt x="56" y="13056"/>
                  <a:pt x="50" y="13057"/>
                  <a:pt x="44" y="13059"/>
                </a:cubicBezTo>
                <a:cubicBezTo>
                  <a:pt x="16" y="13070"/>
                  <a:pt x="0" y="13102"/>
                  <a:pt x="11" y="13131"/>
                </a:cubicBezTo>
                <a:cubicBezTo>
                  <a:pt x="98" y="13374"/>
                  <a:pt x="211" y="13613"/>
                  <a:pt x="346" y="13841"/>
                </a:cubicBezTo>
                <a:cubicBezTo>
                  <a:pt x="356" y="13858"/>
                  <a:pt x="375" y="13868"/>
                  <a:pt x="393" y="13868"/>
                </a:cubicBezTo>
                <a:cubicBezTo>
                  <a:pt x="403" y="13868"/>
                  <a:pt x="414" y="13866"/>
                  <a:pt x="422" y="13860"/>
                </a:cubicBezTo>
                <a:cubicBezTo>
                  <a:pt x="448" y="13844"/>
                  <a:pt x="458" y="13810"/>
                  <a:pt x="442" y="13784"/>
                </a:cubicBezTo>
                <a:cubicBezTo>
                  <a:pt x="310" y="13562"/>
                  <a:pt x="200" y="13330"/>
                  <a:pt x="116" y="13093"/>
                </a:cubicBezTo>
                <a:cubicBezTo>
                  <a:pt x="107" y="13070"/>
                  <a:pt x="86" y="13056"/>
                  <a:pt x="62" y="13056"/>
                </a:cubicBezTo>
                <a:close/>
                <a:moveTo>
                  <a:pt x="8029" y="13524"/>
                </a:moveTo>
                <a:cubicBezTo>
                  <a:pt x="8008" y="13524"/>
                  <a:pt x="7989" y="13535"/>
                  <a:pt x="7979" y="13555"/>
                </a:cubicBezTo>
                <a:cubicBezTo>
                  <a:pt x="7865" y="13779"/>
                  <a:pt x="7727" y="13996"/>
                  <a:pt x="7570" y="14201"/>
                </a:cubicBezTo>
                <a:cubicBezTo>
                  <a:pt x="7551" y="14225"/>
                  <a:pt x="7556" y="14260"/>
                  <a:pt x="7580" y="14278"/>
                </a:cubicBezTo>
                <a:cubicBezTo>
                  <a:pt x="7590" y="14286"/>
                  <a:pt x="7602" y="14290"/>
                  <a:pt x="7614" y="14290"/>
                </a:cubicBezTo>
                <a:cubicBezTo>
                  <a:pt x="7631" y="14290"/>
                  <a:pt x="7647" y="14282"/>
                  <a:pt x="7658" y="14268"/>
                </a:cubicBezTo>
                <a:cubicBezTo>
                  <a:pt x="7819" y="14058"/>
                  <a:pt x="7961" y="13836"/>
                  <a:pt x="8079" y="13605"/>
                </a:cubicBezTo>
                <a:cubicBezTo>
                  <a:pt x="8093" y="13577"/>
                  <a:pt x="8081" y="13544"/>
                  <a:pt x="8054" y="13530"/>
                </a:cubicBezTo>
                <a:cubicBezTo>
                  <a:pt x="8046" y="13526"/>
                  <a:pt x="8037" y="13524"/>
                  <a:pt x="8029" y="13524"/>
                </a:cubicBezTo>
                <a:close/>
                <a:moveTo>
                  <a:pt x="849" y="14384"/>
                </a:moveTo>
                <a:cubicBezTo>
                  <a:pt x="836" y="14384"/>
                  <a:pt x="823" y="14388"/>
                  <a:pt x="812" y="14398"/>
                </a:cubicBezTo>
                <a:cubicBezTo>
                  <a:pt x="790" y="14418"/>
                  <a:pt x="788" y="14453"/>
                  <a:pt x="807" y="14477"/>
                </a:cubicBezTo>
                <a:cubicBezTo>
                  <a:pt x="978" y="14672"/>
                  <a:pt x="1169" y="14855"/>
                  <a:pt x="1373" y="15020"/>
                </a:cubicBezTo>
                <a:cubicBezTo>
                  <a:pt x="1383" y="15029"/>
                  <a:pt x="1396" y="15033"/>
                  <a:pt x="1407" y="15033"/>
                </a:cubicBezTo>
                <a:cubicBezTo>
                  <a:pt x="1423" y="15033"/>
                  <a:pt x="1439" y="15026"/>
                  <a:pt x="1451" y="15012"/>
                </a:cubicBezTo>
                <a:cubicBezTo>
                  <a:pt x="1470" y="14988"/>
                  <a:pt x="1466" y="14953"/>
                  <a:pt x="1443" y="14934"/>
                </a:cubicBezTo>
                <a:cubicBezTo>
                  <a:pt x="1244" y="14773"/>
                  <a:pt x="1058" y="14594"/>
                  <a:pt x="891" y="14403"/>
                </a:cubicBezTo>
                <a:cubicBezTo>
                  <a:pt x="880" y="14391"/>
                  <a:pt x="864" y="14384"/>
                  <a:pt x="849" y="14384"/>
                </a:cubicBezTo>
                <a:close/>
                <a:moveTo>
                  <a:pt x="7088" y="14749"/>
                </a:moveTo>
                <a:cubicBezTo>
                  <a:pt x="7075" y="14749"/>
                  <a:pt x="7062" y="14753"/>
                  <a:pt x="7051" y="14763"/>
                </a:cubicBezTo>
                <a:cubicBezTo>
                  <a:pt x="6863" y="14934"/>
                  <a:pt x="6659" y="15091"/>
                  <a:pt x="6443" y="15229"/>
                </a:cubicBezTo>
                <a:cubicBezTo>
                  <a:pt x="6416" y="15245"/>
                  <a:pt x="6409" y="15280"/>
                  <a:pt x="6426" y="15306"/>
                </a:cubicBezTo>
                <a:cubicBezTo>
                  <a:pt x="6437" y="15322"/>
                  <a:pt x="6454" y="15331"/>
                  <a:pt x="6472" y="15331"/>
                </a:cubicBezTo>
                <a:cubicBezTo>
                  <a:pt x="6483" y="15331"/>
                  <a:pt x="6493" y="15328"/>
                  <a:pt x="6502" y="15323"/>
                </a:cubicBezTo>
                <a:cubicBezTo>
                  <a:pt x="6723" y="15181"/>
                  <a:pt x="6933" y="15020"/>
                  <a:pt x="7126" y="14845"/>
                </a:cubicBezTo>
                <a:cubicBezTo>
                  <a:pt x="7148" y="14825"/>
                  <a:pt x="7150" y="14790"/>
                  <a:pt x="7129" y="14767"/>
                </a:cubicBezTo>
                <a:cubicBezTo>
                  <a:pt x="7118" y="14755"/>
                  <a:pt x="7103" y="14749"/>
                  <a:pt x="7088" y="14749"/>
                </a:cubicBezTo>
                <a:close/>
                <a:moveTo>
                  <a:pt x="2049" y="15357"/>
                </a:moveTo>
                <a:cubicBezTo>
                  <a:pt x="2030" y="15357"/>
                  <a:pt x="2011" y="15368"/>
                  <a:pt x="2001" y="15386"/>
                </a:cubicBezTo>
                <a:cubicBezTo>
                  <a:pt x="1986" y="15412"/>
                  <a:pt x="1996" y="15447"/>
                  <a:pt x="2023" y="15462"/>
                </a:cubicBezTo>
                <a:cubicBezTo>
                  <a:pt x="2251" y="15590"/>
                  <a:pt x="2492" y="15699"/>
                  <a:pt x="2737" y="15785"/>
                </a:cubicBezTo>
                <a:cubicBezTo>
                  <a:pt x="2743" y="15787"/>
                  <a:pt x="2749" y="15788"/>
                  <a:pt x="2755" y="15788"/>
                </a:cubicBezTo>
                <a:cubicBezTo>
                  <a:pt x="2778" y="15788"/>
                  <a:pt x="2799" y="15775"/>
                  <a:pt x="2808" y="15752"/>
                </a:cubicBezTo>
                <a:cubicBezTo>
                  <a:pt x="2817" y="15723"/>
                  <a:pt x="2802" y="15691"/>
                  <a:pt x="2774" y="15682"/>
                </a:cubicBezTo>
                <a:cubicBezTo>
                  <a:pt x="2535" y="15597"/>
                  <a:pt x="2300" y="15490"/>
                  <a:pt x="2076" y="15364"/>
                </a:cubicBezTo>
                <a:cubicBezTo>
                  <a:pt x="2067" y="15360"/>
                  <a:pt x="2058" y="15357"/>
                  <a:pt x="2049" y="15357"/>
                </a:cubicBezTo>
                <a:close/>
                <a:moveTo>
                  <a:pt x="5786" y="15581"/>
                </a:moveTo>
                <a:cubicBezTo>
                  <a:pt x="5779" y="15581"/>
                  <a:pt x="5772" y="15583"/>
                  <a:pt x="5765" y="15586"/>
                </a:cubicBezTo>
                <a:cubicBezTo>
                  <a:pt x="5528" y="15685"/>
                  <a:pt x="5283" y="15764"/>
                  <a:pt x="5036" y="15819"/>
                </a:cubicBezTo>
                <a:cubicBezTo>
                  <a:pt x="5006" y="15827"/>
                  <a:pt x="4987" y="15857"/>
                  <a:pt x="4995" y="15886"/>
                </a:cubicBezTo>
                <a:cubicBezTo>
                  <a:pt x="5000" y="15912"/>
                  <a:pt x="5023" y="15929"/>
                  <a:pt x="5048" y="15929"/>
                </a:cubicBezTo>
                <a:cubicBezTo>
                  <a:pt x="5052" y="15929"/>
                  <a:pt x="5057" y="15929"/>
                  <a:pt x="5061" y="15928"/>
                </a:cubicBezTo>
                <a:cubicBezTo>
                  <a:pt x="5314" y="15871"/>
                  <a:pt x="5565" y="15790"/>
                  <a:pt x="5808" y="15688"/>
                </a:cubicBezTo>
                <a:cubicBezTo>
                  <a:pt x="5836" y="15675"/>
                  <a:pt x="5849" y="15643"/>
                  <a:pt x="5837" y="15615"/>
                </a:cubicBezTo>
                <a:cubicBezTo>
                  <a:pt x="5829" y="15594"/>
                  <a:pt x="5808" y="15581"/>
                  <a:pt x="5786" y="15581"/>
                </a:cubicBezTo>
                <a:close/>
                <a:moveTo>
                  <a:pt x="3506" y="15870"/>
                </a:moveTo>
                <a:cubicBezTo>
                  <a:pt x="3479" y="15870"/>
                  <a:pt x="3456" y="15890"/>
                  <a:pt x="3451" y="15917"/>
                </a:cubicBezTo>
                <a:cubicBezTo>
                  <a:pt x="3447" y="15947"/>
                  <a:pt x="3467" y="15975"/>
                  <a:pt x="3498" y="15980"/>
                </a:cubicBezTo>
                <a:cubicBezTo>
                  <a:pt x="3701" y="16013"/>
                  <a:pt x="3907" y="16030"/>
                  <a:pt x="4110" y="16032"/>
                </a:cubicBezTo>
                <a:lnTo>
                  <a:pt x="4143" y="16032"/>
                </a:lnTo>
                <a:cubicBezTo>
                  <a:pt x="4189" y="16032"/>
                  <a:pt x="4236" y="16031"/>
                  <a:pt x="4281" y="16030"/>
                </a:cubicBezTo>
                <a:cubicBezTo>
                  <a:pt x="4312" y="16029"/>
                  <a:pt x="4337" y="16003"/>
                  <a:pt x="4335" y="15972"/>
                </a:cubicBezTo>
                <a:cubicBezTo>
                  <a:pt x="4334" y="15943"/>
                  <a:pt x="4314" y="15919"/>
                  <a:pt x="4282" y="15919"/>
                </a:cubicBezTo>
                <a:cubicBezTo>
                  <a:pt x="4281" y="15919"/>
                  <a:pt x="4279" y="15919"/>
                  <a:pt x="4278" y="15919"/>
                </a:cubicBezTo>
                <a:cubicBezTo>
                  <a:pt x="4233" y="15920"/>
                  <a:pt x="4188" y="15921"/>
                  <a:pt x="4143" y="15921"/>
                </a:cubicBezTo>
                <a:lnTo>
                  <a:pt x="4110" y="15921"/>
                </a:lnTo>
                <a:cubicBezTo>
                  <a:pt x="3913" y="15919"/>
                  <a:pt x="3713" y="15903"/>
                  <a:pt x="3515" y="15871"/>
                </a:cubicBezTo>
                <a:cubicBezTo>
                  <a:pt x="3512" y="15870"/>
                  <a:pt x="3509" y="15870"/>
                  <a:pt x="3506" y="1587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2" name="Google Shape;52;p2"/>
          <p:cNvGrpSpPr/>
          <p:nvPr/>
        </p:nvGrpSpPr>
        <p:grpSpPr>
          <a:xfrm>
            <a:off x="1288191" y="762864"/>
            <a:ext cx="433643" cy="392824"/>
            <a:chOff x="1640475" y="1197075"/>
            <a:chExt cx="55475" cy="50250"/>
          </a:xfrm>
        </p:grpSpPr>
        <p:sp>
          <p:nvSpPr>
            <p:cNvPr id="53" name="Google Shape;53;p2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" name="Google Shape;56;p2"/>
          <p:cNvGrpSpPr/>
          <p:nvPr/>
        </p:nvGrpSpPr>
        <p:grpSpPr>
          <a:xfrm rot="-5400000">
            <a:off x="7770930" y="4597909"/>
            <a:ext cx="244822" cy="221773"/>
            <a:chOff x="1640475" y="1197075"/>
            <a:chExt cx="55475" cy="50250"/>
          </a:xfrm>
        </p:grpSpPr>
        <p:sp>
          <p:nvSpPr>
            <p:cNvPr id="57" name="Google Shape;57;p2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0" name="Google Shape;60;p2"/>
          <p:cNvSpPr/>
          <p:nvPr/>
        </p:nvSpPr>
        <p:spPr>
          <a:xfrm rot="581768">
            <a:off x="8313063" y="366023"/>
            <a:ext cx="467849" cy="109605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1" name="Google Shape;61;p2"/>
          <p:cNvGrpSpPr/>
          <p:nvPr/>
        </p:nvGrpSpPr>
        <p:grpSpPr>
          <a:xfrm>
            <a:off x="324374" y="2819347"/>
            <a:ext cx="221772" cy="200884"/>
            <a:chOff x="1640475" y="1197075"/>
            <a:chExt cx="55475" cy="50250"/>
          </a:xfrm>
        </p:grpSpPr>
        <p:sp>
          <p:nvSpPr>
            <p:cNvPr id="62" name="Google Shape;62;p2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" name="Google Shape;65;p2"/>
          <p:cNvGrpSpPr/>
          <p:nvPr/>
        </p:nvGrpSpPr>
        <p:grpSpPr>
          <a:xfrm>
            <a:off x="7880062" y="4042366"/>
            <a:ext cx="395823" cy="325965"/>
            <a:chOff x="6441550" y="2480732"/>
            <a:chExt cx="253700" cy="208925"/>
          </a:xfrm>
        </p:grpSpPr>
        <p:sp>
          <p:nvSpPr>
            <p:cNvPr id="66" name="Google Shape;66;p2"/>
            <p:cNvSpPr/>
            <p:nvPr/>
          </p:nvSpPr>
          <p:spPr>
            <a:xfrm>
              <a:off x="6450150" y="2496032"/>
              <a:ext cx="234200" cy="178350"/>
            </a:xfrm>
            <a:custGeom>
              <a:avLst/>
              <a:gdLst/>
              <a:ahLst/>
              <a:cxnLst/>
              <a:rect l="l" t="t" r="r" b="b"/>
              <a:pathLst>
                <a:path w="9368" h="7134" extrusionOk="0">
                  <a:moveTo>
                    <a:pt x="4659" y="0"/>
                  </a:moveTo>
                  <a:cubicBezTo>
                    <a:pt x="4607" y="0"/>
                    <a:pt x="4541" y="13"/>
                    <a:pt x="4450" y="37"/>
                  </a:cubicBezTo>
                  <a:cubicBezTo>
                    <a:pt x="3877" y="190"/>
                    <a:pt x="3484" y="1286"/>
                    <a:pt x="3251" y="1912"/>
                  </a:cubicBezTo>
                  <a:cubicBezTo>
                    <a:pt x="3320" y="1989"/>
                    <a:pt x="3277" y="2134"/>
                    <a:pt x="3165" y="2176"/>
                  </a:cubicBezTo>
                  <a:lnTo>
                    <a:pt x="3168" y="2185"/>
                  </a:lnTo>
                  <a:cubicBezTo>
                    <a:pt x="3113" y="2194"/>
                    <a:pt x="3054" y="2199"/>
                    <a:pt x="2997" y="2208"/>
                  </a:cubicBezTo>
                  <a:cubicBezTo>
                    <a:pt x="2928" y="2224"/>
                    <a:pt x="2859" y="2242"/>
                    <a:pt x="2789" y="2262"/>
                  </a:cubicBezTo>
                  <a:cubicBezTo>
                    <a:pt x="2774" y="2272"/>
                    <a:pt x="2758" y="2277"/>
                    <a:pt x="2742" y="2277"/>
                  </a:cubicBezTo>
                  <a:cubicBezTo>
                    <a:pt x="2715" y="2277"/>
                    <a:pt x="2691" y="2262"/>
                    <a:pt x="2674" y="2240"/>
                  </a:cubicBezTo>
                  <a:cubicBezTo>
                    <a:pt x="2334" y="2266"/>
                    <a:pt x="1995" y="2268"/>
                    <a:pt x="1658" y="2272"/>
                  </a:cubicBezTo>
                  <a:cubicBezTo>
                    <a:pt x="1653" y="2272"/>
                    <a:pt x="1647" y="2272"/>
                    <a:pt x="1641" y="2272"/>
                  </a:cubicBezTo>
                  <a:cubicBezTo>
                    <a:pt x="1500" y="2272"/>
                    <a:pt x="1246" y="2244"/>
                    <a:pt x="999" y="2244"/>
                  </a:cubicBezTo>
                  <a:cubicBezTo>
                    <a:pt x="731" y="2244"/>
                    <a:pt x="469" y="2277"/>
                    <a:pt x="366" y="2418"/>
                  </a:cubicBezTo>
                  <a:cubicBezTo>
                    <a:pt x="0" y="2908"/>
                    <a:pt x="2213" y="3958"/>
                    <a:pt x="2559" y="4145"/>
                  </a:cubicBezTo>
                  <a:cubicBezTo>
                    <a:pt x="2583" y="4161"/>
                    <a:pt x="2605" y="4177"/>
                    <a:pt x="2621" y="4198"/>
                  </a:cubicBezTo>
                  <a:cubicBezTo>
                    <a:pt x="2684" y="4214"/>
                    <a:pt x="2732" y="4270"/>
                    <a:pt x="2706" y="4346"/>
                  </a:cubicBezTo>
                  <a:cubicBezTo>
                    <a:pt x="2554" y="4801"/>
                    <a:pt x="2408" y="5258"/>
                    <a:pt x="2295" y="5725"/>
                  </a:cubicBezTo>
                  <a:cubicBezTo>
                    <a:pt x="2237" y="5970"/>
                    <a:pt x="2191" y="6212"/>
                    <a:pt x="2161" y="6461"/>
                  </a:cubicBezTo>
                  <a:cubicBezTo>
                    <a:pt x="2127" y="6731"/>
                    <a:pt x="1993" y="7041"/>
                    <a:pt x="2272" y="7123"/>
                  </a:cubicBezTo>
                  <a:cubicBezTo>
                    <a:pt x="2295" y="7130"/>
                    <a:pt x="2320" y="7133"/>
                    <a:pt x="2345" y="7133"/>
                  </a:cubicBezTo>
                  <a:cubicBezTo>
                    <a:pt x="2715" y="7133"/>
                    <a:pt x="3335" y="6449"/>
                    <a:pt x="3602" y="6214"/>
                  </a:cubicBezTo>
                  <a:cubicBezTo>
                    <a:pt x="3939" y="5918"/>
                    <a:pt x="4255" y="5606"/>
                    <a:pt x="4577" y="5298"/>
                  </a:cubicBezTo>
                  <a:cubicBezTo>
                    <a:pt x="4624" y="5252"/>
                    <a:pt x="4676" y="5232"/>
                    <a:pt x="4726" y="5232"/>
                  </a:cubicBezTo>
                  <a:cubicBezTo>
                    <a:pt x="4823" y="5232"/>
                    <a:pt x="4912" y="5304"/>
                    <a:pt x="4943" y="5395"/>
                  </a:cubicBezTo>
                  <a:cubicBezTo>
                    <a:pt x="5748" y="6083"/>
                    <a:pt x="6641" y="6590"/>
                    <a:pt x="7652" y="6886"/>
                  </a:cubicBezTo>
                  <a:cubicBezTo>
                    <a:pt x="7611" y="6433"/>
                    <a:pt x="7534" y="5990"/>
                    <a:pt x="7408" y="5552"/>
                  </a:cubicBezTo>
                  <a:cubicBezTo>
                    <a:pt x="7269" y="5069"/>
                    <a:pt x="7001" y="4628"/>
                    <a:pt x="6887" y="4143"/>
                  </a:cubicBezTo>
                  <a:cubicBezTo>
                    <a:pt x="6863" y="4039"/>
                    <a:pt x="6937" y="3942"/>
                    <a:pt x="7024" y="3914"/>
                  </a:cubicBezTo>
                  <a:cubicBezTo>
                    <a:pt x="7026" y="3866"/>
                    <a:pt x="7050" y="3815"/>
                    <a:pt x="7107" y="3781"/>
                  </a:cubicBezTo>
                  <a:cubicBezTo>
                    <a:pt x="7386" y="3602"/>
                    <a:pt x="9368" y="2256"/>
                    <a:pt x="9139" y="1904"/>
                  </a:cubicBezTo>
                  <a:cubicBezTo>
                    <a:pt x="9087" y="1823"/>
                    <a:pt x="8893" y="1797"/>
                    <a:pt x="8659" y="1797"/>
                  </a:cubicBezTo>
                  <a:cubicBezTo>
                    <a:pt x="8282" y="1797"/>
                    <a:pt x="7801" y="1864"/>
                    <a:pt x="7633" y="1875"/>
                  </a:cubicBezTo>
                  <a:cubicBezTo>
                    <a:pt x="7146" y="1908"/>
                    <a:pt x="6661" y="1988"/>
                    <a:pt x="6177" y="2002"/>
                  </a:cubicBezTo>
                  <a:cubicBezTo>
                    <a:pt x="6173" y="2002"/>
                    <a:pt x="6170" y="2002"/>
                    <a:pt x="6166" y="2002"/>
                  </a:cubicBezTo>
                  <a:cubicBezTo>
                    <a:pt x="6063" y="2002"/>
                    <a:pt x="6000" y="1931"/>
                    <a:pt x="5976" y="1848"/>
                  </a:cubicBezTo>
                  <a:cubicBezTo>
                    <a:pt x="5937" y="1836"/>
                    <a:pt x="5899" y="1815"/>
                    <a:pt x="5874" y="1781"/>
                  </a:cubicBezTo>
                  <a:cubicBezTo>
                    <a:pt x="5664" y="1476"/>
                    <a:pt x="5549" y="1118"/>
                    <a:pt x="5354" y="802"/>
                  </a:cubicBezTo>
                  <a:cubicBezTo>
                    <a:pt x="5241" y="617"/>
                    <a:pt x="5117" y="437"/>
                    <a:pt x="4980" y="270"/>
                  </a:cubicBezTo>
                  <a:cubicBezTo>
                    <a:pt x="4832" y="88"/>
                    <a:pt x="4795" y="0"/>
                    <a:pt x="4659" y="0"/>
                  </a:cubicBezTo>
                  <a:close/>
                </a:path>
              </a:pathLst>
            </a:custGeom>
            <a:solidFill>
              <a:srgbClr val="FFE6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6441550" y="2480732"/>
              <a:ext cx="253700" cy="208925"/>
            </a:xfrm>
            <a:custGeom>
              <a:avLst/>
              <a:gdLst/>
              <a:ahLst/>
              <a:cxnLst/>
              <a:rect l="l" t="t" r="r" b="b"/>
              <a:pathLst>
                <a:path w="10148" h="8357" extrusionOk="0">
                  <a:moveTo>
                    <a:pt x="5002" y="612"/>
                  </a:moveTo>
                  <a:cubicBezTo>
                    <a:pt x="5139" y="612"/>
                    <a:pt x="5176" y="700"/>
                    <a:pt x="5324" y="883"/>
                  </a:cubicBezTo>
                  <a:cubicBezTo>
                    <a:pt x="5461" y="1049"/>
                    <a:pt x="5585" y="1229"/>
                    <a:pt x="5698" y="1414"/>
                  </a:cubicBezTo>
                  <a:cubicBezTo>
                    <a:pt x="5893" y="1730"/>
                    <a:pt x="6008" y="2088"/>
                    <a:pt x="6219" y="2393"/>
                  </a:cubicBezTo>
                  <a:cubicBezTo>
                    <a:pt x="6243" y="2428"/>
                    <a:pt x="6281" y="2448"/>
                    <a:pt x="6320" y="2460"/>
                  </a:cubicBezTo>
                  <a:cubicBezTo>
                    <a:pt x="6344" y="2543"/>
                    <a:pt x="6408" y="2615"/>
                    <a:pt x="6512" y="2615"/>
                  </a:cubicBezTo>
                  <a:cubicBezTo>
                    <a:pt x="6515" y="2615"/>
                    <a:pt x="6518" y="2615"/>
                    <a:pt x="6521" y="2615"/>
                  </a:cubicBezTo>
                  <a:cubicBezTo>
                    <a:pt x="7006" y="2601"/>
                    <a:pt x="7490" y="2520"/>
                    <a:pt x="7977" y="2488"/>
                  </a:cubicBezTo>
                  <a:cubicBezTo>
                    <a:pt x="8145" y="2476"/>
                    <a:pt x="8627" y="2409"/>
                    <a:pt x="9004" y="2409"/>
                  </a:cubicBezTo>
                  <a:cubicBezTo>
                    <a:pt x="9238" y="2409"/>
                    <a:pt x="9431" y="2435"/>
                    <a:pt x="9483" y="2516"/>
                  </a:cubicBezTo>
                  <a:cubicBezTo>
                    <a:pt x="9711" y="2868"/>
                    <a:pt x="7730" y="4214"/>
                    <a:pt x="7451" y="4393"/>
                  </a:cubicBezTo>
                  <a:cubicBezTo>
                    <a:pt x="7394" y="4427"/>
                    <a:pt x="7370" y="4478"/>
                    <a:pt x="7368" y="4526"/>
                  </a:cubicBezTo>
                  <a:cubicBezTo>
                    <a:pt x="7281" y="4554"/>
                    <a:pt x="7207" y="4651"/>
                    <a:pt x="7231" y="4755"/>
                  </a:cubicBezTo>
                  <a:cubicBezTo>
                    <a:pt x="7345" y="5240"/>
                    <a:pt x="7613" y="5681"/>
                    <a:pt x="7752" y="6164"/>
                  </a:cubicBezTo>
                  <a:cubicBezTo>
                    <a:pt x="7878" y="6602"/>
                    <a:pt x="7955" y="7045"/>
                    <a:pt x="7996" y="7498"/>
                  </a:cubicBezTo>
                  <a:cubicBezTo>
                    <a:pt x="6985" y="7202"/>
                    <a:pt x="6092" y="6695"/>
                    <a:pt x="5287" y="6007"/>
                  </a:cubicBezTo>
                  <a:cubicBezTo>
                    <a:pt x="5256" y="5916"/>
                    <a:pt x="5167" y="5845"/>
                    <a:pt x="5070" y="5845"/>
                  </a:cubicBezTo>
                  <a:cubicBezTo>
                    <a:pt x="5020" y="5845"/>
                    <a:pt x="4968" y="5864"/>
                    <a:pt x="4921" y="5910"/>
                  </a:cubicBezTo>
                  <a:cubicBezTo>
                    <a:pt x="4599" y="6219"/>
                    <a:pt x="4283" y="6530"/>
                    <a:pt x="3946" y="6826"/>
                  </a:cubicBezTo>
                  <a:cubicBezTo>
                    <a:pt x="3678" y="7061"/>
                    <a:pt x="3059" y="7746"/>
                    <a:pt x="2689" y="7746"/>
                  </a:cubicBezTo>
                  <a:cubicBezTo>
                    <a:pt x="2663" y="7746"/>
                    <a:pt x="2639" y="7743"/>
                    <a:pt x="2616" y="7736"/>
                  </a:cubicBezTo>
                  <a:cubicBezTo>
                    <a:pt x="2337" y="7653"/>
                    <a:pt x="2471" y="7343"/>
                    <a:pt x="2505" y="7073"/>
                  </a:cubicBezTo>
                  <a:cubicBezTo>
                    <a:pt x="2535" y="6824"/>
                    <a:pt x="2581" y="6582"/>
                    <a:pt x="2639" y="6337"/>
                  </a:cubicBezTo>
                  <a:cubicBezTo>
                    <a:pt x="2752" y="5870"/>
                    <a:pt x="2898" y="5413"/>
                    <a:pt x="3050" y="4958"/>
                  </a:cubicBezTo>
                  <a:cubicBezTo>
                    <a:pt x="3076" y="4882"/>
                    <a:pt x="3028" y="4826"/>
                    <a:pt x="2965" y="4810"/>
                  </a:cubicBezTo>
                  <a:cubicBezTo>
                    <a:pt x="2949" y="4790"/>
                    <a:pt x="2928" y="4773"/>
                    <a:pt x="2903" y="4757"/>
                  </a:cubicBezTo>
                  <a:cubicBezTo>
                    <a:pt x="2557" y="4570"/>
                    <a:pt x="344" y="3520"/>
                    <a:pt x="710" y="3031"/>
                  </a:cubicBezTo>
                  <a:cubicBezTo>
                    <a:pt x="813" y="2890"/>
                    <a:pt x="1076" y="2857"/>
                    <a:pt x="1345" y="2857"/>
                  </a:cubicBezTo>
                  <a:cubicBezTo>
                    <a:pt x="1593" y="2857"/>
                    <a:pt x="1848" y="2885"/>
                    <a:pt x="1988" y="2885"/>
                  </a:cubicBezTo>
                  <a:cubicBezTo>
                    <a:pt x="1993" y="2885"/>
                    <a:pt x="1998" y="2885"/>
                    <a:pt x="2002" y="2885"/>
                  </a:cubicBezTo>
                  <a:cubicBezTo>
                    <a:pt x="2340" y="2880"/>
                    <a:pt x="2678" y="2878"/>
                    <a:pt x="3018" y="2852"/>
                  </a:cubicBezTo>
                  <a:cubicBezTo>
                    <a:pt x="3034" y="2875"/>
                    <a:pt x="3059" y="2889"/>
                    <a:pt x="3086" y="2889"/>
                  </a:cubicBezTo>
                  <a:cubicBezTo>
                    <a:pt x="3101" y="2889"/>
                    <a:pt x="3118" y="2884"/>
                    <a:pt x="3133" y="2874"/>
                  </a:cubicBezTo>
                  <a:cubicBezTo>
                    <a:pt x="3203" y="2854"/>
                    <a:pt x="3272" y="2836"/>
                    <a:pt x="3342" y="2820"/>
                  </a:cubicBezTo>
                  <a:cubicBezTo>
                    <a:pt x="3399" y="2811"/>
                    <a:pt x="3457" y="2806"/>
                    <a:pt x="3512" y="2797"/>
                  </a:cubicBezTo>
                  <a:lnTo>
                    <a:pt x="3509" y="2788"/>
                  </a:lnTo>
                  <a:cubicBezTo>
                    <a:pt x="3621" y="2746"/>
                    <a:pt x="3664" y="2601"/>
                    <a:pt x="3595" y="2524"/>
                  </a:cubicBezTo>
                  <a:cubicBezTo>
                    <a:pt x="3829" y="1899"/>
                    <a:pt x="4221" y="802"/>
                    <a:pt x="4794" y="649"/>
                  </a:cubicBezTo>
                  <a:cubicBezTo>
                    <a:pt x="4885" y="625"/>
                    <a:pt x="4951" y="612"/>
                    <a:pt x="5002" y="612"/>
                  </a:cubicBezTo>
                  <a:close/>
                  <a:moveTo>
                    <a:pt x="4825" y="1"/>
                  </a:moveTo>
                  <a:cubicBezTo>
                    <a:pt x="4820" y="1"/>
                    <a:pt x="4815" y="1"/>
                    <a:pt x="4810" y="1"/>
                  </a:cubicBezTo>
                  <a:cubicBezTo>
                    <a:pt x="4376" y="15"/>
                    <a:pt x="4159" y="546"/>
                    <a:pt x="3978" y="872"/>
                  </a:cubicBezTo>
                  <a:cubicBezTo>
                    <a:pt x="3696" y="1377"/>
                    <a:pt x="3470" y="1908"/>
                    <a:pt x="3281" y="2455"/>
                  </a:cubicBezTo>
                  <a:cubicBezTo>
                    <a:pt x="2890" y="2406"/>
                    <a:pt x="2477" y="2382"/>
                    <a:pt x="2068" y="2382"/>
                  </a:cubicBezTo>
                  <a:cubicBezTo>
                    <a:pt x="1748" y="2382"/>
                    <a:pt x="1430" y="2397"/>
                    <a:pt x="1129" y="2425"/>
                  </a:cubicBezTo>
                  <a:cubicBezTo>
                    <a:pt x="760" y="2460"/>
                    <a:pt x="289" y="2585"/>
                    <a:pt x="157" y="2979"/>
                  </a:cubicBezTo>
                  <a:cubicBezTo>
                    <a:pt x="0" y="3455"/>
                    <a:pt x="455" y="3774"/>
                    <a:pt x="785" y="4025"/>
                  </a:cubicBezTo>
                  <a:cubicBezTo>
                    <a:pt x="1360" y="4464"/>
                    <a:pt x="1988" y="4852"/>
                    <a:pt x="2662" y="5120"/>
                  </a:cubicBezTo>
                  <a:cubicBezTo>
                    <a:pt x="2334" y="5695"/>
                    <a:pt x="2145" y="6316"/>
                    <a:pt x="2056" y="6981"/>
                  </a:cubicBezTo>
                  <a:cubicBezTo>
                    <a:pt x="2004" y="7339"/>
                    <a:pt x="1847" y="7993"/>
                    <a:pt x="2203" y="8258"/>
                  </a:cubicBezTo>
                  <a:cubicBezTo>
                    <a:pt x="2296" y="8328"/>
                    <a:pt x="2395" y="8357"/>
                    <a:pt x="2495" y="8357"/>
                  </a:cubicBezTo>
                  <a:cubicBezTo>
                    <a:pt x="2829" y="8357"/>
                    <a:pt x="3181" y="8034"/>
                    <a:pt x="3410" y="7856"/>
                  </a:cubicBezTo>
                  <a:cubicBezTo>
                    <a:pt x="4013" y="7389"/>
                    <a:pt x="4591" y="6886"/>
                    <a:pt x="5124" y="6341"/>
                  </a:cubicBezTo>
                  <a:cubicBezTo>
                    <a:pt x="5978" y="7172"/>
                    <a:pt x="7028" y="7731"/>
                    <a:pt x="8185" y="8019"/>
                  </a:cubicBezTo>
                  <a:cubicBezTo>
                    <a:pt x="8204" y="8024"/>
                    <a:pt x="8222" y="8027"/>
                    <a:pt x="8241" y="8027"/>
                  </a:cubicBezTo>
                  <a:cubicBezTo>
                    <a:pt x="8360" y="8027"/>
                    <a:pt x="8477" y="7933"/>
                    <a:pt x="8472" y="7803"/>
                  </a:cubicBezTo>
                  <a:cubicBezTo>
                    <a:pt x="8428" y="6819"/>
                    <a:pt x="8267" y="5508"/>
                    <a:pt x="7633" y="4693"/>
                  </a:cubicBezTo>
                  <a:cubicBezTo>
                    <a:pt x="8239" y="4381"/>
                    <a:pt x="8806" y="3997"/>
                    <a:pt x="9305" y="3534"/>
                  </a:cubicBezTo>
                  <a:cubicBezTo>
                    <a:pt x="9585" y="3273"/>
                    <a:pt x="10148" y="2813"/>
                    <a:pt x="10051" y="2359"/>
                  </a:cubicBezTo>
                  <a:cubicBezTo>
                    <a:pt x="9976" y="2005"/>
                    <a:pt x="9624" y="1951"/>
                    <a:pt x="9300" y="1951"/>
                  </a:cubicBezTo>
                  <a:cubicBezTo>
                    <a:pt x="9174" y="1951"/>
                    <a:pt x="9052" y="1959"/>
                    <a:pt x="8952" y="1961"/>
                  </a:cubicBezTo>
                  <a:cubicBezTo>
                    <a:pt x="8153" y="1973"/>
                    <a:pt x="7303" y="1989"/>
                    <a:pt x="6523" y="2174"/>
                  </a:cubicBezTo>
                  <a:cubicBezTo>
                    <a:pt x="6424" y="1661"/>
                    <a:pt x="6102" y="1186"/>
                    <a:pt x="5793" y="777"/>
                  </a:cubicBezTo>
                  <a:cubicBezTo>
                    <a:pt x="5568" y="480"/>
                    <a:pt x="5245" y="1"/>
                    <a:pt x="482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" name="Google Shape;68;p2"/>
          <p:cNvGrpSpPr/>
          <p:nvPr/>
        </p:nvGrpSpPr>
        <p:grpSpPr>
          <a:xfrm>
            <a:off x="996673" y="327406"/>
            <a:ext cx="367444" cy="325950"/>
            <a:chOff x="3200749" y="4607951"/>
            <a:chExt cx="250388" cy="222113"/>
          </a:xfrm>
        </p:grpSpPr>
        <p:sp>
          <p:nvSpPr>
            <p:cNvPr id="69" name="Google Shape;69;p2"/>
            <p:cNvSpPr/>
            <p:nvPr/>
          </p:nvSpPr>
          <p:spPr>
            <a:xfrm>
              <a:off x="3212638" y="4655639"/>
              <a:ext cx="230435" cy="164429"/>
            </a:xfrm>
            <a:custGeom>
              <a:avLst/>
              <a:gdLst/>
              <a:ahLst/>
              <a:cxnLst/>
              <a:rect l="l" t="t" r="r" b="b"/>
              <a:pathLst>
                <a:path w="12404" h="8851" extrusionOk="0">
                  <a:moveTo>
                    <a:pt x="6842" y="0"/>
                  </a:moveTo>
                  <a:cubicBezTo>
                    <a:pt x="6707" y="0"/>
                    <a:pt x="6570" y="14"/>
                    <a:pt x="6433" y="43"/>
                  </a:cubicBezTo>
                  <a:cubicBezTo>
                    <a:pt x="5732" y="177"/>
                    <a:pt x="5165" y="644"/>
                    <a:pt x="4665" y="1111"/>
                  </a:cubicBezTo>
                  <a:cubicBezTo>
                    <a:pt x="4606" y="1169"/>
                    <a:pt x="4535" y="1196"/>
                    <a:pt x="4465" y="1196"/>
                  </a:cubicBezTo>
                  <a:cubicBezTo>
                    <a:pt x="4375" y="1196"/>
                    <a:pt x="4287" y="1152"/>
                    <a:pt x="4231" y="1078"/>
                  </a:cubicBezTo>
                  <a:cubicBezTo>
                    <a:pt x="3829" y="515"/>
                    <a:pt x="3328" y="285"/>
                    <a:pt x="2859" y="285"/>
                  </a:cubicBezTo>
                  <a:cubicBezTo>
                    <a:pt x="1772" y="285"/>
                    <a:pt x="863" y="1523"/>
                    <a:pt x="1796" y="2712"/>
                  </a:cubicBezTo>
                  <a:cubicBezTo>
                    <a:pt x="1863" y="2712"/>
                    <a:pt x="1929" y="2712"/>
                    <a:pt x="1963" y="2745"/>
                  </a:cubicBezTo>
                  <a:cubicBezTo>
                    <a:pt x="2163" y="2779"/>
                    <a:pt x="2163" y="3112"/>
                    <a:pt x="1963" y="3146"/>
                  </a:cubicBezTo>
                  <a:cubicBezTo>
                    <a:pt x="1062" y="3279"/>
                    <a:pt x="61" y="3713"/>
                    <a:pt x="28" y="4814"/>
                  </a:cubicBezTo>
                  <a:cubicBezTo>
                    <a:pt x="1" y="5765"/>
                    <a:pt x="726" y="6339"/>
                    <a:pt x="1537" y="6339"/>
                  </a:cubicBezTo>
                  <a:cubicBezTo>
                    <a:pt x="1722" y="6339"/>
                    <a:pt x="1911" y="6310"/>
                    <a:pt x="2096" y="6248"/>
                  </a:cubicBezTo>
                  <a:cubicBezTo>
                    <a:pt x="2123" y="6239"/>
                    <a:pt x="2150" y="6235"/>
                    <a:pt x="2177" y="6235"/>
                  </a:cubicBezTo>
                  <a:cubicBezTo>
                    <a:pt x="2346" y="6235"/>
                    <a:pt x="2487" y="6404"/>
                    <a:pt x="2430" y="6548"/>
                  </a:cubicBezTo>
                  <a:cubicBezTo>
                    <a:pt x="2152" y="7290"/>
                    <a:pt x="2246" y="8404"/>
                    <a:pt x="3164" y="8404"/>
                  </a:cubicBezTo>
                  <a:cubicBezTo>
                    <a:pt x="3236" y="8404"/>
                    <a:pt x="3314" y="8397"/>
                    <a:pt x="3397" y="8383"/>
                  </a:cubicBezTo>
                  <a:cubicBezTo>
                    <a:pt x="3931" y="8316"/>
                    <a:pt x="4264" y="7882"/>
                    <a:pt x="4498" y="7415"/>
                  </a:cubicBezTo>
                  <a:cubicBezTo>
                    <a:pt x="4498" y="7349"/>
                    <a:pt x="4498" y="7315"/>
                    <a:pt x="4498" y="7249"/>
                  </a:cubicBezTo>
                  <a:cubicBezTo>
                    <a:pt x="4498" y="7149"/>
                    <a:pt x="4598" y="7115"/>
                    <a:pt x="4665" y="7082"/>
                  </a:cubicBezTo>
                  <a:cubicBezTo>
                    <a:pt x="4684" y="7053"/>
                    <a:pt x="4713" y="7041"/>
                    <a:pt x="4745" y="7041"/>
                  </a:cubicBezTo>
                  <a:cubicBezTo>
                    <a:pt x="4826" y="7041"/>
                    <a:pt x="4922" y="7120"/>
                    <a:pt x="4898" y="7215"/>
                  </a:cubicBezTo>
                  <a:cubicBezTo>
                    <a:pt x="4898" y="7249"/>
                    <a:pt x="4865" y="7282"/>
                    <a:pt x="4865" y="7349"/>
                  </a:cubicBezTo>
                  <a:cubicBezTo>
                    <a:pt x="4995" y="8132"/>
                    <a:pt x="5636" y="8851"/>
                    <a:pt x="6476" y="8851"/>
                  </a:cubicBezTo>
                  <a:cubicBezTo>
                    <a:pt x="6495" y="8851"/>
                    <a:pt x="6514" y="8850"/>
                    <a:pt x="6533" y="8850"/>
                  </a:cubicBezTo>
                  <a:cubicBezTo>
                    <a:pt x="7533" y="8816"/>
                    <a:pt x="7967" y="7916"/>
                    <a:pt x="8100" y="7082"/>
                  </a:cubicBezTo>
                  <a:cubicBezTo>
                    <a:pt x="8120" y="6985"/>
                    <a:pt x="8219" y="6933"/>
                    <a:pt x="8317" y="6933"/>
                  </a:cubicBezTo>
                  <a:cubicBezTo>
                    <a:pt x="8388" y="6933"/>
                    <a:pt x="8459" y="6959"/>
                    <a:pt x="8501" y="7015"/>
                  </a:cubicBezTo>
                  <a:cubicBezTo>
                    <a:pt x="8534" y="7015"/>
                    <a:pt x="8601" y="7048"/>
                    <a:pt x="8601" y="7115"/>
                  </a:cubicBezTo>
                  <a:cubicBezTo>
                    <a:pt x="8745" y="7674"/>
                    <a:pt x="9182" y="7911"/>
                    <a:pt x="9658" y="7911"/>
                  </a:cubicBezTo>
                  <a:cubicBezTo>
                    <a:pt x="10063" y="7911"/>
                    <a:pt x="10496" y="7740"/>
                    <a:pt x="10802" y="7449"/>
                  </a:cubicBezTo>
                  <a:cubicBezTo>
                    <a:pt x="11103" y="7182"/>
                    <a:pt x="11336" y="6748"/>
                    <a:pt x="11303" y="6315"/>
                  </a:cubicBezTo>
                  <a:cubicBezTo>
                    <a:pt x="11269" y="5914"/>
                    <a:pt x="11036" y="5681"/>
                    <a:pt x="10769" y="5381"/>
                  </a:cubicBezTo>
                  <a:cubicBezTo>
                    <a:pt x="10736" y="5347"/>
                    <a:pt x="10736" y="5347"/>
                    <a:pt x="10702" y="5314"/>
                  </a:cubicBezTo>
                  <a:cubicBezTo>
                    <a:pt x="10536" y="5214"/>
                    <a:pt x="10469" y="4880"/>
                    <a:pt x="10736" y="4814"/>
                  </a:cubicBezTo>
                  <a:cubicBezTo>
                    <a:pt x="11937" y="4547"/>
                    <a:pt x="12404" y="3346"/>
                    <a:pt x="11636" y="2345"/>
                  </a:cubicBezTo>
                  <a:cubicBezTo>
                    <a:pt x="11238" y="1833"/>
                    <a:pt x="10699" y="1623"/>
                    <a:pt x="10137" y="1623"/>
                  </a:cubicBezTo>
                  <a:cubicBezTo>
                    <a:pt x="9710" y="1623"/>
                    <a:pt x="9270" y="1743"/>
                    <a:pt x="8868" y="1945"/>
                  </a:cubicBezTo>
                  <a:cubicBezTo>
                    <a:pt x="8823" y="1972"/>
                    <a:pt x="8774" y="1984"/>
                    <a:pt x="8726" y="1984"/>
                  </a:cubicBezTo>
                  <a:cubicBezTo>
                    <a:pt x="8595" y="1984"/>
                    <a:pt x="8476" y="1891"/>
                    <a:pt x="8501" y="1745"/>
                  </a:cubicBezTo>
                  <a:cubicBezTo>
                    <a:pt x="8618" y="694"/>
                    <a:pt x="7789" y="0"/>
                    <a:pt x="684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3336476" y="4617314"/>
              <a:ext cx="91717" cy="63312"/>
            </a:xfrm>
            <a:custGeom>
              <a:avLst/>
              <a:gdLst/>
              <a:ahLst/>
              <a:cxnLst/>
              <a:rect l="l" t="t" r="r" b="b"/>
              <a:pathLst>
                <a:path w="4937" h="3408" extrusionOk="0">
                  <a:moveTo>
                    <a:pt x="2449" y="1"/>
                  </a:moveTo>
                  <a:cubicBezTo>
                    <a:pt x="1460" y="1"/>
                    <a:pt x="404" y="590"/>
                    <a:pt x="0" y="1506"/>
                  </a:cubicBezTo>
                  <a:cubicBezTo>
                    <a:pt x="71" y="1498"/>
                    <a:pt x="144" y="1494"/>
                    <a:pt x="218" y="1494"/>
                  </a:cubicBezTo>
                  <a:cubicBezTo>
                    <a:pt x="458" y="1494"/>
                    <a:pt x="713" y="1538"/>
                    <a:pt x="967" y="1639"/>
                  </a:cubicBezTo>
                  <a:cubicBezTo>
                    <a:pt x="1801" y="1940"/>
                    <a:pt x="2302" y="2607"/>
                    <a:pt x="2335" y="3407"/>
                  </a:cubicBezTo>
                  <a:cubicBezTo>
                    <a:pt x="2710" y="3282"/>
                    <a:pt x="3105" y="3215"/>
                    <a:pt x="3487" y="3215"/>
                  </a:cubicBezTo>
                  <a:cubicBezTo>
                    <a:pt x="3819" y="3215"/>
                    <a:pt x="4142" y="3266"/>
                    <a:pt x="4437" y="3374"/>
                  </a:cubicBezTo>
                  <a:cubicBezTo>
                    <a:pt x="4937" y="2106"/>
                    <a:pt x="4603" y="572"/>
                    <a:pt x="3136" y="105"/>
                  </a:cubicBezTo>
                  <a:cubicBezTo>
                    <a:pt x="2917" y="34"/>
                    <a:pt x="2685" y="1"/>
                    <a:pt x="2449" y="1"/>
                  </a:cubicBezTo>
                  <a:close/>
                </a:path>
              </a:pathLst>
            </a:custGeom>
            <a:solidFill>
              <a:srgbClr val="FFE7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3200749" y="4607951"/>
              <a:ext cx="250388" cy="222113"/>
            </a:xfrm>
            <a:custGeom>
              <a:avLst/>
              <a:gdLst/>
              <a:ahLst/>
              <a:cxnLst/>
              <a:rect l="l" t="t" r="r" b="b"/>
              <a:pathLst>
                <a:path w="13478" h="11956" extrusionOk="0">
                  <a:moveTo>
                    <a:pt x="9780" y="517"/>
                  </a:moveTo>
                  <a:cubicBezTo>
                    <a:pt x="10007" y="517"/>
                    <a:pt x="10231" y="547"/>
                    <a:pt x="10442" y="609"/>
                  </a:cubicBezTo>
                  <a:cubicBezTo>
                    <a:pt x="11909" y="1076"/>
                    <a:pt x="12243" y="2610"/>
                    <a:pt x="11743" y="3878"/>
                  </a:cubicBezTo>
                  <a:cubicBezTo>
                    <a:pt x="11457" y="3773"/>
                    <a:pt x="11145" y="3722"/>
                    <a:pt x="10824" y="3722"/>
                  </a:cubicBezTo>
                  <a:cubicBezTo>
                    <a:pt x="10432" y="3722"/>
                    <a:pt x="10026" y="3798"/>
                    <a:pt x="9641" y="3945"/>
                  </a:cubicBezTo>
                  <a:cubicBezTo>
                    <a:pt x="9608" y="3111"/>
                    <a:pt x="9107" y="2444"/>
                    <a:pt x="8273" y="2143"/>
                  </a:cubicBezTo>
                  <a:cubicBezTo>
                    <a:pt x="7999" y="2061"/>
                    <a:pt x="7724" y="2001"/>
                    <a:pt x="7469" y="2001"/>
                  </a:cubicBezTo>
                  <a:cubicBezTo>
                    <a:pt x="7413" y="2001"/>
                    <a:pt x="7359" y="2004"/>
                    <a:pt x="7306" y="2010"/>
                  </a:cubicBezTo>
                  <a:cubicBezTo>
                    <a:pt x="7713" y="1087"/>
                    <a:pt x="8784" y="517"/>
                    <a:pt x="9780" y="517"/>
                  </a:cubicBezTo>
                  <a:close/>
                  <a:moveTo>
                    <a:pt x="7482" y="2567"/>
                  </a:moveTo>
                  <a:cubicBezTo>
                    <a:pt x="8429" y="2567"/>
                    <a:pt x="9258" y="3261"/>
                    <a:pt x="9141" y="4312"/>
                  </a:cubicBezTo>
                  <a:cubicBezTo>
                    <a:pt x="9116" y="4458"/>
                    <a:pt x="9235" y="4551"/>
                    <a:pt x="9366" y="4551"/>
                  </a:cubicBezTo>
                  <a:cubicBezTo>
                    <a:pt x="9414" y="4551"/>
                    <a:pt x="9463" y="4539"/>
                    <a:pt x="9508" y="4512"/>
                  </a:cubicBezTo>
                  <a:cubicBezTo>
                    <a:pt x="9910" y="4310"/>
                    <a:pt x="10350" y="4190"/>
                    <a:pt x="10777" y="4190"/>
                  </a:cubicBezTo>
                  <a:cubicBezTo>
                    <a:pt x="11339" y="4190"/>
                    <a:pt x="11878" y="4400"/>
                    <a:pt x="12276" y="4912"/>
                  </a:cubicBezTo>
                  <a:cubicBezTo>
                    <a:pt x="13044" y="5913"/>
                    <a:pt x="12577" y="7114"/>
                    <a:pt x="11376" y="7381"/>
                  </a:cubicBezTo>
                  <a:cubicBezTo>
                    <a:pt x="11109" y="7447"/>
                    <a:pt x="11176" y="7781"/>
                    <a:pt x="11342" y="7881"/>
                  </a:cubicBezTo>
                  <a:cubicBezTo>
                    <a:pt x="11376" y="7881"/>
                    <a:pt x="11376" y="7914"/>
                    <a:pt x="11409" y="7948"/>
                  </a:cubicBezTo>
                  <a:cubicBezTo>
                    <a:pt x="11676" y="8248"/>
                    <a:pt x="11909" y="8448"/>
                    <a:pt x="11943" y="8882"/>
                  </a:cubicBezTo>
                  <a:cubicBezTo>
                    <a:pt x="11976" y="9315"/>
                    <a:pt x="11743" y="9716"/>
                    <a:pt x="11442" y="10016"/>
                  </a:cubicBezTo>
                  <a:cubicBezTo>
                    <a:pt x="11139" y="10304"/>
                    <a:pt x="10711" y="10475"/>
                    <a:pt x="10309" y="10475"/>
                  </a:cubicBezTo>
                  <a:cubicBezTo>
                    <a:pt x="9829" y="10475"/>
                    <a:pt x="9386" y="10230"/>
                    <a:pt x="9241" y="9649"/>
                  </a:cubicBezTo>
                  <a:cubicBezTo>
                    <a:pt x="9241" y="9615"/>
                    <a:pt x="9174" y="9582"/>
                    <a:pt x="9141" y="9549"/>
                  </a:cubicBezTo>
                  <a:cubicBezTo>
                    <a:pt x="9099" y="9507"/>
                    <a:pt x="9029" y="9483"/>
                    <a:pt x="8959" y="9483"/>
                  </a:cubicBezTo>
                  <a:cubicBezTo>
                    <a:pt x="8860" y="9483"/>
                    <a:pt x="8760" y="9532"/>
                    <a:pt x="8740" y="9649"/>
                  </a:cubicBezTo>
                  <a:cubicBezTo>
                    <a:pt x="8607" y="10483"/>
                    <a:pt x="8173" y="11383"/>
                    <a:pt x="7173" y="11417"/>
                  </a:cubicBezTo>
                  <a:cubicBezTo>
                    <a:pt x="7137" y="11419"/>
                    <a:pt x="7102" y="11421"/>
                    <a:pt x="7068" y="11421"/>
                  </a:cubicBezTo>
                  <a:cubicBezTo>
                    <a:pt x="6252" y="11421"/>
                    <a:pt x="5633" y="10684"/>
                    <a:pt x="5505" y="9916"/>
                  </a:cubicBezTo>
                  <a:cubicBezTo>
                    <a:pt x="5505" y="9849"/>
                    <a:pt x="5538" y="9816"/>
                    <a:pt x="5538" y="9782"/>
                  </a:cubicBezTo>
                  <a:cubicBezTo>
                    <a:pt x="5562" y="9687"/>
                    <a:pt x="5466" y="9608"/>
                    <a:pt x="5385" y="9608"/>
                  </a:cubicBezTo>
                  <a:cubicBezTo>
                    <a:pt x="5353" y="9608"/>
                    <a:pt x="5324" y="9620"/>
                    <a:pt x="5305" y="9649"/>
                  </a:cubicBezTo>
                  <a:cubicBezTo>
                    <a:pt x="5238" y="9682"/>
                    <a:pt x="5138" y="9716"/>
                    <a:pt x="5138" y="9816"/>
                  </a:cubicBezTo>
                  <a:cubicBezTo>
                    <a:pt x="5138" y="9882"/>
                    <a:pt x="5138" y="9916"/>
                    <a:pt x="5138" y="9982"/>
                  </a:cubicBezTo>
                  <a:cubicBezTo>
                    <a:pt x="4904" y="10449"/>
                    <a:pt x="4571" y="10883"/>
                    <a:pt x="4037" y="10950"/>
                  </a:cubicBezTo>
                  <a:cubicBezTo>
                    <a:pt x="3954" y="10964"/>
                    <a:pt x="3876" y="10971"/>
                    <a:pt x="3804" y="10971"/>
                  </a:cubicBezTo>
                  <a:cubicBezTo>
                    <a:pt x="2890" y="10971"/>
                    <a:pt x="2822" y="9857"/>
                    <a:pt x="3070" y="9115"/>
                  </a:cubicBezTo>
                  <a:cubicBezTo>
                    <a:pt x="3127" y="8971"/>
                    <a:pt x="2986" y="8802"/>
                    <a:pt x="2817" y="8802"/>
                  </a:cubicBezTo>
                  <a:cubicBezTo>
                    <a:pt x="2790" y="8802"/>
                    <a:pt x="2763" y="8806"/>
                    <a:pt x="2736" y="8815"/>
                  </a:cubicBezTo>
                  <a:cubicBezTo>
                    <a:pt x="2551" y="8877"/>
                    <a:pt x="2362" y="8906"/>
                    <a:pt x="2177" y="8906"/>
                  </a:cubicBezTo>
                  <a:cubicBezTo>
                    <a:pt x="1366" y="8906"/>
                    <a:pt x="641" y="8332"/>
                    <a:pt x="668" y="7381"/>
                  </a:cubicBezTo>
                  <a:cubicBezTo>
                    <a:pt x="701" y="6280"/>
                    <a:pt x="1702" y="5846"/>
                    <a:pt x="2603" y="5713"/>
                  </a:cubicBezTo>
                  <a:cubicBezTo>
                    <a:pt x="2803" y="5679"/>
                    <a:pt x="2803" y="5346"/>
                    <a:pt x="2603" y="5312"/>
                  </a:cubicBezTo>
                  <a:cubicBezTo>
                    <a:pt x="2569" y="5279"/>
                    <a:pt x="2503" y="5279"/>
                    <a:pt x="2436" y="5279"/>
                  </a:cubicBezTo>
                  <a:cubicBezTo>
                    <a:pt x="1503" y="4090"/>
                    <a:pt x="2412" y="2852"/>
                    <a:pt x="3499" y="2852"/>
                  </a:cubicBezTo>
                  <a:cubicBezTo>
                    <a:pt x="3968" y="2852"/>
                    <a:pt x="4469" y="3082"/>
                    <a:pt x="4871" y="3645"/>
                  </a:cubicBezTo>
                  <a:cubicBezTo>
                    <a:pt x="4946" y="3719"/>
                    <a:pt x="5031" y="3763"/>
                    <a:pt x="5116" y="3763"/>
                  </a:cubicBezTo>
                  <a:cubicBezTo>
                    <a:pt x="5181" y="3763"/>
                    <a:pt x="5246" y="3736"/>
                    <a:pt x="5305" y="3678"/>
                  </a:cubicBezTo>
                  <a:cubicBezTo>
                    <a:pt x="5805" y="3211"/>
                    <a:pt x="6372" y="2744"/>
                    <a:pt x="7073" y="2610"/>
                  </a:cubicBezTo>
                  <a:cubicBezTo>
                    <a:pt x="7210" y="2581"/>
                    <a:pt x="7347" y="2567"/>
                    <a:pt x="7482" y="2567"/>
                  </a:cubicBezTo>
                  <a:close/>
                  <a:moveTo>
                    <a:pt x="9790" y="1"/>
                  </a:moveTo>
                  <a:cubicBezTo>
                    <a:pt x="8522" y="1"/>
                    <a:pt x="7191" y="807"/>
                    <a:pt x="6906" y="2077"/>
                  </a:cubicBezTo>
                  <a:cubicBezTo>
                    <a:pt x="6239" y="2244"/>
                    <a:pt x="5672" y="2644"/>
                    <a:pt x="5138" y="3077"/>
                  </a:cubicBezTo>
                  <a:cubicBezTo>
                    <a:pt x="4674" y="2573"/>
                    <a:pt x="4038" y="2239"/>
                    <a:pt x="3387" y="2239"/>
                  </a:cubicBezTo>
                  <a:cubicBezTo>
                    <a:pt x="2962" y="2239"/>
                    <a:pt x="2531" y="2381"/>
                    <a:pt x="2136" y="2711"/>
                  </a:cubicBezTo>
                  <a:cubicBezTo>
                    <a:pt x="1302" y="3411"/>
                    <a:pt x="1302" y="4545"/>
                    <a:pt x="1936" y="5312"/>
                  </a:cubicBezTo>
                  <a:cubicBezTo>
                    <a:pt x="868" y="5513"/>
                    <a:pt x="1" y="6513"/>
                    <a:pt x="168" y="7681"/>
                  </a:cubicBezTo>
                  <a:cubicBezTo>
                    <a:pt x="290" y="8780"/>
                    <a:pt x="1195" y="9432"/>
                    <a:pt x="2166" y="9432"/>
                  </a:cubicBezTo>
                  <a:cubicBezTo>
                    <a:pt x="2256" y="9432"/>
                    <a:pt x="2346" y="9427"/>
                    <a:pt x="2436" y="9415"/>
                  </a:cubicBezTo>
                  <a:lnTo>
                    <a:pt x="2436" y="9415"/>
                  </a:lnTo>
                  <a:cubicBezTo>
                    <a:pt x="2269" y="10283"/>
                    <a:pt x="2336" y="11283"/>
                    <a:pt x="3370" y="11517"/>
                  </a:cubicBezTo>
                  <a:cubicBezTo>
                    <a:pt x="3495" y="11546"/>
                    <a:pt x="3615" y="11559"/>
                    <a:pt x="3729" y="11559"/>
                  </a:cubicBezTo>
                  <a:cubicBezTo>
                    <a:pt x="4406" y="11559"/>
                    <a:pt x="4895" y="11082"/>
                    <a:pt x="5238" y="10483"/>
                  </a:cubicBezTo>
                  <a:cubicBezTo>
                    <a:pt x="5460" y="11340"/>
                    <a:pt x="6256" y="11955"/>
                    <a:pt x="7167" y="11955"/>
                  </a:cubicBezTo>
                  <a:cubicBezTo>
                    <a:pt x="7213" y="11955"/>
                    <a:pt x="7259" y="11954"/>
                    <a:pt x="7306" y="11950"/>
                  </a:cubicBezTo>
                  <a:cubicBezTo>
                    <a:pt x="8140" y="11917"/>
                    <a:pt x="8974" y="11217"/>
                    <a:pt x="9174" y="10383"/>
                  </a:cubicBezTo>
                  <a:cubicBezTo>
                    <a:pt x="9440" y="10773"/>
                    <a:pt x="9905" y="10956"/>
                    <a:pt x="10397" y="10956"/>
                  </a:cubicBezTo>
                  <a:cubicBezTo>
                    <a:pt x="10830" y="10956"/>
                    <a:pt x="11284" y="10815"/>
                    <a:pt x="11643" y="10549"/>
                  </a:cubicBezTo>
                  <a:cubicBezTo>
                    <a:pt x="12410" y="9949"/>
                    <a:pt x="12877" y="8381"/>
                    <a:pt x="11976" y="7747"/>
                  </a:cubicBezTo>
                  <a:cubicBezTo>
                    <a:pt x="12977" y="7280"/>
                    <a:pt x="13477" y="6113"/>
                    <a:pt x="12977" y="5046"/>
                  </a:cubicBezTo>
                  <a:cubicBezTo>
                    <a:pt x="12777" y="4645"/>
                    <a:pt x="12510" y="4345"/>
                    <a:pt x="12210" y="4112"/>
                  </a:cubicBezTo>
                  <a:cubicBezTo>
                    <a:pt x="13010" y="2711"/>
                    <a:pt x="12343" y="809"/>
                    <a:pt x="10842" y="209"/>
                  </a:cubicBezTo>
                  <a:cubicBezTo>
                    <a:pt x="10514" y="67"/>
                    <a:pt x="10155" y="1"/>
                    <a:pt x="979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4_1">
    <p:spTree>
      <p:nvGrpSpPr>
        <p:cNvPr id="1" name="Shape 7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" name="Google Shape;799;p30"/>
          <p:cNvSpPr/>
          <p:nvPr/>
        </p:nvSpPr>
        <p:spPr>
          <a:xfrm>
            <a:off x="-128824" y="4059063"/>
            <a:ext cx="3566130" cy="1156248"/>
          </a:xfrm>
          <a:custGeom>
            <a:avLst/>
            <a:gdLst/>
            <a:ahLst/>
            <a:cxnLst/>
            <a:rect l="l" t="t" r="r" b="b"/>
            <a:pathLst>
              <a:path w="21861" h="7088" extrusionOk="0">
                <a:moveTo>
                  <a:pt x="1470" y="1"/>
                </a:moveTo>
                <a:cubicBezTo>
                  <a:pt x="969" y="1"/>
                  <a:pt x="465" y="73"/>
                  <a:pt x="0" y="211"/>
                </a:cubicBezTo>
                <a:lnTo>
                  <a:pt x="0" y="7087"/>
                </a:lnTo>
                <a:lnTo>
                  <a:pt x="21860" y="7087"/>
                </a:lnTo>
                <a:cubicBezTo>
                  <a:pt x="21784" y="6987"/>
                  <a:pt x="21696" y="6892"/>
                  <a:pt x="21596" y="6806"/>
                </a:cubicBezTo>
                <a:cubicBezTo>
                  <a:pt x="21135" y="6406"/>
                  <a:pt x="20429" y="6167"/>
                  <a:pt x="19720" y="6167"/>
                </a:cubicBezTo>
                <a:cubicBezTo>
                  <a:pt x="19688" y="6167"/>
                  <a:pt x="19657" y="6168"/>
                  <a:pt x="19626" y="6169"/>
                </a:cubicBezTo>
                <a:cubicBezTo>
                  <a:pt x="19086" y="6184"/>
                  <a:pt x="18553" y="6331"/>
                  <a:pt x="18022" y="6331"/>
                </a:cubicBezTo>
                <a:cubicBezTo>
                  <a:pt x="17915" y="6331"/>
                  <a:pt x="17808" y="6325"/>
                  <a:pt x="17701" y="6311"/>
                </a:cubicBezTo>
                <a:cubicBezTo>
                  <a:pt x="17575" y="6294"/>
                  <a:pt x="17455" y="6267"/>
                  <a:pt x="17341" y="6232"/>
                </a:cubicBezTo>
                <a:cubicBezTo>
                  <a:pt x="17316" y="6223"/>
                  <a:pt x="17292" y="6216"/>
                  <a:pt x="17268" y="6207"/>
                </a:cubicBezTo>
                <a:cubicBezTo>
                  <a:pt x="16400" y="5904"/>
                  <a:pt x="15883" y="5118"/>
                  <a:pt x="15068" y="4680"/>
                </a:cubicBezTo>
                <a:cubicBezTo>
                  <a:pt x="14496" y="4373"/>
                  <a:pt x="13820" y="4258"/>
                  <a:pt x="13115" y="4258"/>
                </a:cubicBezTo>
                <a:cubicBezTo>
                  <a:pt x="12312" y="4258"/>
                  <a:pt x="11471" y="4408"/>
                  <a:pt x="10706" y="4596"/>
                </a:cubicBezTo>
                <a:cubicBezTo>
                  <a:pt x="10023" y="4765"/>
                  <a:pt x="9316" y="4959"/>
                  <a:pt x="8608" y="4959"/>
                </a:cubicBezTo>
                <a:cubicBezTo>
                  <a:pt x="8441" y="4959"/>
                  <a:pt x="8274" y="4948"/>
                  <a:pt x="8107" y="4924"/>
                </a:cubicBezTo>
                <a:cubicBezTo>
                  <a:pt x="6811" y="4733"/>
                  <a:pt x="5999" y="3788"/>
                  <a:pt x="5474" y="2893"/>
                </a:cubicBezTo>
                <a:cubicBezTo>
                  <a:pt x="4948" y="1997"/>
                  <a:pt x="4493" y="1003"/>
                  <a:pt x="3416" y="436"/>
                </a:cubicBezTo>
                <a:cubicBezTo>
                  <a:pt x="2851" y="140"/>
                  <a:pt x="2164" y="1"/>
                  <a:pt x="1470" y="1"/>
                </a:cubicBezTo>
                <a:close/>
              </a:path>
            </a:pathLst>
          </a:custGeom>
          <a:solidFill>
            <a:srgbClr val="CCB1FE">
              <a:alpha val="486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0" name="Google Shape;800;p30"/>
          <p:cNvSpPr/>
          <p:nvPr/>
        </p:nvSpPr>
        <p:spPr>
          <a:xfrm>
            <a:off x="7070064" y="-128785"/>
            <a:ext cx="2145942" cy="1053151"/>
          </a:xfrm>
          <a:custGeom>
            <a:avLst/>
            <a:gdLst/>
            <a:ahLst/>
            <a:cxnLst/>
            <a:rect l="l" t="t" r="r" b="b"/>
            <a:pathLst>
              <a:path w="13155" h="6456" extrusionOk="0">
                <a:moveTo>
                  <a:pt x="11275" y="1"/>
                </a:moveTo>
                <a:lnTo>
                  <a:pt x="11275" y="4"/>
                </a:lnTo>
                <a:lnTo>
                  <a:pt x="209" y="2"/>
                </a:lnTo>
                <a:cubicBezTo>
                  <a:pt x="185" y="57"/>
                  <a:pt x="164" y="111"/>
                  <a:pt x="145" y="167"/>
                </a:cubicBezTo>
                <a:cubicBezTo>
                  <a:pt x="138" y="184"/>
                  <a:pt x="132" y="203"/>
                  <a:pt x="127" y="221"/>
                </a:cubicBezTo>
                <a:cubicBezTo>
                  <a:pt x="59" y="429"/>
                  <a:pt x="18" y="643"/>
                  <a:pt x="6" y="860"/>
                </a:cubicBezTo>
                <a:cubicBezTo>
                  <a:pt x="0" y="984"/>
                  <a:pt x="3" y="1110"/>
                  <a:pt x="14" y="1233"/>
                </a:cubicBezTo>
                <a:cubicBezTo>
                  <a:pt x="16" y="1251"/>
                  <a:pt x="18" y="1270"/>
                  <a:pt x="20" y="1288"/>
                </a:cubicBezTo>
                <a:cubicBezTo>
                  <a:pt x="60" y="1638"/>
                  <a:pt x="172" y="1982"/>
                  <a:pt x="341" y="2300"/>
                </a:cubicBezTo>
                <a:cubicBezTo>
                  <a:pt x="351" y="2319"/>
                  <a:pt x="361" y="2337"/>
                  <a:pt x="371" y="2355"/>
                </a:cubicBezTo>
                <a:cubicBezTo>
                  <a:pt x="531" y="2642"/>
                  <a:pt x="740" y="2905"/>
                  <a:pt x="987" y="3134"/>
                </a:cubicBezTo>
                <a:cubicBezTo>
                  <a:pt x="1075" y="3217"/>
                  <a:pt x="1169" y="3295"/>
                  <a:pt x="1269" y="3368"/>
                </a:cubicBezTo>
                <a:cubicBezTo>
                  <a:pt x="1295" y="3387"/>
                  <a:pt x="1320" y="3405"/>
                  <a:pt x="1345" y="3422"/>
                </a:cubicBezTo>
                <a:cubicBezTo>
                  <a:pt x="1608" y="3604"/>
                  <a:pt x="1902" y="3745"/>
                  <a:pt x="2218" y="3827"/>
                </a:cubicBezTo>
                <a:cubicBezTo>
                  <a:pt x="2441" y="3883"/>
                  <a:pt x="2668" y="3908"/>
                  <a:pt x="2896" y="3908"/>
                </a:cubicBezTo>
                <a:cubicBezTo>
                  <a:pt x="3496" y="3908"/>
                  <a:pt x="4103" y="3734"/>
                  <a:pt x="4654" y="3501"/>
                </a:cubicBezTo>
                <a:cubicBezTo>
                  <a:pt x="4713" y="3476"/>
                  <a:pt x="4773" y="3450"/>
                  <a:pt x="4833" y="3424"/>
                </a:cubicBezTo>
                <a:cubicBezTo>
                  <a:pt x="4873" y="3406"/>
                  <a:pt x="4915" y="3387"/>
                  <a:pt x="4955" y="3369"/>
                </a:cubicBezTo>
                <a:cubicBezTo>
                  <a:pt x="5539" y="3105"/>
                  <a:pt x="6130" y="2820"/>
                  <a:pt x="6764" y="2820"/>
                </a:cubicBezTo>
                <a:cubicBezTo>
                  <a:pt x="6811" y="2820"/>
                  <a:pt x="6859" y="2822"/>
                  <a:pt x="6907" y="2825"/>
                </a:cubicBezTo>
                <a:cubicBezTo>
                  <a:pt x="7405" y="2860"/>
                  <a:pt x="7836" y="3071"/>
                  <a:pt x="8213" y="3369"/>
                </a:cubicBezTo>
                <a:cubicBezTo>
                  <a:pt x="8237" y="3387"/>
                  <a:pt x="8259" y="3405"/>
                  <a:pt x="8281" y="3424"/>
                </a:cubicBezTo>
                <a:cubicBezTo>
                  <a:pt x="8634" y="3715"/>
                  <a:pt x="8939" y="4078"/>
                  <a:pt x="9207" y="4436"/>
                </a:cubicBezTo>
                <a:cubicBezTo>
                  <a:pt x="9219" y="4454"/>
                  <a:pt x="9233" y="4472"/>
                  <a:pt x="9246" y="4490"/>
                </a:cubicBezTo>
                <a:cubicBezTo>
                  <a:pt x="9246" y="4490"/>
                  <a:pt x="9247" y="4490"/>
                  <a:pt x="9247" y="4491"/>
                </a:cubicBezTo>
                <a:cubicBezTo>
                  <a:pt x="9498" y="4831"/>
                  <a:pt x="9757" y="5189"/>
                  <a:pt x="10053" y="5504"/>
                </a:cubicBezTo>
                <a:cubicBezTo>
                  <a:pt x="10070" y="5523"/>
                  <a:pt x="10087" y="5541"/>
                  <a:pt x="10104" y="5559"/>
                </a:cubicBezTo>
                <a:cubicBezTo>
                  <a:pt x="10436" y="5901"/>
                  <a:pt x="10812" y="6189"/>
                  <a:pt x="11272" y="6342"/>
                </a:cubicBezTo>
                <a:cubicBezTo>
                  <a:pt x="11292" y="6348"/>
                  <a:pt x="11311" y="6355"/>
                  <a:pt x="11333" y="6361"/>
                </a:cubicBezTo>
                <a:cubicBezTo>
                  <a:pt x="11361" y="6370"/>
                  <a:pt x="11391" y="6378"/>
                  <a:pt x="11420" y="6386"/>
                </a:cubicBezTo>
                <a:cubicBezTo>
                  <a:pt x="11605" y="6434"/>
                  <a:pt x="11791" y="6456"/>
                  <a:pt x="11976" y="6456"/>
                </a:cubicBezTo>
                <a:cubicBezTo>
                  <a:pt x="12384" y="6456"/>
                  <a:pt x="12786" y="6349"/>
                  <a:pt x="13154" y="6177"/>
                </a:cubicBezTo>
                <a:lnTo>
                  <a:pt x="13154" y="5505"/>
                </a:lnTo>
                <a:lnTo>
                  <a:pt x="13154" y="4492"/>
                </a:lnTo>
                <a:lnTo>
                  <a:pt x="13154" y="3371"/>
                </a:lnTo>
                <a:lnTo>
                  <a:pt x="13155" y="2358"/>
                </a:lnTo>
                <a:lnTo>
                  <a:pt x="13155" y="1236"/>
                </a:lnTo>
                <a:lnTo>
                  <a:pt x="13155" y="221"/>
                </a:lnTo>
                <a:lnTo>
                  <a:pt x="13155" y="5"/>
                </a:lnTo>
                <a:lnTo>
                  <a:pt x="11334" y="4"/>
                </a:lnTo>
                <a:lnTo>
                  <a:pt x="11334" y="1"/>
                </a:lnTo>
                <a:close/>
              </a:path>
            </a:pathLst>
          </a:custGeom>
          <a:solidFill>
            <a:srgbClr val="CCB1FE">
              <a:alpha val="486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1" name="Google Shape;801;p30"/>
          <p:cNvSpPr/>
          <p:nvPr/>
        </p:nvSpPr>
        <p:spPr>
          <a:xfrm>
            <a:off x="-445550" y="-291750"/>
            <a:ext cx="4706555" cy="1587067"/>
          </a:xfrm>
          <a:custGeom>
            <a:avLst/>
            <a:gdLst/>
            <a:ahLst/>
            <a:cxnLst/>
            <a:rect l="l" t="t" r="r" b="b"/>
            <a:pathLst>
              <a:path w="28852" h="9729" extrusionOk="0">
                <a:moveTo>
                  <a:pt x="27909" y="1"/>
                </a:moveTo>
                <a:cubicBezTo>
                  <a:pt x="27641" y="1"/>
                  <a:pt x="27359" y="65"/>
                  <a:pt x="27138" y="117"/>
                </a:cubicBezTo>
                <a:cubicBezTo>
                  <a:pt x="26393" y="292"/>
                  <a:pt x="25642" y="438"/>
                  <a:pt x="24886" y="556"/>
                </a:cubicBezTo>
                <a:cubicBezTo>
                  <a:pt x="23384" y="791"/>
                  <a:pt x="21867" y="918"/>
                  <a:pt x="20347" y="969"/>
                </a:cubicBezTo>
                <a:cubicBezTo>
                  <a:pt x="19779" y="988"/>
                  <a:pt x="19211" y="997"/>
                  <a:pt x="18643" y="997"/>
                </a:cubicBezTo>
                <a:cubicBezTo>
                  <a:pt x="16156" y="997"/>
                  <a:pt x="13669" y="829"/>
                  <a:pt x="11190" y="628"/>
                </a:cubicBezTo>
                <a:cubicBezTo>
                  <a:pt x="9660" y="504"/>
                  <a:pt x="8132" y="368"/>
                  <a:pt x="6601" y="249"/>
                </a:cubicBezTo>
                <a:cubicBezTo>
                  <a:pt x="5839" y="189"/>
                  <a:pt x="5076" y="132"/>
                  <a:pt x="4312" y="87"/>
                </a:cubicBezTo>
                <a:cubicBezTo>
                  <a:pt x="4099" y="75"/>
                  <a:pt x="3881" y="64"/>
                  <a:pt x="3664" y="64"/>
                </a:cubicBezTo>
                <a:cubicBezTo>
                  <a:pt x="3221" y="64"/>
                  <a:pt x="2777" y="107"/>
                  <a:pt x="2362" y="261"/>
                </a:cubicBezTo>
                <a:cubicBezTo>
                  <a:pt x="1198" y="695"/>
                  <a:pt x="625" y="1959"/>
                  <a:pt x="327" y="3085"/>
                </a:cubicBezTo>
                <a:cubicBezTo>
                  <a:pt x="51" y="4125"/>
                  <a:pt x="0" y="5240"/>
                  <a:pt x="241" y="6293"/>
                </a:cubicBezTo>
                <a:cubicBezTo>
                  <a:pt x="475" y="7320"/>
                  <a:pt x="1013" y="8271"/>
                  <a:pt x="1861" y="8911"/>
                </a:cubicBezTo>
                <a:cubicBezTo>
                  <a:pt x="2297" y="9241"/>
                  <a:pt x="2827" y="9490"/>
                  <a:pt x="3378" y="9490"/>
                </a:cubicBezTo>
                <a:cubicBezTo>
                  <a:pt x="3472" y="9490"/>
                  <a:pt x="3567" y="9482"/>
                  <a:pt x="3662" y="9467"/>
                </a:cubicBezTo>
                <a:cubicBezTo>
                  <a:pt x="4312" y="9361"/>
                  <a:pt x="4799" y="8877"/>
                  <a:pt x="5302" y="8495"/>
                </a:cubicBezTo>
                <a:cubicBezTo>
                  <a:pt x="5837" y="8088"/>
                  <a:pt x="6442" y="7738"/>
                  <a:pt x="7106" y="7594"/>
                </a:cubicBezTo>
                <a:cubicBezTo>
                  <a:pt x="7279" y="7557"/>
                  <a:pt x="7450" y="7538"/>
                  <a:pt x="7618" y="7538"/>
                </a:cubicBezTo>
                <a:cubicBezTo>
                  <a:pt x="8095" y="7538"/>
                  <a:pt x="8551" y="7686"/>
                  <a:pt x="8965" y="7966"/>
                </a:cubicBezTo>
                <a:cubicBezTo>
                  <a:pt x="9884" y="8588"/>
                  <a:pt x="10692" y="9729"/>
                  <a:pt x="11891" y="9729"/>
                </a:cubicBezTo>
                <a:cubicBezTo>
                  <a:pt x="11980" y="9729"/>
                  <a:pt x="12071" y="9723"/>
                  <a:pt x="12164" y="9709"/>
                </a:cubicBezTo>
                <a:cubicBezTo>
                  <a:pt x="13260" y="9554"/>
                  <a:pt x="13511" y="8401"/>
                  <a:pt x="13804" y="7521"/>
                </a:cubicBezTo>
                <a:cubicBezTo>
                  <a:pt x="13945" y="7099"/>
                  <a:pt x="14127" y="6643"/>
                  <a:pt x="14504" y="6377"/>
                </a:cubicBezTo>
                <a:cubicBezTo>
                  <a:pt x="14738" y="6212"/>
                  <a:pt x="15003" y="6142"/>
                  <a:pt x="15276" y="6142"/>
                </a:cubicBezTo>
                <a:cubicBezTo>
                  <a:pt x="15402" y="6142"/>
                  <a:pt x="15530" y="6157"/>
                  <a:pt x="15656" y="6184"/>
                </a:cubicBezTo>
                <a:cubicBezTo>
                  <a:pt x="16572" y="6381"/>
                  <a:pt x="17354" y="6961"/>
                  <a:pt x="18244" y="7232"/>
                </a:cubicBezTo>
                <a:cubicBezTo>
                  <a:pt x="18502" y="7311"/>
                  <a:pt x="18774" y="7363"/>
                  <a:pt x="19044" y="7363"/>
                </a:cubicBezTo>
                <a:cubicBezTo>
                  <a:pt x="19207" y="7363"/>
                  <a:pt x="19369" y="7344"/>
                  <a:pt x="19529" y="7301"/>
                </a:cubicBezTo>
                <a:cubicBezTo>
                  <a:pt x="19978" y="7178"/>
                  <a:pt x="20331" y="6877"/>
                  <a:pt x="20595" y="6501"/>
                </a:cubicBezTo>
                <a:cubicBezTo>
                  <a:pt x="21130" y="5738"/>
                  <a:pt x="21292" y="4712"/>
                  <a:pt x="21999" y="4070"/>
                </a:cubicBezTo>
                <a:cubicBezTo>
                  <a:pt x="22362" y="3741"/>
                  <a:pt x="22807" y="3634"/>
                  <a:pt x="23269" y="3634"/>
                </a:cubicBezTo>
                <a:cubicBezTo>
                  <a:pt x="23739" y="3634"/>
                  <a:pt x="24227" y="3745"/>
                  <a:pt x="24664" y="3849"/>
                </a:cubicBezTo>
                <a:cubicBezTo>
                  <a:pt x="25227" y="3981"/>
                  <a:pt x="25851" y="4166"/>
                  <a:pt x="26455" y="4166"/>
                </a:cubicBezTo>
                <a:cubicBezTo>
                  <a:pt x="26763" y="4166"/>
                  <a:pt x="27066" y="4118"/>
                  <a:pt x="27353" y="3990"/>
                </a:cubicBezTo>
                <a:cubicBezTo>
                  <a:pt x="28400" y="3523"/>
                  <a:pt x="28496" y="2313"/>
                  <a:pt x="28400" y="1304"/>
                </a:cubicBezTo>
                <a:cubicBezTo>
                  <a:pt x="28773" y="1190"/>
                  <a:pt x="28851" y="712"/>
                  <a:pt x="28673" y="381"/>
                </a:cubicBezTo>
                <a:cubicBezTo>
                  <a:pt x="28515" y="88"/>
                  <a:pt x="28221" y="1"/>
                  <a:pt x="27909" y="1"/>
                </a:cubicBezTo>
                <a:close/>
              </a:path>
            </a:pathLst>
          </a:custGeom>
          <a:solidFill>
            <a:srgbClr val="FF6EA7">
              <a:alpha val="491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2" name="Google Shape;802;p30"/>
          <p:cNvSpPr/>
          <p:nvPr/>
        </p:nvSpPr>
        <p:spPr>
          <a:xfrm>
            <a:off x="7237760" y="3032148"/>
            <a:ext cx="2387697" cy="2484758"/>
          </a:xfrm>
          <a:custGeom>
            <a:avLst/>
            <a:gdLst/>
            <a:ahLst/>
            <a:cxnLst/>
            <a:rect l="l" t="t" r="r" b="b"/>
            <a:pathLst>
              <a:path w="14637" h="15232" extrusionOk="0">
                <a:moveTo>
                  <a:pt x="11445" y="0"/>
                </a:moveTo>
                <a:cubicBezTo>
                  <a:pt x="11308" y="0"/>
                  <a:pt x="11172" y="12"/>
                  <a:pt x="11039" y="38"/>
                </a:cubicBezTo>
                <a:cubicBezTo>
                  <a:pt x="10644" y="116"/>
                  <a:pt x="10316" y="327"/>
                  <a:pt x="10145" y="596"/>
                </a:cubicBezTo>
                <a:cubicBezTo>
                  <a:pt x="9794" y="1152"/>
                  <a:pt x="10018" y="1791"/>
                  <a:pt x="9781" y="2367"/>
                </a:cubicBezTo>
                <a:cubicBezTo>
                  <a:pt x="9296" y="3551"/>
                  <a:pt x="6867" y="3019"/>
                  <a:pt x="6220" y="4123"/>
                </a:cubicBezTo>
                <a:cubicBezTo>
                  <a:pt x="6016" y="4474"/>
                  <a:pt x="6063" y="4867"/>
                  <a:pt x="6119" y="5237"/>
                </a:cubicBezTo>
                <a:cubicBezTo>
                  <a:pt x="6188" y="5684"/>
                  <a:pt x="6293" y="6128"/>
                  <a:pt x="6331" y="6578"/>
                </a:cubicBezTo>
                <a:cubicBezTo>
                  <a:pt x="6392" y="7292"/>
                  <a:pt x="6256" y="8099"/>
                  <a:pt x="5518" y="8624"/>
                </a:cubicBezTo>
                <a:cubicBezTo>
                  <a:pt x="4829" y="9115"/>
                  <a:pt x="3797" y="9174"/>
                  <a:pt x="2910" y="9343"/>
                </a:cubicBezTo>
                <a:cubicBezTo>
                  <a:pt x="2462" y="9427"/>
                  <a:pt x="2020" y="9543"/>
                  <a:pt x="1637" y="9735"/>
                </a:cubicBezTo>
                <a:cubicBezTo>
                  <a:pt x="1309" y="9901"/>
                  <a:pt x="1030" y="10112"/>
                  <a:pt x="810" y="10355"/>
                </a:cubicBezTo>
                <a:cubicBezTo>
                  <a:pt x="347" y="10864"/>
                  <a:pt x="157" y="11482"/>
                  <a:pt x="81" y="12082"/>
                </a:cubicBezTo>
                <a:cubicBezTo>
                  <a:pt x="1" y="12715"/>
                  <a:pt x="23" y="13379"/>
                  <a:pt x="158" y="14007"/>
                </a:cubicBezTo>
                <a:cubicBezTo>
                  <a:pt x="228" y="14329"/>
                  <a:pt x="371" y="14667"/>
                  <a:pt x="709" y="14896"/>
                </a:cubicBezTo>
                <a:cubicBezTo>
                  <a:pt x="1077" y="15146"/>
                  <a:pt x="1583" y="15204"/>
                  <a:pt x="2068" y="15214"/>
                </a:cubicBezTo>
                <a:cubicBezTo>
                  <a:pt x="2549" y="15226"/>
                  <a:pt x="3032" y="15229"/>
                  <a:pt x="3515" y="15229"/>
                </a:cubicBezTo>
                <a:cubicBezTo>
                  <a:pt x="4226" y="15229"/>
                  <a:pt x="4937" y="15222"/>
                  <a:pt x="5646" y="15222"/>
                </a:cubicBezTo>
                <a:cubicBezTo>
                  <a:pt x="5675" y="15222"/>
                  <a:pt x="5704" y="15222"/>
                  <a:pt x="5733" y="15222"/>
                </a:cubicBezTo>
                <a:lnTo>
                  <a:pt x="9469" y="15227"/>
                </a:lnTo>
                <a:cubicBezTo>
                  <a:pt x="10086" y="15228"/>
                  <a:pt x="10704" y="15228"/>
                  <a:pt x="11322" y="15229"/>
                </a:cubicBezTo>
                <a:cubicBezTo>
                  <a:pt x="11640" y="15230"/>
                  <a:pt x="11959" y="15231"/>
                  <a:pt x="12278" y="15231"/>
                </a:cubicBezTo>
                <a:cubicBezTo>
                  <a:pt x="12529" y="15231"/>
                  <a:pt x="12784" y="15225"/>
                  <a:pt x="13014" y="15145"/>
                </a:cubicBezTo>
                <a:cubicBezTo>
                  <a:pt x="13410" y="15008"/>
                  <a:pt x="13574" y="14685"/>
                  <a:pt x="13640" y="14388"/>
                </a:cubicBezTo>
                <a:cubicBezTo>
                  <a:pt x="13728" y="13988"/>
                  <a:pt x="13742" y="13577"/>
                  <a:pt x="13785" y="13173"/>
                </a:cubicBezTo>
                <a:cubicBezTo>
                  <a:pt x="13882" y="12264"/>
                  <a:pt x="13977" y="11357"/>
                  <a:pt x="14072" y="10449"/>
                </a:cubicBezTo>
                <a:cubicBezTo>
                  <a:pt x="14166" y="9541"/>
                  <a:pt x="14259" y="8633"/>
                  <a:pt x="14352" y="7724"/>
                </a:cubicBezTo>
                <a:cubicBezTo>
                  <a:pt x="14437" y="6875"/>
                  <a:pt x="14530" y="6026"/>
                  <a:pt x="14567" y="5174"/>
                </a:cubicBezTo>
                <a:cubicBezTo>
                  <a:pt x="14637" y="3541"/>
                  <a:pt x="14491" y="1869"/>
                  <a:pt x="13640" y="340"/>
                </a:cubicBezTo>
                <a:cubicBezTo>
                  <a:pt x="13611" y="289"/>
                  <a:pt x="13548" y="267"/>
                  <a:pt x="13488" y="267"/>
                </a:cubicBezTo>
                <a:cubicBezTo>
                  <a:pt x="13394" y="267"/>
                  <a:pt x="13305" y="319"/>
                  <a:pt x="13349" y="398"/>
                </a:cubicBezTo>
                <a:cubicBezTo>
                  <a:pt x="13385" y="461"/>
                  <a:pt x="13419" y="526"/>
                  <a:pt x="13452" y="589"/>
                </a:cubicBezTo>
                <a:cubicBezTo>
                  <a:pt x="13105" y="411"/>
                  <a:pt x="12738" y="253"/>
                  <a:pt x="12342" y="140"/>
                </a:cubicBezTo>
                <a:cubicBezTo>
                  <a:pt x="12060" y="59"/>
                  <a:pt x="11751" y="0"/>
                  <a:pt x="11445" y="0"/>
                </a:cubicBezTo>
                <a:close/>
              </a:path>
            </a:pathLst>
          </a:custGeom>
          <a:solidFill>
            <a:srgbClr val="FFE652">
              <a:alpha val="502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3" name="Google Shape;803;p30"/>
          <p:cNvSpPr/>
          <p:nvPr/>
        </p:nvSpPr>
        <p:spPr>
          <a:xfrm rot="10800000">
            <a:off x="7573482" y="3136804"/>
            <a:ext cx="12575" cy="4050"/>
          </a:xfrm>
          <a:custGeom>
            <a:avLst/>
            <a:gdLst/>
            <a:ahLst/>
            <a:cxnLst/>
            <a:rect l="l" t="t" r="r" b="b"/>
            <a:pathLst>
              <a:path w="503" h="162" extrusionOk="0">
                <a:moveTo>
                  <a:pt x="61" y="0"/>
                </a:moveTo>
                <a:cubicBezTo>
                  <a:pt x="37" y="0"/>
                  <a:pt x="16" y="17"/>
                  <a:pt x="9" y="40"/>
                </a:cubicBezTo>
                <a:cubicBezTo>
                  <a:pt x="1" y="70"/>
                  <a:pt x="18" y="101"/>
                  <a:pt x="47" y="110"/>
                </a:cubicBezTo>
                <a:cubicBezTo>
                  <a:pt x="170" y="145"/>
                  <a:pt x="298" y="162"/>
                  <a:pt x="429" y="162"/>
                </a:cubicBezTo>
                <a:lnTo>
                  <a:pt x="447" y="162"/>
                </a:lnTo>
                <a:cubicBezTo>
                  <a:pt x="478" y="162"/>
                  <a:pt x="503" y="136"/>
                  <a:pt x="502" y="105"/>
                </a:cubicBezTo>
                <a:cubicBezTo>
                  <a:pt x="502" y="78"/>
                  <a:pt x="483" y="50"/>
                  <a:pt x="454" y="50"/>
                </a:cubicBezTo>
                <a:cubicBezTo>
                  <a:pt x="451" y="50"/>
                  <a:pt x="449" y="50"/>
                  <a:pt x="446" y="51"/>
                </a:cubicBezTo>
                <a:cubicBezTo>
                  <a:pt x="442" y="51"/>
                  <a:pt x="438" y="51"/>
                  <a:pt x="435" y="51"/>
                </a:cubicBezTo>
                <a:cubicBezTo>
                  <a:pt x="312" y="51"/>
                  <a:pt x="192" y="35"/>
                  <a:pt x="78" y="3"/>
                </a:cubicBezTo>
                <a:cubicBezTo>
                  <a:pt x="72" y="1"/>
                  <a:pt x="67" y="0"/>
                  <a:pt x="61" y="0"/>
                </a:cubicBezTo>
                <a:close/>
              </a:path>
            </a:pathLst>
          </a:custGeom>
          <a:solidFill>
            <a:srgbClr val="CCB1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4" name="Google Shape;804;p30"/>
          <p:cNvSpPr/>
          <p:nvPr/>
        </p:nvSpPr>
        <p:spPr>
          <a:xfrm rot="10800000">
            <a:off x="7341532" y="3544979"/>
            <a:ext cx="10925" cy="8600"/>
          </a:xfrm>
          <a:custGeom>
            <a:avLst/>
            <a:gdLst/>
            <a:ahLst/>
            <a:cxnLst/>
            <a:rect l="l" t="t" r="r" b="b"/>
            <a:pathLst>
              <a:path w="437" h="344" extrusionOk="0">
                <a:moveTo>
                  <a:pt x="63" y="0"/>
                </a:moveTo>
                <a:cubicBezTo>
                  <a:pt x="45" y="0"/>
                  <a:pt x="28" y="9"/>
                  <a:pt x="17" y="25"/>
                </a:cubicBezTo>
                <a:cubicBezTo>
                  <a:pt x="0" y="49"/>
                  <a:pt x="6" y="85"/>
                  <a:pt x="32" y="102"/>
                </a:cubicBezTo>
                <a:cubicBezTo>
                  <a:pt x="137" y="173"/>
                  <a:pt x="240" y="250"/>
                  <a:pt x="340" y="332"/>
                </a:cubicBezTo>
                <a:cubicBezTo>
                  <a:pt x="350" y="340"/>
                  <a:pt x="362" y="343"/>
                  <a:pt x="375" y="343"/>
                </a:cubicBezTo>
                <a:cubicBezTo>
                  <a:pt x="391" y="343"/>
                  <a:pt x="407" y="337"/>
                  <a:pt x="418" y="323"/>
                </a:cubicBezTo>
                <a:cubicBezTo>
                  <a:pt x="437" y="299"/>
                  <a:pt x="434" y="264"/>
                  <a:pt x="410" y="245"/>
                </a:cubicBezTo>
                <a:cubicBezTo>
                  <a:pt x="308" y="162"/>
                  <a:pt x="202" y="83"/>
                  <a:pt x="94" y="10"/>
                </a:cubicBezTo>
                <a:cubicBezTo>
                  <a:pt x="84" y="4"/>
                  <a:pt x="74" y="0"/>
                  <a:pt x="63" y="0"/>
                </a:cubicBezTo>
                <a:close/>
              </a:path>
            </a:pathLst>
          </a:custGeom>
          <a:solidFill>
            <a:srgbClr val="CCB1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5" name="Google Shape;805;p30"/>
          <p:cNvSpPr/>
          <p:nvPr/>
        </p:nvSpPr>
        <p:spPr>
          <a:xfrm rot="10800000">
            <a:off x="7022857" y="2140429"/>
            <a:ext cx="738550" cy="540325"/>
          </a:xfrm>
          <a:custGeom>
            <a:avLst/>
            <a:gdLst/>
            <a:ahLst/>
            <a:cxnLst/>
            <a:rect l="l" t="t" r="r" b="b"/>
            <a:pathLst>
              <a:path w="29542" h="21613" extrusionOk="0">
                <a:moveTo>
                  <a:pt x="3461" y="0"/>
                </a:moveTo>
                <a:cubicBezTo>
                  <a:pt x="3371" y="0"/>
                  <a:pt x="3279" y="3"/>
                  <a:pt x="3188" y="8"/>
                </a:cubicBezTo>
                <a:cubicBezTo>
                  <a:pt x="3155" y="9"/>
                  <a:pt x="3131" y="41"/>
                  <a:pt x="3133" y="77"/>
                </a:cubicBezTo>
                <a:cubicBezTo>
                  <a:pt x="3134" y="81"/>
                  <a:pt x="3134" y="86"/>
                  <a:pt x="3135" y="89"/>
                </a:cubicBezTo>
                <a:cubicBezTo>
                  <a:pt x="3142" y="119"/>
                  <a:pt x="3169" y="141"/>
                  <a:pt x="3198" y="141"/>
                </a:cubicBezTo>
                <a:cubicBezTo>
                  <a:pt x="3199" y="141"/>
                  <a:pt x="3199" y="141"/>
                  <a:pt x="3200" y="141"/>
                </a:cubicBezTo>
                <a:cubicBezTo>
                  <a:pt x="3284" y="137"/>
                  <a:pt x="3368" y="134"/>
                  <a:pt x="3452" y="134"/>
                </a:cubicBezTo>
                <a:cubicBezTo>
                  <a:pt x="3550" y="134"/>
                  <a:pt x="3648" y="137"/>
                  <a:pt x="3745" y="143"/>
                </a:cubicBezTo>
                <a:cubicBezTo>
                  <a:pt x="3846" y="149"/>
                  <a:pt x="3949" y="158"/>
                  <a:pt x="4050" y="171"/>
                </a:cubicBezTo>
                <a:cubicBezTo>
                  <a:pt x="4052" y="171"/>
                  <a:pt x="4054" y="171"/>
                  <a:pt x="4056" y="171"/>
                </a:cubicBezTo>
                <a:cubicBezTo>
                  <a:pt x="4087" y="171"/>
                  <a:pt x="4114" y="146"/>
                  <a:pt x="4116" y="111"/>
                </a:cubicBezTo>
                <a:cubicBezTo>
                  <a:pt x="4119" y="75"/>
                  <a:pt x="4092" y="42"/>
                  <a:pt x="4059" y="37"/>
                </a:cubicBezTo>
                <a:cubicBezTo>
                  <a:pt x="3955" y="25"/>
                  <a:pt x="3850" y="15"/>
                  <a:pt x="3747" y="9"/>
                </a:cubicBezTo>
                <a:cubicBezTo>
                  <a:pt x="3653" y="3"/>
                  <a:pt x="3557" y="0"/>
                  <a:pt x="3461" y="0"/>
                </a:cubicBezTo>
                <a:close/>
                <a:moveTo>
                  <a:pt x="2344" y="125"/>
                </a:moveTo>
                <a:cubicBezTo>
                  <a:pt x="2340" y="125"/>
                  <a:pt x="2336" y="125"/>
                  <a:pt x="2332" y="126"/>
                </a:cubicBezTo>
                <a:cubicBezTo>
                  <a:pt x="2294" y="135"/>
                  <a:pt x="2257" y="143"/>
                  <a:pt x="2219" y="152"/>
                </a:cubicBezTo>
                <a:cubicBezTo>
                  <a:pt x="1978" y="213"/>
                  <a:pt x="1739" y="291"/>
                  <a:pt x="1507" y="385"/>
                </a:cubicBezTo>
                <a:cubicBezTo>
                  <a:pt x="1478" y="396"/>
                  <a:pt x="1463" y="430"/>
                  <a:pt x="1472" y="463"/>
                </a:cubicBezTo>
                <a:cubicBezTo>
                  <a:pt x="1473" y="465"/>
                  <a:pt x="1473" y="468"/>
                  <a:pt x="1474" y="471"/>
                </a:cubicBezTo>
                <a:cubicBezTo>
                  <a:pt x="1484" y="498"/>
                  <a:pt x="1508" y="515"/>
                  <a:pt x="1533" y="515"/>
                </a:cubicBezTo>
                <a:cubicBezTo>
                  <a:pt x="1540" y="515"/>
                  <a:pt x="1547" y="513"/>
                  <a:pt x="1554" y="511"/>
                </a:cubicBezTo>
                <a:cubicBezTo>
                  <a:pt x="1781" y="418"/>
                  <a:pt x="2015" y="342"/>
                  <a:pt x="2251" y="283"/>
                </a:cubicBezTo>
                <a:cubicBezTo>
                  <a:pt x="2289" y="274"/>
                  <a:pt x="2325" y="265"/>
                  <a:pt x="2361" y="256"/>
                </a:cubicBezTo>
                <a:cubicBezTo>
                  <a:pt x="2395" y="249"/>
                  <a:pt x="2415" y="214"/>
                  <a:pt x="2406" y="177"/>
                </a:cubicBezTo>
                <a:cubicBezTo>
                  <a:pt x="2406" y="177"/>
                  <a:pt x="2406" y="176"/>
                  <a:pt x="2406" y="176"/>
                </a:cubicBezTo>
                <a:cubicBezTo>
                  <a:pt x="2399" y="146"/>
                  <a:pt x="2373" y="125"/>
                  <a:pt x="2344" y="125"/>
                </a:cubicBezTo>
                <a:close/>
                <a:moveTo>
                  <a:pt x="4902" y="215"/>
                </a:moveTo>
                <a:cubicBezTo>
                  <a:pt x="4875" y="215"/>
                  <a:pt x="4851" y="234"/>
                  <a:pt x="4845" y="264"/>
                </a:cubicBezTo>
                <a:cubicBezTo>
                  <a:pt x="4843" y="275"/>
                  <a:pt x="4843" y="285"/>
                  <a:pt x="4846" y="296"/>
                </a:cubicBezTo>
                <a:cubicBezTo>
                  <a:pt x="4852" y="319"/>
                  <a:pt x="4869" y="339"/>
                  <a:pt x="4891" y="345"/>
                </a:cubicBezTo>
                <a:cubicBezTo>
                  <a:pt x="5167" y="426"/>
                  <a:pt x="5440" y="531"/>
                  <a:pt x="5705" y="657"/>
                </a:cubicBezTo>
                <a:cubicBezTo>
                  <a:pt x="5713" y="661"/>
                  <a:pt x="5722" y="663"/>
                  <a:pt x="5730" y="663"/>
                </a:cubicBezTo>
                <a:cubicBezTo>
                  <a:pt x="5753" y="663"/>
                  <a:pt x="5776" y="648"/>
                  <a:pt x="5784" y="623"/>
                </a:cubicBezTo>
                <a:cubicBezTo>
                  <a:pt x="5797" y="590"/>
                  <a:pt x="5782" y="550"/>
                  <a:pt x="5750" y="535"/>
                </a:cubicBezTo>
                <a:cubicBezTo>
                  <a:pt x="5480" y="407"/>
                  <a:pt x="5200" y="299"/>
                  <a:pt x="4919" y="217"/>
                </a:cubicBezTo>
                <a:cubicBezTo>
                  <a:pt x="4913" y="215"/>
                  <a:pt x="4908" y="215"/>
                  <a:pt x="4902" y="215"/>
                </a:cubicBezTo>
                <a:close/>
                <a:moveTo>
                  <a:pt x="761" y="768"/>
                </a:moveTo>
                <a:cubicBezTo>
                  <a:pt x="751" y="768"/>
                  <a:pt x="741" y="771"/>
                  <a:pt x="732" y="777"/>
                </a:cubicBezTo>
                <a:cubicBezTo>
                  <a:pt x="484" y="929"/>
                  <a:pt x="247" y="1103"/>
                  <a:pt x="26" y="1294"/>
                </a:cubicBezTo>
                <a:cubicBezTo>
                  <a:pt x="7" y="1310"/>
                  <a:pt x="1" y="1336"/>
                  <a:pt x="7" y="1361"/>
                </a:cubicBezTo>
                <a:cubicBezTo>
                  <a:pt x="9" y="1371"/>
                  <a:pt x="13" y="1379"/>
                  <a:pt x="19" y="1388"/>
                </a:cubicBezTo>
                <a:cubicBezTo>
                  <a:pt x="32" y="1405"/>
                  <a:pt x="50" y="1413"/>
                  <a:pt x="69" y="1413"/>
                </a:cubicBezTo>
                <a:cubicBezTo>
                  <a:pt x="82" y="1413"/>
                  <a:pt x="95" y="1409"/>
                  <a:pt x="105" y="1400"/>
                </a:cubicBezTo>
                <a:cubicBezTo>
                  <a:pt x="321" y="1214"/>
                  <a:pt x="554" y="1043"/>
                  <a:pt x="796" y="894"/>
                </a:cubicBezTo>
                <a:cubicBezTo>
                  <a:pt x="825" y="876"/>
                  <a:pt x="835" y="835"/>
                  <a:pt x="818" y="803"/>
                </a:cubicBezTo>
                <a:cubicBezTo>
                  <a:pt x="805" y="781"/>
                  <a:pt x="783" y="768"/>
                  <a:pt x="761" y="768"/>
                </a:cubicBezTo>
                <a:close/>
                <a:moveTo>
                  <a:pt x="6500" y="971"/>
                </a:moveTo>
                <a:cubicBezTo>
                  <a:pt x="6480" y="971"/>
                  <a:pt x="6461" y="982"/>
                  <a:pt x="6450" y="1002"/>
                </a:cubicBezTo>
                <a:cubicBezTo>
                  <a:pt x="6441" y="1018"/>
                  <a:pt x="6440" y="1036"/>
                  <a:pt x="6443" y="1053"/>
                </a:cubicBezTo>
                <a:cubicBezTo>
                  <a:pt x="6448" y="1069"/>
                  <a:pt x="6458" y="1084"/>
                  <a:pt x="6472" y="1095"/>
                </a:cubicBezTo>
                <a:cubicBezTo>
                  <a:pt x="6719" y="1261"/>
                  <a:pt x="6956" y="1447"/>
                  <a:pt x="7177" y="1647"/>
                </a:cubicBezTo>
                <a:cubicBezTo>
                  <a:pt x="7189" y="1659"/>
                  <a:pt x="7204" y="1664"/>
                  <a:pt x="7218" y="1664"/>
                </a:cubicBezTo>
                <a:cubicBezTo>
                  <a:pt x="7235" y="1664"/>
                  <a:pt x="7252" y="1656"/>
                  <a:pt x="7264" y="1641"/>
                </a:cubicBezTo>
                <a:cubicBezTo>
                  <a:pt x="7284" y="1613"/>
                  <a:pt x="7280" y="1570"/>
                  <a:pt x="7253" y="1547"/>
                </a:cubicBezTo>
                <a:cubicBezTo>
                  <a:pt x="7028" y="1342"/>
                  <a:pt x="6786" y="1152"/>
                  <a:pt x="6534" y="982"/>
                </a:cubicBezTo>
                <a:cubicBezTo>
                  <a:pt x="6523" y="975"/>
                  <a:pt x="6512" y="971"/>
                  <a:pt x="6500" y="971"/>
                </a:cubicBezTo>
                <a:close/>
                <a:moveTo>
                  <a:pt x="7843" y="2196"/>
                </a:moveTo>
                <a:cubicBezTo>
                  <a:pt x="7829" y="2196"/>
                  <a:pt x="7815" y="2202"/>
                  <a:pt x="7804" y="2212"/>
                </a:cubicBezTo>
                <a:cubicBezTo>
                  <a:pt x="7787" y="2230"/>
                  <a:pt x="7781" y="2254"/>
                  <a:pt x="7786" y="2279"/>
                </a:cubicBezTo>
                <a:cubicBezTo>
                  <a:pt x="7789" y="2288"/>
                  <a:pt x="7794" y="2298"/>
                  <a:pt x="7801" y="2306"/>
                </a:cubicBezTo>
                <a:cubicBezTo>
                  <a:pt x="7847" y="2363"/>
                  <a:pt x="7893" y="2421"/>
                  <a:pt x="7937" y="2480"/>
                </a:cubicBezTo>
                <a:cubicBezTo>
                  <a:pt x="8075" y="2661"/>
                  <a:pt x="8207" y="2856"/>
                  <a:pt x="8330" y="3057"/>
                </a:cubicBezTo>
                <a:cubicBezTo>
                  <a:pt x="8342" y="3078"/>
                  <a:pt x="8363" y="3089"/>
                  <a:pt x="8384" y="3089"/>
                </a:cubicBezTo>
                <a:cubicBezTo>
                  <a:pt x="8395" y="3089"/>
                  <a:pt x="8406" y="3086"/>
                  <a:pt x="8415" y="3079"/>
                </a:cubicBezTo>
                <a:cubicBezTo>
                  <a:pt x="8443" y="3060"/>
                  <a:pt x="8451" y="3018"/>
                  <a:pt x="8431" y="2987"/>
                </a:cubicBezTo>
                <a:cubicBezTo>
                  <a:pt x="8306" y="2781"/>
                  <a:pt x="8171" y="2582"/>
                  <a:pt x="8031" y="2397"/>
                </a:cubicBezTo>
                <a:cubicBezTo>
                  <a:pt x="7985" y="2337"/>
                  <a:pt x="7939" y="2278"/>
                  <a:pt x="7891" y="2220"/>
                </a:cubicBezTo>
                <a:cubicBezTo>
                  <a:pt x="7878" y="2205"/>
                  <a:pt x="7861" y="2196"/>
                  <a:pt x="7843" y="2196"/>
                </a:cubicBezTo>
                <a:close/>
                <a:moveTo>
                  <a:pt x="8818" y="3781"/>
                </a:moveTo>
                <a:cubicBezTo>
                  <a:pt x="8809" y="3781"/>
                  <a:pt x="8800" y="3783"/>
                  <a:pt x="8791" y="3787"/>
                </a:cubicBezTo>
                <a:cubicBezTo>
                  <a:pt x="8766" y="3800"/>
                  <a:pt x="8753" y="3832"/>
                  <a:pt x="8760" y="3862"/>
                </a:cubicBezTo>
                <a:cubicBezTo>
                  <a:pt x="8762" y="3866"/>
                  <a:pt x="8764" y="3872"/>
                  <a:pt x="8766" y="3876"/>
                </a:cubicBezTo>
                <a:cubicBezTo>
                  <a:pt x="8890" y="4144"/>
                  <a:pt x="9008" y="4435"/>
                  <a:pt x="9117" y="4739"/>
                </a:cubicBezTo>
                <a:cubicBezTo>
                  <a:pt x="9127" y="4767"/>
                  <a:pt x="9152" y="4784"/>
                  <a:pt x="9177" y="4784"/>
                </a:cubicBezTo>
                <a:cubicBezTo>
                  <a:pt x="9184" y="4784"/>
                  <a:pt x="9191" y="4783"/>
                  <a:pt x="9197" y="4781"/>
                </a:cubicBezTo>
                <a:cubicBezTo>
                  <a:pt x="9228" y="4768"/>
                  <a:pt x="9242" y="4728"/>
                  <a:pt x="9232" y="4695"/>
                </a:cubicBezTo>
                <a:cubicBezTo>
                  <a:pt x="9122" y="4388"/>
                  <a:pt x="9001" y="4093"/>
                  <a:pt x="8875" y="3819"/>
                </a:cubicBezTo>
                <a:cubicBezTo>
                  <a:pt x="8863" y="3795"/>
                  <a:pt x="8841" y="3781"/>
                  <a:pt x="8818" y="3781"/>
                </a:cubicBezTo>
                <a:close/>
                <a:moveTo>
                  <a:pt x="9458" y="5546"/>
                </a:moveTo>
                <a:cubicBezTo>
                  <a:pt x="9452" y="5546"/>
                  <a:pt x="9447" y="5547"/>
                  <a:pt x="9442" y="5549"/>
                </a:cubicBezTo>
                <a:cubicBezTo>
                  <a:pt x="9410" y="5558"/>
                  <a:pt x="9393" y="5594"/>
                  <a:pt x="9401" y="5628"/>
                </a:cubicBezTo>
                <a:cubicBezTo>
                  <a:pt x="9401" y="5629"/>
                  <a:pt x="9401" y="5630"/>
                  <a:pt x="9401" y="5631"/>
                </a:cubicBezTo>
                <a:cubicBezTo>
                  <a:pt x="9483" y="5913"/>
                  <a:pt x="9563" y="6226"/>
                  <a:pt x="9635" y="6539"/>
                </a:cubicBezTo>
                <a:cubicBezTo>
                  <a:pt x="9635" y="6539"/>
                  <a:pt x="9636" y="6540"/>
                  <a:pt x="9636" y="6540"/>
                </a:cubicBezTo>
                <a:cubicBezTo>
                  <a:pt x="9644" y="6570"/>
                  <a:pt x="9669" y="6592"/>
                  <a:pt x="9697" y="6592"/>
                </a:cubicBezTo>
                <a:cubicBezTo>
                  <a:pt x="9701" y="6592"/>
                  <a:pt x="9706" y="6592"/>
                  <a:pt x="9710" y="6590"/>
                </a:cubicBezTo>
                <a:cubicBezTo>
                  <a:pt x="9743" y="6583"/>
                  <a:pt x="9764" y="6548"/>
                  <a:pt x="9755" y="6511"/>
                </a:cubicBezTo>
                <a:cubicBezTo>
                  <a:pt x="9681" y="6196"/>
                  <a:pt x="9600" y="5881"/>
                  <a:pt x="9519" y="5597"/>
                </a:cubicBezTo>
                <a:cubicBezTo>
                  <a:pt x="9511" y="5566"/>
                  <a:pt x="9485" y="5546"/>
                  <a:pt x="9458" y="5546"/>
                </a:cubicBezTo>
                <a:close/>
                <a:moveTo>
                  <a:pt x="9894" y="7378"/>
                </a:moveTo>
                <a:cubicBezTo>
                  <a:pt x="9890" y="7378"/>
                  <a:pt x="9886" y="7378"/>
                  <a:pt x="9882" y="7379"/>
                </a:cubicBezTo>
                <a:cubicBezTo>
                  <a:pt x="9849" y="7386"/>
                  <a:pt x="9829" y="7420"/>
                  <a:pt x="9836" y="7457"/>
                </a:cubicBezTo>
                <a:cubicBezTo>
                  <a:pt x="9886" y="7706"/>
                  <a:pt x="9936" y="7953"/>
                  <a:pt x="9985" y="8200"/>
                </a:cubicBezTo>
                <a:lnTo>
                  <a:pt x="10019" y="8380"/>
                </a:lnTo>
                <a:cubicBezTo>
                  <a:pt x="10020" y="8381"/>
                  <a:pt x="10020" y="8382"/>
                  <a:pt x="10020" y="8383"/>
                </a:cubicBezTo>
                <a:cubicBezTo>
                  <a:pt x="10028" y="8413"/>
                  <a:pt x="10054" y="8435"/>
                  <a:pt x="10082" y="8435"/>
                </a:cubicBezTo>
                <a:cubicBezTo>
                  <a:pt x="10085" y="8435"/>
                  <a:pt x="10089" y="8435"/>
                  <a:pt x="10093" y="8434"/>
                </a:cubicBezTo>
                <a:cubicBezTo>
                  <a:pt x="10126" y="8429"/>
                  <a:pt x="10147" y="8394"/>
                  <a:pt x="10140" y="8357"/>
                </a:cubicBezTo>
                <a:lnTo>
                  <a:pt x="10104" y="8178"/>
                </a:lnTo>
                <a:cubicBezTo>
                  <a:pt x="10056" y="7931"/>
                  <a:pt x="10007" y="7682"/>
                  <a:pt x="9956" y="7433"/>
                </a:cubicBezTo>
                <a:cubicBezTo>
                  <a:pt x="9946" y="7398"/>
                  <a:pt x="9922" y="7378"/>
                  <a:pt x="9894" y="7378"/>
                </a:cubicBezTo>
                <a:close/>
                <a:moveTo>
                  <a:pt x="10265" y="9224"/>
                </a:moveTo>
                <a:cubicBezTo>
                  <a:pt x="10261" y="9224"/>
                  <a:pt x="10257" y="9224"/>
                  <a:pt x="10253" y="9225"/>
                </a:cubicBezTo>
                <a:cubicBezTo>
                  <a:pt x="10220" y="9232"/>
                  <a:pt x="10199" y="9266"/>
                  <a:pt x="10207" y="9303"/>
                </a:cubicBezTo>
                <a:cubicBezTo>
                  <a:pt x="10280" y="9642"/>
                  <a:pt x="10348" y="9944"/>
                  <a:pt x="10417" y="10224"/>
                </a:cubicBezTo>
                <a:cubicBezTo>
                  <a:pt x="10425" y="10255"/>
                  <a:pt x="10451" y="10276"/>
                  <a:pt x="10479" y="10276"/>
                </a:cubicBezTo>
                <a:cubicBezTo>
                  <a:pt x="10484" y="10276"/>
                  <a:pt x="10488" y="10275"/>
                  <a:pt x="10493" y="10274"/>
                </a:cubicBezTo>
                <a:cubicBezTo>
                  <a:pt x="10525" y="10266"/>
                  <a:pt x="10544" y="10230"/>
                  <a:pt x="10536" y="10194"/>
                </a:cubicBezTo>
                <a:cubicBezTo>
                  <a:pt x="10466" y="9916"/>
                  <a:pt x="10398" y="9617"/>
                  <a:pt x="10327" y="9278"/>
                </a:cubicBezTo>
                <a:cubicBezTo>
                  <a:pt x="10316" y="9243"/>
                  <a:pt x="10293" y="9224"/>
                  <a:pt x="10265" y="9224"/>
                </a:cubicBezTo>
                <a:close/>
                <a:moveTo>
                  <a:pt x="22673" y="11500"/>
                </a:moveTo>
                <a:cubicBezTo>
                  <a:pt x="22667" y="11500"/>
                  <a:pt x="22660" y="11500"/>
                  <a:pt x="22653" y="11500"/>
                </a:cubicBezTo>
                <a:cubicBezTo>
                  <a:pt x="22620" y="11500"/>
                  <a:pt x="22594" y="11530"/>
                  <a:pt x="22596" y="11567"/>
                </a:cubicBezTo>
                <a:cubicBezTo>
                  <a:pt x="22596" y="11573"/>
                  <a:pt x="22596" y="11577"/>
                  <a:pt x="22597" y="11582"/>
                </a:cubicBezTo>
                <a:cubicBezTo>
                  <a:pt x="22604" y="11612"/>
                  <a:pt x="22629" y="11634"/>
                  <a:pt x="22657" y="11634"/>
                </a:cubicBezTo>
                <a:cubicBezTo>
                  <a:pt x="22657" y="11634"/>
                  <a:pt x="22658" y="11634"/>
                  <a:pt x="22659" y="11634"/>
                </a:cubicBezTo>
                <a:cubicBezTo>
                  <a:pt x="22943" y="11634"/>
                  <a:pt x="23229" y="11655"/>
                  <a:pt x="23510" y="11698"/>
                </a:cubicBezTo>
                <a:cubicBezTo>
                  <a:pt x="23513" y="11698"/>
                  <a:pt x="23516" y="11699"/>
                  <a:pt x="23519" y="11699"/>
                </a:cubicBezTo>
                <a:cubicBezTo>
                  <a:pt x="23550" y="11699"/>
                  <a:pt x="23575" y="11674"/>
                  <a:pt x="23578" y="11641"/>
                </a:cubicBezTo>
                <a:cubicBezTo>
                  <a:pt x="23581" y="11605"/>
                  <a:pt x="23556" y="11571"/>
                  <a:pt x="23523" y="11565"/>
                </a:cubicBezTo>
                <a:cubicBezTo>
                  <a:pt x="23242" y="11523"/>
                  <a:pt x="22956" y="11500"/>
                  <a:pt x="22673" y="11500"/>
                </a:cubicBezTo>
                <a:close/>
                <a:moveTo>
                  <a:pt x="21800" y="11570"/>
                </a:moveTo>
                <a:cubicBezTo>
                  <a:pt x="21797" y="11570"/>
                  <a:pt x="21794" y="11570"/>
                  <a:pt x="21791" y="11571"/>
                </a:cubicBezTo>
                <a:cubicBezTo>
                  <a:pt x="21646" y="11594"/>
                  <a:pt x="21502" y="11624"/>
                  <a:pt x="21361" y="11659"/>
                </a:cubicBezTo>
                <a:cubicBezTo>
                  <a:pt x="21222" y="11694"/>
                  <a:pt x="21085" y="11734"/>
                  <a:pt x="20952" y="11779"/>
                </a:cubicBezTo>
                <a:cubicBezTo>
                  <a:pt x="20922" y="11790"/>
                  <a:pt x="20905" y="11824"/>
                  <a:pt x="20913" y="11857"/>
                </a:cubicBezTo>
                <a:cubicBezTo>
                  <a:pt x="20914" y="11859"/>
                  <a:pt x="20914" y="11861"/>
                  <a:pt x="20915" y="11862"/>
                </a:cubicBezTo>
                <a:cubicBezTo>
                  <a:pt x="20924" y="11891"/>
                  <a:pt x="20949" y="11909"/>
                  <a:pt x="20975" y="11909"/>
                </a:cubicBezTo>
                <a:cubicBezTo>
                  <a:pt x="20981" y="11909"/>
                  <a:pt x="20987" y="11908"/>
                  <a:pt x="20993" y="11906"/>
                </a:cubicBezTo>
                <a:cubicBezTo>
                  <a:pt x="21124" y="11862"/>
                  <a:pt x="21257" y="11823"/>
                  <a:pt x="21393" y="11790"/>
                </a:cubicBezTo>
                <a:cubicBezTo>
                  <a:pt x="21531" y="11755"/>
                  <a:pt x="21673" y="11727"/>
                  <a:pt x="21815" y="11703"/>
                </a:cubicBezTo>
                <a:cubicBezTo>
                  <a:pt x="21848" y="11698"/>
                  <a:pt x="21869" y="11664"/>
                  <a:pt x="21863" y="11627"/>
                </a:cubicBezTo>
                <a:cubicBezTo>
                  <a:pt x="21857" y="11594"/>
                  <a:pt x="21830" y="11570"/>
                  <a:pt x="21800" y="11570"/>
                </a:cubicBezTo>
                <a:close/>
                <a:moveTo>
                  <a:pt x="10723" y="11050"/>
                </a:moveTo>
                <a:cubicBezTo>
                  <a:pt x="10717" y="11050"/>
                  <a:pt x="10712" y="11051"/>
                  <a:pt x="10706" y="11053"/>
                </a:cubicBezTo>
                <a:cubicBezTo>
                  <a:pt x="10675" y="11062"/>
                  <a:pt x="10658" y="11097"/>
                  <a:pt x="10666" y="11132"/>
                </a:cubicBezTo>
                <a:cubicBezTo>
                  <a:pt x="10667" y="11133"/>
                  <a:pt x="10667" y="11134"/>
                  <a:pt x="10667" y="11136"/>
                </a:cubicBezTo>
                <a:cubicBezTo>
                  <a:pt x="10766" y="11455"/>
                  <a:pt x="10866" y="11748"/>
                  <a:pt x="10975" y="12030"/>
                </a:cubicBezTo>
                <a:cubicBezTo>
                  <a:pt x="10986" y="12057"/>
                  <a:pt x="11010" y="12073"/>
                  <a:pt x="11035" y="12073"/>
                </a:cubicBezTo>
                <a:cubicBezTo>
                  <a:pt x="11042" y="12073"/>
                  <a:pt x="11049" y="12071"/>
                  <a:pt x="11056" y="12069"/>
                </a:cubicBezTo>
                <a:cubicBezTo>
                  <a:pt x="11087" y="12056"/>
                  <a:pt x="11101" y="12017"/>
                  <a:pt x="11088" y="11982"/>
                </a:cubicBezTo>
                <a:cubicBezTo>
                  <a:pt x="10980" y="11704"/>
                  <a:pt x="10881" y="11416"/>
                  <a:pt x="10784" y="11098"/>
                </a:cubicBezTo>
                <a:cubicBezTo>
                  <a:pt x="10775" y="11069"/>
                  <a:pt x="10750" y="11050"/>
                  <a:pt x="10723" y="11050"/>
                </a:cubicBezTo>
                <a:close/>
                <a:moveTo>
                  <a:pt x="24363" y="11764"/>
                </a:moveTo>
                <a:cubicBezTo>
                  <a:pt x="24336" y="11764"/>
                  <a:pt x="24311" y="11783"/>
                  <a:pt x="24305" y="11812"/>
                </a:cubicBezTo>
                <a:cubicBezTo>
                  <a:pt x="24302" y="11823"/>
                  <a:pt x="24303" y="11835"/>
                  <a:pt x="24305" y="11845"/>
                </a:cubicBezTo>
                <a:cubicBezTo>
                  <a:pt x="24311" y="11869"/>
                  <a:pt x="24327" y="11888"/>
                  <a:pt x="24350" y="11894"/>
                </a:cubicBezTo>
                <a:cubicBezTo>
                  <a:pt x="24611" y="11978"/>
                  <a:pt x="24867" y="12080"/>
                  <a:pt x="25111" y="12200"/>
                </a:cubicBezTo>
                <a:lnTo>
                  <a:pt x="25158" y="12224"/>
                </a:lnTo>
                <a:cubicBezTo>
                  <a:pt x="25166" y="12229"/>
                  <a:pt x="25175" y="12230"/>
                  <a:pt x="25184" y="12230"/>
                </a:cubicBezTo>
                <a:cubicBezTo>
                  <a:pt x="25207" y="12230"/>
                  <a:pt x="25229" y="12217"/>
                  <a:pt x="25239" y="12192"/>
                </a:cubicBezTo>
                <a:cubicBezTo>
                  <a:pt x="25252" y="12159"/>
                  <a:pt x="25237" y="12119"/>
                  <a:pt x="25205" y="12103"/>
                </a:cubicBezTo>
                <a:lnTo>
                  <a:pt x="25158" y="12079"/>
                </a:lnTo>
                <a:cubicBezTo>
                  <a:pt x="24908" y="11956"/>
                  <a:pt x="24646" y="11852"/>
                  <a:pt x="24380" y="11766"/>
                </a:cubicBezTo>
                <a:cubicBezTo>
                  <a:pt x="24374" y="11765"/>
                  <a:pt x="24369" y="11764"/>
                  <a:pt x="24363" y="11764"/>
                </a:cubicBezTo>
                <a:close/>
                <a:moveTo>
                  <a:pt x="20185" y="12120"/>
                </a:moveTo>
                <a:cubicBezTo>
                  <a:pt x="20176" y="12120"/>
                  <a:pt x="20167" y="12122"/>
                  <a:pt x="20158" y="12127"/>
                </a:cubicBezTo>
                <a:cubicBezTo>
                  <a:pt x="19902" y="12267"/>
                  <a:pt x="19658" y="12432"/>
                  <a:pt x="19434" y="12615"/>
                </a:cubicBezTo>
                <a:cubicBezTo>
                  <a:pt x="19413" y="12631"/>
                  <a:pt x="19406" y="12659"/>
                  <a:pt x="19412" y="12684"/>
                </a:cubicBezTo>
                <a:cubicBezTo>
                  <a:pt x="19414" y="12692"/>
                  <a:pt x="19419" y="12701"/>
                  <a:pt x="19424" y="12708"/>
                </a:cubicBezTo>
                <a:cubicBezTo>
                  <a:pt x="19436" y="12727"/>
                  <a:pt x="19456" y="12736"/>
                  <a:pt x="19475" y="12736"/>
                </a:cubicBezTo>
                <a:cubicBezTo>
                  <a:pt x="19488" y="12736"/>
                  <a:pt x="19500" y="12732"/>
                  <a:pt x="19511" y="12723"/>
                </a:cubicBezTo>
                <a:cubicBezTo>
                  <a:pt x="19729" y="12545"/>
                  <a:pt x="19967" y="12385"/>
                  <a:pt x="20218" y="12247"/>
                </a:cubicBezTo>
                <a:cubicBezTo>
                  <a:pt x="20247" y="12231"/>
                  <a:pt x="20257" y="12190"/>
                  <a:pt x="20241" y="12157"/>
                </a:cubicBezTo>
                <a:cubicBezTo>
                  <a:pt x="20230" y="12134"/>
                  <a:pt x="20208" y="12120"/>
                  <a:pt x="20185" y="12120"/>
                </a:cubicBezTo>
                <a:close/>
                <a:moveTo>
                  <a:pt x="25947" y="12554"/>
                </a:moveTo>
                <a:cubicBezTo>
                  <a:pt x="25927" y="12554"/>
                  <a:pt x="25908" y="12565"/>
                  <a:pt x="25897" y="12584"/>
                </a:cubicBezTo>
                <a:cubicBezTo>
                  <a:pt x="25888" y="12599"/>
                  <a:pt x="25886" y="12619"/>
                  <a:pt x="25890" y="12636"/>
                </a:cubicBezTo>
                <a:cubicBezTo>
                  <a:pt x="25895" y="12652"/>
                  <a:pt x="25904" y="12667"/>
                  <a:pt x="25919" y="12676"/>
                </a:cubicBezTo>
                <a:cubicBezTo>
                  <a:pt x="26161" y="12844"/>
                  <a:pt x="26397" y="13032"/>
                  <a:pt x="26621" y="13235"/>
                </a:cubicBezTo>
                <a:cubicBezTo>
                  <a:pt x="26633" y="13246"/>
                  <a:pt x="26648" y="13252"/>
                  <a:pt x="26662" y="13252"/>
                </a:cubicBezTo>
                <a:cubicBezTo>
                  <a:pt x="26680" y="13252"/>
                  <a:pt x="26697" y="13244"/>
                  <a:pt x="26708" y="13229"/>
                </a:cubicBezTo>
                <a:cubicBezTo>
                  <a:pt x="26729" y="13200"/>
                  <a:pt x="26724" y="13158"/>
                  <a:pt x="26697" y="13134"/>
                </a:cubicBezTo>
                <a:cubicBezTo>
                  <a:pt x="26468" y="12927"/>
                  <a:pt x="26228" y="12735"/>
                  <a:pt x="25981" y="12565"/>
                </a:cubicBezTo>
                <a:cubicBezTo>
                  <a:pt x="25971" y="12558"/>
                  <a:pt x="25959" y="12554"/>
                  <a:pt x="25947" y="12554"/>
                </a:cubicBezTo>
                <a:close/>
                <a:moveTo>
                  <a:pt x="11409" y="12797"/>
                </a:moveTo>
                <a:cubicBezTo>
                  <a:pt x="11400" y="12797"/>
                  <a:pt x="11391" y="12799"/>
                  <a:pt x="11382" y="12803"/>
                </a:cubicBezTo>
                <a:cubicBezTo>
                  <a:pt x="11357" y="12817"/>
                  <a:pt x="11346" y="12848"/>
                  <a:pt x="11353" y="12878"/>
                </a:cubicBezTo>
                <a:cubicBezTo>
                  <a:pt x="11354" y="12884"/>
                  <a:pt x="11356" y="12888"/>
                  <a:pt x="11360" y="12893"/>
                </a:cubicBezTo>
                <a:cubicBezTo>
                  <a:pt x="11505" y="13182"/>
                  <a:pt x="11664" y="13455"/>
                  <a:pt x="11833" y="13707"/>
                </a:cubicBezTo>
                <a:cubicBezTo>
                  <a:pt x="11845" y="13726"/>
                  <a:pt x="11865" y="13737"/>
                  <a:pt x="11885" y="13737"/>
                </a:cubicBezTo>
                <a:cubicBezTo>
                  <a:pt x="11897" y="13737"/>
                  <a:pt x="11909" y="13733"/>
                  <a:pt x="11919" y="13724"/>
                </a:cubicBezTo>
                <a:cubicBezTo>
                  <a:pt x="11946" y="13704"/>
                  <a:pt x="11951" y="13662"/>
                  <a:pt x="11931" y="13631"/>
                </a:cubicBezTo>
                <a:cubicBezTo>
                  <a:pt x="11766" y="13385"/>
                  <a:pt x="11610" y="13115"/>
                  <a:pt x="11466" y="12833"/>
                </a:cubicBezTo>
                <a:cubicBezTo>
                  <a:pt x="11454" y="12810"/>
                  <a:pt x="11432" y="12797"/>
                  <a:pt x="11409" y="12797"/>
                </a:cubicBezTo>
                <a:close/>
                <a:moveTo>
                  <a:pt x="18848" y="13219"/>
                </a:moveTo>
                <a:cubicBezTo>
                  <a:pt x="18832" y="13219"/>
                  <a:pt x="18816" y="13226"/>
                  <a:pt x="18804" y="13239"/>
                </a:cubicBezTo>
                <a:cubicBezTo>
                  <a:pt x="18619" y="13460"/>
                  <a:pt x="18452" y="13692"/>
                  <a:pt x="18268" y="13951"/>
                </a:cubicBezTo>
                <a:cubicBezTo>
                  <a:pt x="18256" y="13968"/>
                  <a:pt x="18253" y="13989"/>
                  <a:pt x="18259" y="14009"/>
                </a:cubicBezTo>
                <a:cubicBezTo>
                  <a:pt x="18262" y="14022"/>
                  <a:pt x="18269" y="14035"/>
                  <a:pt x="18281" y="14045"/>
                </a:cubicBezTo>
                <a:cubicBezTo>
                  <a:pt x="18293" y="14055"/>
                  <a:pt x="18307" y="14060"/>
                  <a:pt x="18320" y="14060"/>
                </a:cubicBezTo>
                <a:cubicBezTo>
                  <a:pt x="18338" y="14060"/>
                  <a:pt x="18355" y="14052"/>
                  <a:pt x="18366" y="14036"/>
                </a:cubicBezTo>
                <a:cubicBezTo>
                  <a:pt x="18549" y="13779"/>
                  <a:pt x="18715" y="13549"/>
                  <a:pt x="18897" y="13331"/>
                </a:cubicBezTo>
                <a:cubicBezTo>
                  <a:pt x="18920" y="13305"/>
                  <a:pt x="18917" y="13263"/>
                  <a:pt x="18891" y="13237"/>
                </a:cubicBezTo>
                <a:cubicBezTo>
                  <a:pt x="18879" y="13225"/>
                  <a:pt x="18863" y="13219"/>
                  <a:pt x="18848" y="13219"/>
                </a:cubicBezTo>
                <a:close/>
                <a:moveTo>
                  <a:pt x="27299" y="13772"/>
                </a:moveTo>
                <a:cubicBezTo>
                  <a:pt x="27284" y="13772"/>
                  <a:pt x="27269" y="13777"/>
                  <a:pt x="27258" y="13790"/>
                </a:cubicBezTo>
                <a:cubicBezTo>
                  <a:pt x="27242" y="13806"/>
                  <a:pt x="27236" y="13830"/>
                  <a:pt x="27242" y="13854"/>
                </a:cubicBezTo>
                <a:cubicBezTo>
                  <a:pt x="27245" y="13864"/>
                  <a:pt x="27249" y="13875"/>
                  <a:pt x="27258" y="13884"/>
                </a:cubicBezTo>
                <a:cubicBezTo>
                  <a:pt x="27455" y="14111"/>
                  <a:pt x="27646" y="14355"/>
                  <a:pt x="27821" y="14608"/>
                </a:cubicBezTo>
                <a:cubicBezTo>
                  <a:pt x="27834" y="14626"/>
                  <a:pt x="27853" y="14635"/>
                  <a:pt x="27872" y="14635"/>
                </a:cubicBezTo>
                <a:cubicBezTo>
                  <a:pt x="27884" y="14635"/>
                  <a:pt x="27897" y="14631"/>
                  <a:pt x="27907" y="14623"/>
                </a:cubicBezTo>
                <a:cubicBezTo>
                  <a:pt x="27934" y="14601"/>
                  <a:pt x="27938" y="14560"/>
                  <a:pt x="27918" y="14530"/>
                </a:cubicBezTo>
                <a:cubicBezTo>
                  <a:pt x="27740" y="14272"/>
                  <a:pt x="27546" y="14025"/>
                  <a:pt x="27345" y="13794"/>
                </a:cubicBezTo>
                <a:cubicBezTo>
                  <a:pt x="27332" y="13779"/>
                  <a:pt x="27315" y="13772"/>
                  <a:pt x="27299" y="13772"/>
                </a:cubicBezTo>
                <a:close/>
                <a:moveTo>
                  <a:pt x="12451" y="14328"/>
                </a:moveTo>
                <a:cubicBezTo>
                  <a:pt x="12436" y="14328"/>
                  <a:pt x="12421" y="14335"/>
                  <a:pt x="12410" y="14347"/>
                </a:cubicBezTo>
                <a:cubicBezTo>
                  <a:pt x="12394" y="14364"/>
                  <a:pt x="12389" y="14388"/>
                  <a:pt x="12395" y="14410"/>
                </a:cubicBezTo>
                <a:cubicBezTo>
                  <a:pt x="12398" y="14422"/>
                  <a:pt x="12403" y="14433"/>
                  <a:pt x="12412" y="14442"/>
                </a:cubicBezTo>
                <a:cubicBezTo>
                  <a:pt x="12623" y="14666"/>
                  <a:pt x="12855" y="14872"/>
                  <a:pt x="13101" y="15055"/>
                </a:cubicBezTo>
                <a:cubicBezTo>
                  <a:pt x="13112" y="15064"/>
                  <a:pt x="13125" y="15068"/>
                  <a:pt x="13137" y="15068"/>
                </a:cubicBezTo>
                <a:cubicBezTo>
                  <a:pt x="13156" y="15068"/>
                  <a:pt x="13175" y="15058"/>
                  <a:pt x="13186" y="15039"/>
                </a:cubicBezTo>
                <a:cubicBezTo>
                  <a:pt x="13205" y="15008"/>
                  <a:pt x="13196" y="14967"/>
                  <a:pt x="13167" y="14945"/>
                </a:cubicBezTo>
                <a:cubicBezTo>
                  <a:pt x="12928" y="14767"/>
                  <a:pt x="12701" y="14566"/>
                  <a:pt x="12496" y="14348"/>
                </a:cubicBezTo>
                <a:cubicBezTo>
                  <a:pt x="12484" y="14335"/>
                  <a:pt x="12467" y="14328"/>
                  <a:pt x="12451" y="14328"/>
                </a:cubicBezTo>
                <a:close/>
                <a:moveTo>
                  <a:pt x="17786" y="14639"/>
                </a:moveTo>
                <a:cubicBezTo>
                  <a:pt x="17769" y="14639"/>
                  <a:pt x="17753" y="14646"/>
                  <a:pt x="17742" y="14660"/>
                </a:cubicBezTo>
                <a:cubicBezTo>
                  <a:pt x="17532" y="14920"/>
                  <a:pt x="17339" y="15114"/>
                  <a:pt x="17136" y="15273"/>
                </a:cubicBezTo>
                <a:cubicBezTo>
                  <a:pt x="17115" y="15289"/>
                  <a:pt x="17108" y="15317"/>
                  <a:pt x="17114" y="15343"/>
                </a:cubicBezTo>
                <a:cubicBezTo>
                  <a:pt x="17117" y="15350"/>
                  <a:pt x="17120" y="15359"/>
                  <a:pt x="17124" y="15366"/>
                </a:cubicBezTo>
                <a:cubicBezTo>
                  <a:pt x="17137" y="15385"/>
                  <a:pt x="17157" y="15395"/>
                  <a:pt x="17176" y="15395"/>
                </a:cubicBezTo>
                <a:cubicBezTo>
                  <a:pt x="17188" y="15395"/>
                  <a:pt x="17200" y="15391"/>
                  <a:pt x="17211" y="15382"/>
                </a:cubicBezTo>
                <a:cubicBezTo>
                  <a:pt x="17421" y="15218"/>
                  <a:pt x="17620" y="15017"/>
                  <a:pt x="17836" y="14752"/>
                </a:cubicBezTo>
                <a:cubicBezTo>
                  <a:pt x="17858" y="14724"/>
                  <a:pt x="17855" y="14682"/>
                  <a:pt x="17829" y="14657"/>
                </a:cubicBezTo>
                <a:cubicBezTo>
                  <a:pt x="17816" y="14645"/>
                  <a:pt x="17801" y="14639"/>
                  <a:pt x="17786" y="14639"/>
                </a:cubicBezTo>
                <a:close/>
                <a:moveTo>
                  <a:pt x="13895" y="15400"/>
                </a:moveTo>
                <a:cubicBezTo>
                  <a:pt x="13872" y="15400"/>
                  <a:pt x="13851" y="15415"/>
                  <a:pt x="13841" y="15440"/>
                </a:cubicBezTo>
                <a:cubicBezTo>
                  <a:pt x="13836" y="15454"/>
                  <a:pt x="13835" y="15469"/>
                  <a:pt x="13839" y="15483"/>
                </a:cubicBezTo>
                <a:cubicBezTo>
                  <a:pt x="13843" y="15502"/>
                  <a:pt x="13856" y="15519"/>
                  <a:pt x="13874" y="15529"/>
                </a:cubicBezTo>
                <a:cubicBezTo>
                  <a:pt x="14151" y="15663"/>
                  <a:pt x="14432" y="15768"/>
                  <a:pt x="14711" y="15837"/>
                </a:cubicBezTo>
                <a:cubicBezTo>
                  <a:pt x="14716" y="15839"/>
                  <a:pt x="14721" y="15839"/>
                  <a:pt x="14725" y="15839"/>
                </a:cubicBezTo>
                <a:cubicBezTo>
                  <a:pt x="14754" y="15839"/>
                  <a:pt x="14778" y="15818"/>
                  <a:pt x="14782" y="15787"/>
                </a:cubicBezTo>
                <a:cubicBezTo>
                  <a:pt x="14789" y="15751"/>
                  <a:pt x="14767" y="15716"/>
                  <a:pt x="14733" y="15707"/>
                </a:cubicBezTo>
                <a:cubicBezTo>
                  <a:pt x="14463" y="15639"/>
                  <a:pt x="14189" y="15538"/>
                  <a:pt x="13921" y="15407"/>
                </a:cubicBezTo>
                <a:cubicBezTo>
                  <a:pt x="13913" y="15403"/>
                  <a:pt x="13904" y="15400"/>
                  <a:pt x="13895" y="15400"/>
                </a:cubicBezTo>
                <a:close/>
                <a:moveTo>
                  <a:pt x="16417" y="15670"/>
                </a:moveTo>
                <a:cubicBezTo>
                  <a:pt x="16411" y="15670"/>
                  <a:pt x="16406" y="15671"/>
                  <a:pt x="16400" y="15673"/>
                </a:cubicBezTo>
                <a:cubicBezTo>
                  <a:pt x="16334" y="15695"/>
                  <a:pt x="16267" y="15715"/>
                  <a:pt x="16200" y="15732"/>
                </a:cubicBezTo>
                <a:cubicBezTo>
                  <a:pt x="16001" y="15781"/>
                  <a:pt x="15791" y="15808"/>
                  <a:pt x="15576" y="15811"/>
                </a:cubicBezTo>
                <a:cubicBezTo>
                  <a:pt x="15542" y="15811"/>
                  <a:pt x="15516" y="15842"/>
                  <a:pt x="15518" y="15878"/>
                </a:cubicBezTo>
                <a:cubicBezTo>
                  <a:pt x="15518" y="15883"/>
                  <a:pt x="15518" y="15888"/>
                  <a:pt x="15519" y="15892"/>
                </a:cubicBezTo>
                <a:cubicBezTo>
                  <a:pt x="15527" y="15922"/>
                  <a:pt x="15554" y="15944"/>
                  <a:pt x="15583" y="15944"/>
                </a:cubicBezTo>
                <a:cubicBezTo>
                  <a:pt x="15807" y="15941"/>
                  <a:pt x="16025" y="15914"/>
                  <a:pt x="16233" y="15862"/>
                </a:cubicBezTo>
                <a:cubicBezTo>
                  <a:pt x="16303" y="15845"/>
                  <a:pt x="16372" y="15825"/>
                  <a:pt x="16441" y="15801"/>
                </a:cubicBezTo>
                <a:cubicBezTo>
                  <a:pt x="16473" y="15790"/>
                  <a:pt x="16488" y="15752"/>
                  <a:pt x="16479" y="15718"/>
                </a:cubicBezTo>
                <a:cubicBezTo>
                  <a:pt x="16469" y="15689"/>
                  <a:pt x="16444" y="15670"/>
                  <a:pt x="16417" y="15670"/>
                </a:cubicBezTo>
                <a:close/>
                <a:moveTo>
                  <a:pt x="28358" y="15294"/>
                </a:moveTo>
                <a:cubicBezTo>
                  <a:pt x="28348" y="15294"/>
                  <a:pt x="28337" y="15296"/>
                  <a:pt x="28328" y="15302"/>
                </a:cubicBezTo>
                <a:cubicBezTo>
                  <a:pt x="28305" y="15317"/>
                  <a:pt x="28294" y="15347"/>
                  <a:pt x="28301" y="15376"/>
                </a:cubicBezTo>
                <a:cubicBezTo>
                  <a:pt x="28303" y="15381"/>
                  <a:pt x="28305" y="15388"/>
                  <a:pt x="28308" y="15393"/>
                </a:cubicBezTo>
                <a:cubicBezTo>
                  <a:pt x="28456" y="15663"/>
                  <a:pt x="28593" y="15944"/>
                  <a:pt x="28715" y="16229"/>
                </a:cubicBezTo>
                <a:cubicBezTo>
                  <a:pt x="28726" y="16255"/>
                  <a:pt x="28749" y="16270"/>
                  <a:pt x="28773" y="16270"/>
                </a:cubicBezTo>
                <a:cubicBezTo>
                  <a:pt x="28781" y="16270"/>
                  <a:pt x="28789" y="16269"/>
                  <a:pt x="28797" y="16265"/>
                </a:cubicBezTo>
                <a:cubicBezTo>
                  <a:pt x="28828" y="16251"/>
                  <a:pt x="28840" y="16211"/>
                  <a:pt x="28826" y="16177"/>
                </a:cubicBezTo>
                <a:cubicBezTo>
                  <a:pt x="28703" y="15888"/>
                  <a:pt x="28563" y="15602"/>
                  <a:pt x="28413" y="15329"/>
                </a:cubicBezTo>
                <a:cubicBezTo>
                  <a:pt x="28401" y="15306"/>
                  <a:pt x="28379" y="15294"/>
                  <a:pt x="28358" y="15294"/>
                </a:cubicBezTo>
                <a:close/>
                <a:moveTo>
                  <a:pt x="29094" y="17018"/>
                </a:moveTo>
                <a:cubicBezTo>
                  <a:pt x="29088" y="17018"/>
                  <a:pt x="29082" y="17019"/>
                  <a:pt x="29076" y="17021"/>
                </a:cubicBezTo>
                <a:cubicBezTo>
                  <a:pt x="29045" y="17031"/>
                  <a:pt x="29028" y="17066"/>
                  <a:pt x="29036" y="17100"/>
                </a:cubicBezTo>
                <a:cubicBezTo>
                  <a:pt x="29036" y="17101"/>
                  <a:pt x="29038" y="17102"/>
                  <a:pt x="29038" y="17103"/>
                </a:cubicBezTo>
                <a:cubicBezTo>
                  <a:pt x="29112" y="17342"/>
                  <a:pt x="29176" y="17583"/>
                  <a:pt x="29232" y="17823"/>
                </a:cubicBezTo>
                <a:cubicBezTo>
                  <a:pt x="29245" y="17884"/>
                  <a:pt x="29259" y="17946"/>
                  <a:pt x="29270" y="18008"/>
                </a:cubicBezTo>
                <a:cubicBezTo>
                  <a:pt x="29278" y="18038"/>
                  <a:pt x="29306" y="18063"/>
                  <a:pt x="29336" y="18063"/>
                </a:cubicBezTo>
                <a:cubicBezTo>
                  <a:pt x="29338" y="18063"/>
                  <a:pt x="29341" y="18063"/>
                  <a:pt x="29344" y="18063"/>
                </a:cubicBezTo>
                <a:cubicBezTo>
                  <a:pt x="29377" y="18055"/>
                  <a:pt x="29399" y="18021"/>
                  <a:pt x="29391" y="17985"/>
                </a:cubicBezTo>
                <a:cubicBezTo>
                  <a:pt x="29378" y="17922"/>
                  <a:pt x="29364" y="17860"/>
                  <a:pt x="29351" y="17797"/>
                </a:cubicBezTo>
                <a:cubicBezTo>
                  <a:pt x="29296" y="17553"/>
                  <a:pt x="29229" y="17307"/>
                  <a:pt x="29154" y="17066"/>
                </a:cubicBezTo>
                <a:cubicBezTo>
                  <a:pt x="29145" y="17037"/>
                  <a:pt x="29120" y="17018"/>
                  <a:pt x="29094" y="17018"/>
                </a:cubicBezTo>
                <a:close/>
                <a:moveTo>
                  <a:pt x="29455" y="18861"/>
                </a:moveTo>
                <a:cubicBezTo>
                  <a:pt x="29454" y="18861"/>
                  <a:pt x="29454" y="18861"/>
                  <a:pt x="29453" y="18861"/>
                </a:cubicBezTo>
                <a:cubicBezTo>
                  <a:pt x="29419" y="18862"/>
                  <a:pt x="29394" y="18893"/>
                  <a:pt x="29396" y="18929"/>
                </a:cubicBezTo>
                <a:cubicBezTo>
                  <a:pt x="29418" y="19253"/>
                  <a:pt x="29414" y="19563"/>
                  <a:pt x="29384" y="19851"/>
                </a:cubicBezTo>
                <a:cubicBezTo>
                  <a:pt x="29383" y="19860"/>
                  <a:pt x="29383" y="19868"/>
                  <a:pt x="29385" y="19877"/>
                </a:cubicBezTo>
                <a:cubicBezTo>
                  <a:pt x="29391" y="19902"/>
                  <a:pt x="29411" y="19923"/>
                  <a:pt x="29437" y="19928"/>
                </a:cubicBezTo>
                <a:cubicBezTo>
                  <a:pt x="29440" y="19928"/>
                  <a:pt x="29443" y="19929"/>
                  <a:pt x="29446" y="19929"/>
                </a:cubicBezTo>
                <a:cubicBezTo>
                  <a:pt x="29477" y="19929"/>
                  <a:pt x="29502" y="19905"/>
                  <a:pt x="29505" y="19872"/>
                </a:cubicBezTo>
                <a:cubicBezTo>
                  <a:pt x="29536" y="19575"/>
                  <a:pt x="29542" y="19257"/>
                  <a:pt x="29519" y="18926"/>
                </a:cubicBezTo>
                <a:cubicBezTo>
                  <a:pt x="29516" y="18889"/>
                  <a:pt x="29488" y="18861"/>
                  <a:pt x="29455" y="18861"/>
                </a:cubicBezTo>
                <a:close/>
                <a:moveTo>
                  <a:pt x="29244" y="20693"/>
                </a:moveTo>
                <a:cubicBezTo>
                  <a:pt x="29220" y="20693"/>
                  <a:pt x="29198" y="20708"/>
                  <a:pt x="29188" y="20733"/>
                </a:cubicBezTo>
                <a:cubicBezTo>
                  <a:pt x="29086" y="21021"/>
                  <a:pt x="28945" y="21279"/>
                  <a:pt x="28772" y="21501"/>
                </a:cubicBezTo>
                <a:cubicBezTo>
                  <a:pt x="28758" y="21518"/>
                  <a:pt x="28754" y="21540"/>
                  <a:pt x="28759" y="21560"/>
                </a:cubicBezTo>
                <a:cubicBezTo>
                  <a:pt x="28763" y="21574"/>
                  <a:pt x="28769" y="21586"/>
                  <a:pt x="28779" y="21595"/>
                </a:cubicBezTo>
                <a:cubicBezTo>
                  <a:pt x="28792" y="21607"/>
                  <a:pt x="28807" y="21613"/>
                  <a:pt x="28821" y="21613"/>
                </a:cubicBezTo>
                <a:cubicBezTo>
                  <a:pt x="28838" y="21613"/>
                  <a:pt x="28854" y="21605"/>
                  <a:pt x="28866" y="21591"/>
                </a:cubicBezTo>
                <a:cubicBezTo>
                  <a:pt x="29048" y="21358"/>
                  <a:pt x="29196" y="21088"/>
                  <a:pt x="29304" y="20787"/>
                </a:cubicBezTo>
                <a:cubicBezTo>
                  <a:pt x="29315" y="20753"/>
                  <a:pt x="29299" y="20713"/>
                  <a:pt x="29268" y="20698"/>
                </a:cubicBezTo>
                <a:cubicBezTo>
                  <a:pt x="29260" y="20694"/>
                  <a:pt x="29252" y="20693"/>
                  <a:pt x="29244" y="20693"/>
                </a:cubicBezTo>
                <a:close/>
              </a:path>
            </a:pathLst>
          </a:custGeom>
          <a:solidFill>
            <a:srgbClr val="FFE65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6" name="Google Shape;806;p30"/>
          <p:cNvSpPr/>
          <p:nvPr/>
        </p:nvSpPr>
        <p:spPr>
          <a:xfrm rot="9893225">
            <a:off x="1777086" y="371868"/>
            <a:ext cx="605796" cy="141937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rgbClr val="CCB1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07" name="Google Shape;807;p30"/>
          <p:cNvGrpSpPr/>
          <p:nvPr/>
        </p:nvGrpSpPr>
        <p:grpSpPr>
          <a:xfrm rot="5400000">
            <a:off x="278835" y="4536755"/>
            <a:ext cx="221772" cy="200884"/>
            <a:chOff x="1640475" y="1197075"/>
            <a:chExt cx="55475" cy="50250"/>
          </a:xfrm>
        </p:grpSpPr>
        <p:sp>
          <p:nvSpPr>
            <p:cNvPr id="808" name="Google Shape;808;p30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30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30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11" name="Google Shape;811;p30"/>
          <p:cNvSpPr/>
          <p:nvPr/>
        </p:nvSpPr>
        <p:spPr>
          <a:xfrm rot="-834203">
            <a:off x="8546511" y="363435"/>
            <a:ext cx="993864" cy="1557213"/>
          </a:xfrm>
          <a:custGeom>
            <a:avLst/>
            <a:gdLst/>
            <a:ahLst/>
            <a:cxnLst/>
            <a:rect l="l" t="t" r="r" b="b"/>
            <a:pathLst>
              <a:path w="14343" h="22473" extrusionOk="0">
                <a:moveTo>
                  <a:pt x="14283" y="0"/>
                </a:moveTo>
                <a:cubicBezTo>
                  <a:pt x="14278" y="0"/>
                  <a:pt x="14274" y="1"/>
                  <a:pt x="14269" y="2"/>
                </a:cubicBezTo>
                <a:cubicBezTo>
                  <a:pt x="14076" y="49"/>
                  <a:pt x="13869" y="90"/>
                  <a:pt x="13618" y="128"/>
                </a:cubicBezTo>
                <a:cubicBezTo>
                  <a:pt x="13588" y="133"/>
                  <a:pt x="13567" y="161"/>
                  <a:pt x="13572" y="192"/>
                </a:cubicBezTo>
                <a:cubicBezTo>
                  <a:pt x="13576" y="219"/>
                  <a:pt x="13599" y="239"/>
                  <a:pt x="13626" y="239"/>
                </a:cubicBezTo>
                <a:cubicBezTo>
                  <a:pt x="13629" y="239"/>
                  <a:pt x="13632" y="238"/>
                  <a:pt x="13635" y="238"/>
                </a:cubicBezTo>
                <a:cubicBezTo>
                  <a:pt x="13889" y="199"/>
                  <a:pt x="14098" y="158"/>
                  <a:pt x="14295" y="110"/>
                </a:cubicBezTo>
                <a:cubicBezTo>
                  <a:pt x="14325" y="102"/>
                  <a:pt x="14343" y="73"/>
                  <a:pt x="14336" y="43"/>
                </a:cubicBezTo>
                <a:cubicBezTo>
                  <a:pt x="14330" y="17"/>
                  <a:pt x="14308" y="0"/>
                  <a:pt x="14283" y="0"/>
                </a:cubicBezTo>
                <a:close/>
                <a:moveTo>
                  <a:pt x="12856" y="233"/>
                </a:moveTo>
                <a:cubicBezTo>
                  <a:pt x="12853" y="233"/>
                  <a:pt x="12851" y="233"/>
                  <a:pt x="12848" y="234"/>
                </a:cubicBezTo>
                <a:cubicBezTo>
                  <a:pt x="12559" y="272"/>
                  <a:pt x="12317" y="308"/>
                  <a:pt x="12076" y="353"/>
                </a:cubicBezTo>
                <a:cubicBezTo>
                  <a:pt x="12046" y="360"/>
                  <a:pt x="12026" y="389"/>
                  <a:pt x="12032" y="419"/>
                </a:cubicBezTo>
                <a:cubicBezTo>
                  <a:pt x="12036" y="445"/>
                  <a:pt x="12060" y="464"/>
                  <a:pt x="12087" y="464"/>
                </a:cubicBezTo>
                <a:cubicBezTo>
                  <a:pt x="12090" y="464"/>
                  <a:pt x="12093" y="464"/>
                  <a:pt x="12096" y="462"/>
                </a:cubicBezTo>
                <a:cubicBezTo>
                  <a:pt x="12336" y="418"/>
                  <a:pt x="12576" y="382"/>
                  <a:pt x="12862" y="345"/>
                </a:cubicBezTo>
                <a:cubicBezTo>
                  <a:pt x="12893" y="341"/>
                  <a:pt x="12915" y="313"/>
                  <a:pt x="12910" y="282"/>
                </a:cubicBezTo>
                <a:cubicBezTo>
                  <a:pt x="12906" y="254"/>
                  <a:pt x="12883" y="233"/>
                  <a:pt x="12856" y="233"/>
                </a:cubicBezTo>
                <a:close/>
                <a:moveTo>
                  <a:pt x="11334" y="548"/>
                </a:moveTo>
                <a:cubicBezTo>
                  <a:pt x="11328" y="548"/>
                  <a:pt x="11321" y="549"/>
                  <a:pt x="11315" y="551"/>
                </a:cubicBezTo>
                <a:cubicBezTo>
                  <a:pt x="11092" y="628"/>
                  <a:pt x="10892" y="718"/>
                  <a:pt x="10705" y="827"/>
                </a:cubicBezTo>
                <a:cubicBezTo>
                  <a:pt x="10670" y="846"/>
                  <a:pt x="10636" y="867"/>
                  <a:pt x="10603" y="888"/>
                </a:cubicBezTo>
                <a:cubicBezTo>
                  <a:pt x="10576" y="905"/>
                  <a:pt x="10569" y="939"/>
                  <a:pt x="10585" y="965"/>
                </a:cubicBezTo>
                <a:cubicBezTo>
                  <a:pt x="10595" y="982"/>
                  <a:pt x="10614" y="991"/>
                  <a:pt x="10632" y="991"/>
                </a:cubicBezTo>
                <a:cubicBezTo>
                  <a:pt x="10642" y="991"/>
                  <a:pt x="10653" y="988"/>
                  <a:pt x="10662" y="983"/>
                </a:cubicBezTo>
                <a:cubicBezTo>
                  <a:pt x="10695" y="962"/>
                  <a:pt x="10728" y="942"/>
                  <a:pt x="10761" y="923"/>
                </a:cubicBezTo>
                <a:cubicBezTo>
                  <a:pt x="10941" y="818"/>
                  <a:pt x="11136" y="731"/>
                  <a:pt x="11352" y="656"/>
                </a:cubicBezTo>
                <a:cubicBezTo>
                  <a:pt x="11382" y="646"/>
                  <a:pt x="11397" y="614"/>
                  <a:pt x="11386" y="585"/>
                </a:cubicBezTo>
                <a:cubicBezTo>
                  <a:pt x="11378" y="563"/>
                  <a:pt x="11357" y="548"/>
                  <a:pt x="11334" y="548"/>
                </a:cubicBezTo>
                <a:close/>
                <a:moveTo>
                  <a:pt x="10028" y="1368"/>
                </a:moveTo>
                <a:cubicBezTo>
                  <a:pt x="10013" y="1368"/>
                  <a:pt x="9999" y="1373"/>
                  <a:pt x="9989" y="1384"/>
                </a:cubicBezTo>
                <a:cubicBezTo>
                  <a:pt x="9813" y="1561"/>
                  <a:pt x="9645" y="1765"/>
                  <a:pt x="9486" y="1990"/>
                </a:cubicBezTo>
                <a:cubicBezTo>
                  <a:pt x="9469" y="2016"/>
                  <a:pt x="9476" y="2050"/>
                  <a:pt x="9500" y="2068"/>
                </a:cubicBezTo>
                <a:cubicBezTo>
                  <a:pt x="9510" y="2074"/>
                  <a:pt x="9522" y="2078"/>
                  <a:pt x="9532" y="2078"/>
                </a:cubicBezTo>
                <a:cubicBezTo>
                  <a:pt x="9550" y="2078"/>
                  <a:pt x="9567" y="2069"/>
                  <a:pt x="9578" y="2054"/>
                </a:cubicBezTo>
                <a:cubicBezTo>
                  <a:pt x="9732" y="1833"/>
                  <a:pt x="9897" y="1634"/>
                  <a:pt x="10068" y="1462"/>
                </a:cubicBezTo>
                <a:cubicBezTo>
                  <a:pt x="10089" y="1441"/>
                  <a:pt x="10089" y="1406"/>
                  <a:pt x="10068" y="1384"/>
                </a:cubicBezTo>
                <a:cubicBezTo>
                  <a:pt x="10056" y="1373"/>
                  <a:pt x="10042" y="1368"/>
                  <a:pt x="10028" y="1368"/>
                </a:cubicBezTo>
                <a:close/>
                <a:moveTo>
                  <a:pt x="9128" y="2632"/>
                </a:moveTo>
                <a:cubicBezTo>
                  <a:pt x="9109" y="2632"/>
                  <a:pt x="9090" y="2643"/>
                  <a:pt x="9079" y="2661"/>
                </a:cubicBezTo>
                <a:cubicBezTo>
                  <a:pt x="9048" y="2720"/>
                  <a:pt x="9019" y="2778"/>
                  <a:pt x="8989" y="2838"/>
                </a:cubicBezTo>
                <a:cubicBezTo>
                  <a:pt x="8905" y="3006"/>
                  <a:pt x="8823" y="3184"/>
                  <a:pt x="8745" y="3368"/>
                </a:cubicBezTo>
                <a:cubicBezTo>
                  <a:pt x="8733" y="3396"/>
                  <a:pt x="8746" y="3429"/>
                  <a:pt x="8774" y="3441"/>
                </a:cubicBezTo>
                <a:cubicBezTo>
                  <a:pt x="8781" y="3444"/>
                  <a:pt x="8789" y="3445"/>
                  <a:pt x="8796" y="3445"/>
                </a:cubicBezTo>
                <a:cubicBezTo>
                  <a:pt x="8818" y="3445"/>
                  <a:pt x="8838" y="3433"/>
                  <a:pt x="8847" y="3412"/>
                </a:cubicBezTo>
                <a:cubicBezTo>
                  <a:pt x="8925" y="3230"/>
                  <a:pt x="9006" y="3054"/>
                  <a:pt x="9088" y="2887"/>
                </a:cubicBezTo>
                <a:cubicBezTo>
                  <a:pt x="9117" y="2830"/>
                  <a:pt x="9147" y="2771"/>
                  <a:pt x="9178" y="2713"/>
                </a:cubicBezTo>
                <a:cubicBezTo>
                  <a:pt x="9193" y="2686"/>
                  <a:pt x="9182" y="2652"/>
                  <a:pt x="9154" y="2639"/>
                </a:cubicBezTo>
                <a:cubicBezTo>
                  <a:pt x="9146" y="2634"/>
                  <a:pt x="9137" y="2632"/>
                  <a:pt x="9128" y="2632"/>
                </a:cubicBezTo>
                <a:close/>
                <a:moveTo>
                  <a:pt x="8515" y="4060"/>
                </a:moveTo>
                <a:cubicBezTo>
                  <a:pt x="8491" y="4060"/>
                  <a:pt x="8470" y="4074"/>
                  <a:pt x="8462" y="4097"/>
                </a:cubicBezTo>
                <a:cubicBezTo>
                  <a:pt x="8381" y="4324"/>
                  <a:pt x="8301" y="4567"/>
                  <a:pt x="8216" y="4838"/>
                </a:cubicBezTo>
                <a:cubicBezTo>
                  <a:pt x="8208" y="4867"/>
                  <a:pt x="8224" y="4898"/>
                  <a:pt x="8254" y="4908"/>
                </a:cubicBezTo>
                <a:cubicBezTo>
                  <a:pt x="8259" y="4909"/>
                  <a:pt x="8264" y="4910"/>
                  <a:pt x="8270" y="4910"/>
                </a:cubicBezTo>
                <a:cubicBezTo>
                  <a:pt x="8293" y="4910"/>
                  <a:pt x="8316" y="4895"/>
                  <a:pt x="8322" y="4870"/>
                </a:cubicBezTo>
                <a:cubicBezTo>
                  <a:pt x="8406" y="4601"/>
                  <a:pt x="8486" y="4360"/>
                  <a:pt x="8567" y="4134"/>
                </a:cubicBezTo>
                <a:cubicBezTo>
                  <a:pt x="8576" y="4105"/>
                  <a:pt x="8561" y="4073"/>
                  <a:pt x="8533" y="4063"/>
                </a:cubicBezTo>
                <a:cubicBezTo>
                  <a:pt x="8527" y="4061"/>
                  <a:pt x="8521" y="4060"/>
                  <a:pt x="8515" y="4060"/>
                </a:cubicBezTo>
                <a:close/>
                <a:moveTo>
                  <a:pt x="8048" y="5545"/>
                </a:moveTo>
                <a:cubicBezTo>
                  <a:pt x="8023" y="5545"/>
                  <a:pt x="8001" y="5561"/>
                  <a:pt x="7994" y="5585"/>
                </a:cubicBezTo>
                <a:cubicBezTo>
                  <a:pt x="7956" y="5718"/>
                  <a:pt x="7918" y="5852"/>
                  <a:pt x="7880" y="5985"/>
                </a:cubicBezTo>
                <a:lnTo>
                  <a:pt x="7780" y="6333"/>
                </a:lnTo>
                <a:cubicBezTo>
                  <a:pt x="7772" y="6363"/>
                  <a:pt x="7789" y="6394"/>
                  <a:pt x="7819" y="6402"/>
                </a:cubicBezTo>
                <a:cubicBezTo>
                  <a:pt x="7823" y="6403"/>
                  <a:pt x="7829" y="6404"/>
                  <a:pt x="7834" y="6404"/>
                </a:cubicBezTo>
                <a:cubicBezTo>
                  <a:pt x="7858" y="6404"/>
                  <a:pt x="7880" y="6388"/>
                  <a:pt x="7887" y="6364"/>
                </a:cubicBezTo>
                <a:lnTo>
                  <a:pt x="7987" y="6016"/>
                </a:lnTo>
                <a:cubicBezTo>
                  <a:pt x="8025" y="5883"/>
                  <a:pt x="8062" y="5749"/>
                  <a:pt x="8101" y="5616"/>
                </a:cubicBezTo>
                <a:cubicBezTo>
                  <a:pt x="8109" y="5586"/>
                  <a:pt x="8092" y="5556"/>
                  <a:pt x="8064" y="5547"/>
                </a:cubicBezTo>
                <a:cubicBezTo>
                  <a:pt x="8058" y="5546"/>
                  <a:pt x="8053" y="5545"/>
                  <a:pt x="8048" y="5545"/>
                </a:cubicBezTo>
                <a:close/>
                <a:moveTo>
                  <a:pt x="7613" y="7039"/>
                </a:moveTo>
                <a:cubicBezTo>
                  <a:pt x="7589" y="7039"/>
                  <a:pt x="7567" y="7055"/>
                  <a:pt x="7559" y="7078"/>
                </a:cubicBezTo>
                <a:cubicBezTo>
                  <a:pt x="7522" y="7201"/>
                  <a:pt x="7482" y="7324"/>
                  <a:pt x="7443" y="7446"/>
                </a:cubicBezTo>
                <a:cubicBezTo>
                  <a:pt x="7402" y="7570"/>
                  <a:pt x="7361" y="7693"/>
                  <a:pt x="7317" y="7815"/>
                </a:cubicBezTo>
                <a:cubicBezTo>
                  <a:pt x="7306" y="7844"/>
                  <a:pt x="7321" y="7876"/>
                  <a:pt x="7350" y="7886"/>
                </a:cubicBezTo>
                <a:cubicBezTo>
                  <a:pt x="7356" y="7888"/>
                  <a:pt x="7363" y="7889"/>
                  <a:pt x="7369" y="7889"/>
                </a:cubicBezTo>
                <a:cubicBezTo>
                  <a:pt x="7392" y="7889"/>
                  <a:pt x="7413" y="7875"/>
                  <a:pt x="7421" y="7853"/>
                </a:cubicBezTo>
                <a:cubicBezTo>
                  <a:pt x="7465" y="7729"/>
                  <a:pt x="7508" y="7605"/>
                  <a:pt x="7549" y="7481"/>
                </a:cubicBezTo>
                <a:cubicBezTo>
                  <a:pt x="7589" y="7358"/>
                  <a:pt x="7628" y="7234"/>
                  <a:pt x="7666" y="7111"/>
                </a:cubicBezTo>
                <a:cubicBezTo>
                  <a:pt x="7675" y="7082"/>
                  <a:pt x="7659" y="7051"/>
                  <a:pt x="7630" y="7042"/>
                </a:cubicBezTo>
                <a:cubicBezTo>
                  <a:pt x="7624" y="7040"/>
                  <a:pt x="7618" y="7039"/>
                  <a:pt x="7613" y="7039"/>
                </a:cubicBezTo>
                <a:close/>
                <a:moveTo>
                  <a:pt x="7086" y="8503"/>
                </a:moveTo>
                <a:cubicBezTo>
                  <a:pt x="7065" y="8503"/>
                  <a:pt x="7045" y="8516"/>
                  <a:pt x="7036" y="8537"/>
                </a:cubicBezTo>
                <a:cubicBezTo>
                  <a:pt x="6931" y="8783"/>
                  <a:pt x="6820" y="9018"/>
                  <a:pt x="6706" y="9237"/>
                </a:cubicBezTo>
                <a:cubicBezTo>
                  <a:pt x="6692" y="9265"/>
                  <a:pt x="6703" y="9298"/>
                  <a:pt x="6729" y="9312"/>
                </a:cubicBezTo>
                <a:cubicBezTo>
                  <a:pt x="6738" y="9316"/>
                  <a:pt x="6746" y="9319"/>
                  <a:pt x="6755" y="9319"/>
                </a:cubicBezTo>
                <a:cubicBezTo>
                  <a:pt x="6775" y="9319"/>
                  <a:pt x="6794" y="9308"/>
                  <a:pt x="6804" y="9289"/>
                </a:cubicBezTo>
                <a:cubicBezTo>
                  <a:pt x="6919" y="9067"/>
                  <a:pt x="7032" y="8829"/>
                  <a:pt x="7138" y="8580"/>
                </a:cubicBezTo>
                <a:cubicBezTo>
                  <a:pt x="7150" y="8553"/>
                  <a:pt x="7136" y="8519"/>
                  <a:pt x="7108" y="8508"/>
                </a:cubicBezTo>
                <a:cubicBezTo>
                  <a:pt x="7101" y="8505"/>
                  <a:pt x="7094" y="8503"/>
                  <a:pt x="7086" y="8503"/>
                </a:cubicBezTo>
                <a:close/>
                <a:moveTo>
                  <a:pt x="1625" y="9185"/>
                </a:moveTo>
                <a:cubicBezTo>
                  <a:pt x="1347" y="9191"/>
                  <a:pt x="1086" y="9249"/>
                  <a:pt x="847" y="9356"/>
                </a:cubicBezTo>
                <a:cubicBezTo>
                  <a:pt x="820" y="9369"/>
                  <a:pt x="808" y="9401"/>
                  <a:pt x="820" y="9430"/>
                </a:cubicBezTo>
                <a:cubicBezTo>
                  <a:pt x="829" y="9450"/>
                  <a:pt x="849" y="9462"/>
                  <a:pt x="871" y="9462"/>
                </a:cubicBezTo>
                <a:cubicBezTo>
                  <a:pt x="878" y="9462"/>
                  <a:pt x="886" y="9461"/>
                  <a:pt x="893" y="9457"/>
                </a:cubicBezTo>
                <a:cubicBezTo>
                  <a:pt x="1118" y="9356"/>
                  <a:pt x="1364" y="9303"/>
                  <a:pt x="1627" y="9296"/>
                </a:cubicBezTo>
                <a:cubicBezTo>
                  <a:pt x="1658" y="9296"/>
                  <a:pt x="1682" y="9270"/>
                  <a:pt x="1682" y="9239"/>
                </a:cubicBezTo>
                <a:cubicBezTo>
                  <a:pt x="1681" y="9210"/>
                  <a:pt x="1656" y="9185"/>
                  <a:pt x="1626" y="9185"/>
                </a:cubicBezTo>
                <a:close/>
                <a:moveTo>
                  <a:pt x="2391" y="9302"/>
                </a:moveTo>
                <a:cubicBezTo>
                  <a:pt x="2368" y="9302"/>
                  <a:pt x="2346" y="9317"/>
                  <a:pt x="2339" y="9341"/>
                </a:cubicBezTo>
                <a:cubicBezTo>
                  <a:pt x="2329" y="9370"/>
                  <a:pt x="2345" y="9401"/>
                  <a:pt x="2374" y="9410"/>
                </a:cubicBezTo>
                <a:cubicBezTo>
                  <a:pt x="2620" y="9493"/>
                  <a:pt x="2844" y="9612"/>
                  <a:pt x="3042" y="9766"/>
                </a:cubicBezTo>
                <a:cubicBezTo>
                  <a:pt x="3051" y="9774"/>
                  <a:pt x="3063" y="9778"/>
                  <a:pt x="3076" y="9778"/>
                </a:cubicBezTo>
                <a:cubicBezTo>
                  <a:pt x="3092" y="9778"/>
                  <a:pt x="3108" y="9770"/>
                  <a:pt x="3120" y="9757"/>
                </a:cubicBezTo>
                <a:cubicBezTo>
                  <a:pt x="3138" y="9732"/>
                  <a:pt x="3133" y="9697"/>
                  <a:pt x="3109" y="9679"/>
                </a:cubicBezTo>
                <a:cubicBezTo>
                  <a:pt x="2902" y="9516"/>
                  <a:pt x="2667" y="9391"/>
                  <a:pt x="2409" y="9306"/>
                </a:cubicBezTo>
                <a:cubicBezTo>
                  <a:pt x="2403" y="9303"/>
                  <a:pt x="2397" y="9302"/>
                  <a:pt x="2391" y="9302"/>
                </a:cubicBezTo>
                <a:close/>
                <a:moveTo>
                  <a:pt x="6364" y="9879"/>
                </a:moveTo>
                <a:cubicBezTo>
                  <a:pt x="6346" y="9879"/>
                  <a:pt x="6328" y="9888"/>
                  <a:pt x="6317" y="9905"/>
                </a:cubicBezTo>
                <a:cubicBezTo>
                  <a:pt x="6173" y="10126"/>
                  <a:pt x="6019" y="10334"/>
                  <a:pt x="5859" y="10525"/>
                </a:cubicBezTo>
                <a:cubicBezTo>
                  <a:pt x="5838" y="10548"/>
                  <a:pt x="5841" y="10583"/>
                  <a:pt x="5865" y="10603"/>
                </a:cubicBezTo>
                <a:cubicBezTo>
                  <a:pt x="5876" y="10612"/>
                  <a:pt x="5889" y="10617"/>
                  <a:pt x="5901" y="10617"/>
                </a:cubicBezTo>
                <a:cubicBezTo>
                  <a:pt x="5917" y="10617"/>
                  <a:pt x="5932" y="10609"/>
                  <a:pt x="5944" y="10596"/>
                </a:cubicBezTo>
                <a:cubicBezTo>
                  <a:pt x="6106" y="10403"/>
                  <a:pt x="6263" y="10190"/>
                  <a:pt x="6410" y="9965"/>
                </a:cubicBezTo>
                <a:cubicBezTo>
                  <a:pt x="6427" y="9939"/>
                  <a:pt x="6419" y="9905"/>
                  <a:pt x="6394" y="9888"/>
                </a:cubicBezTo>
                <a:cubicBezTo>
                  <a:pt x="6384" y="9882"/>
                  <a:pt x="6374" y="9879"/>
                  <a:pt x="6364" y="9879"/>
                </a:cubicBezTo>
                <a:close/>
                <a:moveTo>
                  <a:pt x="263" y="9824"/>
                </a:moveTo>
                <a:cubicBezTo>
                  <a:pt x="246" y="9824"/>
                  <a:pt x="229" y="9832"/>
                  <a:pt x="218" y="9846"/>
                </a:cubicBezTo>
                <a:cubicBezTo>
                  <a:pt x="81" y="10030"/>
                  <a:pt x="5" y="10234"/>
                  <a:pt x="0" y="10435"/>
                </a:cubicBezTo>
                <a:lnTo>
                  <a:pt x="0" y="10458"/>
                </a:lnTo>
                <a:cubicBezTo>
                  <a:pt x="0" y="10512"/>
                  <a:pt x="4" y="10565"/>
                  <a:pt x="14" y="10620"/>
                </a:cubicBezTo>
                <a:cubicBezTo>
                  <a:pt x="18" y="10646"/>
                  <a:pt x="42" y="10666"/>
                  <a:pt x="68" y="10666"/>
                </a:cubicBezTo>
                <a:cubicBezTo>
                  <a:pt x="72" y="10666"/>
                  <a:pt x="75" y="10666"/>
                  <a:pt x="78" y="10665"/>
                </a:cubicBezTo>
                <a:cubicBezTo>
                  <a:pt x="108" y="10659"/>
                  <a:pt x="128" y="10630"/>
                  <a:pt x="123" y="10600"/>
                </a:cubicBezTo>
                <a:cubicBezTo>
                  <a:pt x="116" y="10553"/>
                  <a:pt x="111" y="10505"/>
                  <a:pt x="111" y="10458"/>
                </a:cubicBezTo>
                <a:lnTo>
                  <a:pt x="111" y="10438"/>
                </a:lnTo>
                <a:cubicBezTo>
                  <a:pt x="116" y="10260"/>
                  <a:pt x="184" y="10078"/>
                  <a:pt x="308" y="9913"/>
                </a:cubicBezTo>
                <a:cubicBezTo>
                  <a:pt x="326" y="9888"/>
                  <a:pt x="321" y="9853"/>
                  <a:pt x="296" y="9835"/>
                </a:cubicBezTo>
                <a:cubicBezTo>
                  <a:pt x="286" y="9827"/>
                  <a:pt x="275" y="9824"/>
                  <a:pt x="263" y="9824"/>
                </a:cubicBezTo>
                <a:close/>
                <a:moveTo>
                  <a:pt x="3603" y="10234"/>
                </a:moveTo>
                <a:cubicBezTo>
                  <a:pt x="3592" y="10234"/>
                  <a:pt x="3581" y="10237"/>
                  <a:pt x="3571" y="10244"/>
                </a:cubicBezTo>
                <a:cubicBezTo>
                  <a:pt x="3547" y="10261"/>
                  <a:pt x="3540" y="10295"/>
                  <a:pt x="3558" y="10321"/>
                </a:cubicBezTo>
                <a:cubicBezTo>
                  <a:pt x="3697" y="10525"/>
                  <a:pt x="3813" y="10753"/>
                  <a:pt x="3900" y="11001"/>
                </a:cubicBezTo>
                <a:cubicBezTo>
                  <a:pt x="3908" y="11024"/>
                  <a:pt x="3929" y="11037"/>
                  <a:pt x="3953" y="11037"/>
                </a:cubicBezTo>
                <a:cubicBezTo>
                  <a:pt x="3959" y="11037"/>
                  <a:pt x="3965" y="11037"/>
                  <a:pt x="3971" y="11034"/>
                </a:cubicBezTo>
                <a:cubicBezTo>
                  <a:pt x="4000" y="11025"/>
                  <a:pt x="4015" y="10993"/>
                  <a:pt x="4005" y="10964"/>
                </a:cubicBezTo>
                <a:cubicBezTo>
                  <a:pt x="3914" y="10707"/>
                  <a:pt x="3795" y="10470"/>
                  <a:pt x="3649" y="10258"/>
                </a:cubicBezTo>
                <a:cubicBezTo>
                  <a:pt x="3638" y="10242"/>
                  <a:pt x="3621" y="10234"/>
                  <a:pt x="3603" y="10234"/>
                </a:cubicBezTo>
                <a:close/>
                <a:moveTo>
                  <a:pt x="5361" y="11064"/>
                </a:moveTo>
                <a:cubicBezTo>
                  <a:pt x="5348" y="11064"/>
                  <a:pt x="5334" y="11069"/>
                  <a:pt x="5323" y="11078"/>
                </a:cubicBezTo>
                <a:cubicBezTo>
                  <a:pt x="5181" y="11205"/>
                  <a:pt x="5032" y="11325"/>
                  <a:pt x="4879" y="11432"/>
                </a:cubicBezTo>
                <a:cubicBezTo>
                  <a:pt x="4824" y="11470"/>
                  <a:pt x="4768" y="11506"/>
                  <a:pt x="4711" y="11542"/>
                </a:cubicBezTo>
                <a:cubicBezTo>
                  <a:pt x="4686" y="11558"/>
                  <a:pt x="4677" y="11592"/>
                  <a:pt x="4694" y="11618"/>
                </a:cubicBezTo>
                <a:cubicBezTo>
                  <a:pt x="4705" y="11635"/>
                  <a:pt x="4723" y="11644"/>
                  <a:pt x="4741" y="11644"/>
                </a:cubicBezTo>
                <a:cubicBezTo>
                  <a:pt x="4751" y="11644"/>
                  <a:pt x="4761" y="11641"/>
                  <a:pt x="4770" y="11636"/>
                </a:cubicBezTo>
                <a:cubicBezTo>
                  <a:pt x="4829" y="11599"/>
                  <a:pt x="4886" y="11562"/>
                  <a:pt x="4942" y="11522"/>
                </a:cubicBezTo>
                <a:cubicBezTo>
                  <a:pt x="5099" y="11413"/>
                  <a:pt x="5252" y="11292"/>
                  <a:pt x="5398" y="11161"/>
                </a:cubicBezTo>
                <a:cubicBezTo>
                  <a:pt x="5421" y="11141"/>
                  <a:pt x="5423" y="11106"/>
                  <a:pt x="5402" y="11082"/>
                </a:cubicBezTo>
                <a:cubicBezTo>
                  <a:pt x="5392" y="11070"/>
                  <a:pt x="5376" y="11064"/>
                  <a:pt x="5361" y="11064"/>
                </a:cubicBezTo>
                <a:close/>
                <a:moveTo>
                  <a:pt x="433" y="11231"/>
                </a:moveTo>
                <a:cubicBezTo>
                  <a:pt x="420" y="11231"/>
                  <a:pt x="406" y="11235"/>
                  <a:pt x="395" y="11245"/>
                </a:cubicBezTo>
                <a:cubicBezTo>
                  <a:pt x="373" y="11265"/>
                  <a:pt x="371" y="11300"/>
                  <a:pt x="391" y="11324"/>
                </a:cubicBezTo>
                <a:lnTo>
                  <a:pt x="419" y="11354"/>
                </a:lnTo>
                <a:cubicBezTo>
                  <a:pt x="590" y="11536"/>
                  <a:pt x="786" y="11694"/>
                  <a:pt x="1005" y="11824"/>
                </a:cubicBezTo>
                <a:cubicBezTo>
                  <a:pt x="1014" y="11829"/>
                  <a:pt x="1025" y="11831"/>
                  <a:pt x="1034" y="11831"/>
                </a:cubicBezTo>
                <a:cubicBezTo>
                  <a:pt x="1052" y="11831"/>
                  <a:pt x="1072" y="11822"/>
                  <a:pt x="1081" y="11804"/>
                </a:cubicBezTo>
                <a:cubicBezTo>
                  <a:pt x="1097" y="11778"/>
                  <a:pt x="1089" y="11744"/>
                  <a:pt x="1062" y="11728"/>
                </a:cubicBezTo>
                <a:cubicBezTo>
                  <a:pt x="853" y="11604"/>
                  <a:pt x="664" y="11453"/>
                  <a:pt x="500" y="11278"/>
                </a:cubicBezTo>
                <a:lnTo>
                  <a:pt x="474" y="11249"/>
                </a:lnTo>
                <a:cubicBezTo>
                  <a:pt x="464" y="11237"/>
                  <a:pt x="448" y="11231"/>
                  <a:pt x="433" y="11231"/>
                </a:cubicBezTo>
                <a:close/>
                <a:moveTo>
                  <a:pt x="1750" y="12018"/>
                </a:moveTo>
                <a:cubicBezTo>
                  <a:pt x="1725" y="12018"/>
                  <a:pt x="1703" y="12035"/>
                  <a:pt x="1695" y="12060"/>
                </a:cubicBezTo>
                <a:cubicBezTo>
                  <a:pt x="1688" y="12090"/>
                  <a:pt x="1706" y="12120"/>
                  <a:pt x="1735" y="12128"/>
                </a:cubicBezTo>
                <a:cubicBezTo>
                  <a:pt x="1983" y="12194"/>
                  <a:pt x="2246" y="12233"/>
                  <a:pt x="2516" y="12242"/>
                </a:cubicBezTo>
                <a:lnTo>
                  <a:pt x="2518" y="12242"/>
                </a:lnTo>
                <a:cubicBezTo>
                  <a:pt x="2548" y="12242"/>
                  <a:pt x="2573" y="12219"/>
                  <a:pt x="2574" y="12189"/>
                </a:cubicBezTo>
                <a:cubicBezTo>
                  <a:pt x="2575" y="12158"/>
                  <a:pt x="2550" y="12132"/>
                  <a:pt x="2520" y="12131"/>
                </a:cubicBezTo>
                <a:cubicBezTo>
                  <a:pt x="2258" y="12123"/>
                  <a:pt x="2004" y="12085"/>
                  <a:pt x="1764" y="12020"/>
                </a:cubicBezTo>
                <a:cubicBezTo>
                  <a:pt x="1759" y="12019"/>
                  <a:pt x="1754" y="12018"/>
                  <a:pt x="1750" y="12018"/>
                </a:cubicBezTo>
                <a:close/>
                <a:moveTo>
                  <a:pt x="4128" y="11684"/>
                </a:moveTo>
                <a:cubicBezTo>
                  <a:pt x="4125" y="11684"/>
                  <a:pt x="4122" y="11684"/>
                  <a:pt x="4119" y="11685"/>
                </a:cubicBezTo>
                <a:cubicBezTo>
                  <a:pt x="4090" y="11688"/>
                  <a:pt x="4067" y="11716"/>
                  <a:pt x="4071" y="11746"/>
                </a:cubicBezTo>
                <a:cubicBezTo>
                  <a:pt x="4077" y="11795"/>
                  <a:pt x="4081" y="11843"/>
                  <a:pt x="4084" y="11893"/>
                </a:cubicBezTo>
                <a:cubicBezTo>
                  <a:pt x="4074" y="11882"/>
                  <a:pt x="4059" y="11875"/>
                  <a:pt x="4044" y="11875"/>
                </a:cubicBezTo>
                <a:cubicBezTo>
                  <a:pt x="4037" y="11875"/>
                  <a:pt x="4031" y="11877"/>
                  <a:pt x="4024" y="11879"/>
                </a:cubicBezTo>
                <a:cubicBezTo>
                  <a:pt x="3785" y="11969"/>
                  <a:pt x="3535" y="12036"/>
                  <a:pt x="3284" y="12078"/>
                </a:cubicBezTo>
                <a:cubicBezTo>
                  <a:pt x="3254" y="12083"/>
                  <a:pt x="3234" y="12112"/>
                  <a:pt x="3238" y="12142"/>
                </a:cubicBezTo>
                <a:cubicBezTo>
                  <a:pt x="3243" y="12170"/>
                  <a:pt x="3268" y="12189"/>
                  <a:pt x="3294" y="12189"/>
                </a:cubicBezTo>
                <a:cubicBezTo>
                  <a:pt x="3297" y="12189"/>
                  <a:pt x="3300" y="12188"/>
                  <a:pt x="3302" y="12188"/>
                </a:cubicBezTo>
                <a:cubicBezTo>
                  <a:pt x="3561" y="12144"/>
                  <a:pt x="3817" y="12075"/>
                  <a:pt x="4063" y="11983"/>
                </a:cubicBezTo>
                <a:cubicBezTo>
                  <a:pt x="4073" y="11979"/>
                  <a:pt x="4083" y="11972"/>
                  <a:pt x="4088" y="11964"/>
                </a:cubicBezTo>
                <a:cubicBezTo>
                  <a:pt x="4092" y="12023"/>
                  <a:pt x="4093" y="12084"/>
                  <a:pt x="4093" y="12144"/>
                </a:cubicBezTo>
                <a:cubicBezTo>
                  <a:pt x="4093" y="12264"/>
                  <a:pt x="4087" y="12388"/>
                  <a:pt x="4076" y="12511"/>
                </a:cubicBezTo>
                <a:cubicBezTo>
                  <a:pt x="4073" y="12542"/>
                  <a:pt x="4096" y="12568"/>
                  <a:pt x="4126" y="12571"/>
                </a:cubicBezTo>
                <a:lnTo>
                  <a:pt x="4131" y="12571"/>
                </a:lnTo>
                <a:cubicBezTo>
                  <a:pt x="4160" y="12571"/>
                  <a:pt x="4184" y="12550"/>
                  <a:pt x="4187" y="12521"/>
                </a:cubicBezTo>
                <a:cubicBezTo>
                  <a:pt x="4198" y="12395"/>
                  <a:pt x="4205" y="12268"/>
                  <a:pt x="4205" y="12144"/>
                </a:cubicBezTo>
                <a:cubicBezTo>
                  <a:pt x="4205" y="12007"/>
                  <a:pt x="4196" y="11869"/>
                  <a:pt x="4181" y="11733"/>
                </a:cubicBezTo>
                <a:cubicBezTo>
                  <a:pt x="4178" y="11706"/>
                  <a:pt x="4156" y="11684"/>
                  <a:pt x="4128" y="11684"/>
                </a:cubicBezTo>
                <a:close/>
                <a:moveTo>
                  <a:pt x="3994" y="13226"/>
                </a:moveTo>
                <a:cubicBezTo>
                  <a:pt x="3969" y="13226"/>
                  <a:pt x="3946" y="13242"/>
                  <a:pt x="3939" y="13267"/>
                </a:cubicBezTo>
                <a:cubicBezTo>
                  <a:pt x="3876" y="13504"/>
                  <a:pt x="3793" y="13750"/>
                  <a:pt x="3691" y="13997"/>
                </a:cubicBezTo>
                <a:cubicBezTo>
                  <a:pt x="3679" y="14025"/>
                  <a:pt x="3693" y="14057"/>
                  <a:pt x="3722" y="14069"/>
                </a:cubicBezTo>
                <a:cubicBezTo>
                  <a:pt x="3728" y="14072"/>
                  <a:pt x="3736" y="14073"/>
                  <a:pt x="3742" y="14073"/>
                </a:cubicBezTo>
                <a:cubicBezTo>
                  <a:pt x="3765" y="14073"/>
                  <a:pt x="3785" y="14061"/>
                  <a:pt x="3794" y="14039"/>
                </a:cubicBezTo>
                <a:cubicBezTo>
                  <a:pt x="3897" y="13788"/>
                  <a:pt x="3983" y="13538"/>
                  <a:pt x="4047" y="13296"/>
                </a:cubicBezTo>
                <a:cubicBezTo>
                  <a:pt x="4054" y="13266"/>
                  <a:pt x="4037" y="13235"/>
                  <a:pt x="4007" y="13227"/>
                </a:cubicBezTo>
                <a:cubicBezTo>
                  <a:pt x="4003" y="13226"/>
                  <a:pt x="3998" y="13226"/>
                  <a:pt x="3994" y="13226"/>
                </a:cubicBezTo>
                <a:close/>
                <a:moveTo>
                  <a:pt x="3409" y="14665"/>
                </a:moveTo>
                <a:cubicBezTo>
                  <a:pt x="3389" y="14665"/>
                  <a:pt x="3370" y="14676"/>
                  <a:pt x="3360" y="14694"/>
                </a:cubicBezTo>
                <a:cubicBezTo>
                  <a:pt x="3242" y="14913"/>
                  <a:pt x="3115" y="15131"/>
                  <a:pt x="2969" y="15362"/>
                </a:cubicBezTo>
                <a:cubicBezTo>
                  <a:pt x="2952" y="15387"/>
                  <a:pt x="2959" y="15423"/>
                  <a:pt x="2986" y="15439"/>
                </a:cubicBezTo>
                <a:cubicBezTo>
                  <a:pt x="2996" y="15444"/>
                  <a:pt x="3005" y="15447"/>
                  <a:pt x="3016" y="15447"/>
                </a:cubicBezTo>
                <a:cubicBezTo>
                  <a:pt x="3034" y="15447"/>
                  <a:pt x="3052" y="15438"/>
                  <a:pt x="3063" y="15422"/>
                </a:cubicBezTo>
                <a:cubicBezTo>
                  <a:pt x="3210" y="15189"/>
                  <a:pt x="3340" y="14968"/>
                  <a:pt x="3458" y="14747"/>
                </a:cubicBezTo>
                <a:cubicBezTo>
                  <a:pt x="3472" y="14720"/>
                  <a:pt x="3462" y="14686"/>
                  <a:pt x="3435" y="14672"/>
                </a:cubicBezTo>
                <a:cubicBezTo>
                  <a:pt x="3426" y="14667"/>
                  <a:pt x="3418" y="14665"/>
                  <a:pt x="3409" y="14665"/>
                </a:cubicBezTo>
                <a:close/>
                <a:moveTo>
                  <a:pt x="2581" y="15982"/>
                </a:moveTo>
                <a:cubicBezTo>
                  <a:pt x="2564" y="15982"/>
                  <a:pt x="2547" y="15990"/>
                  <a:pt x="2536" y="16005"/>
                </a:cubicBezTo>
                <a:cubicBezTo>
                  <a:pt x="2401" y="16195"/>
                  <a:pt x="2255" y="16394"/>
                  <a:pt x="2077" y="16631"/>
                </a:cubicBezTo>
                <a:cubicBezTo>
                  <a:pt x="2058" y="16656"/>
                  <a:pt x="2063" y="16691"/>
                  <a:pt x="2088" y="16709"/>
                </a:cubicBezTo>
                <a:cubicBezTo>
                  <a:pt x="2097" y="16716"/>
                  <a:pt x="2109" y="16721"/>
                  <a:pt x="2121" y="16721"/>
                </a:cubicBezTo>
                <a:cubicBezTo>
                  <a:pt x="2138" y="16721"/>
                  <a:pt x="2155" y="16713"/>
                  <a:pt x="2166" y="16698"/>
                </a:cubicBezTo>
                <a:cubicBezTo>
                  <a:pt x="2345" y="16460"/>
                  <a:pt x="2491" y="16260"/>
                  <a:pt x="2626" y="16069"/>
                </a:cubicBezTo>
                <a:cubicBezTo>
                  <a:pt x="2644" y="16044"/>
                  <a:pt x="2639" y="16010"/>
                  <a:pt x="2613" y="15992"/>
                </a:cubicBezTo>
                <a:cubicBezTo>
                  <a:pt x="2604" y="15985"/>
                  <a:pt x="2592" y="15982"/>
                  <a:pt x="2581" y="15982"/>
                </a:cubicBezTo>
                <a:close/>
                <a:moveTo>
                  <a:pt x="1659" y="17236"/>
                </a:moveTo>
                <a:cubicBezTo>
                  <a:pt x="1642" y="17236"/>
                  <a:pt x="1625" y="17244"/>
                  <a:pt x="1614" y="17260"/>
                </a:cubicBezTo>
                <a:cubicBezTo>
                  <a:pt x="1441" y="17511"/>
                  <a:pt x="1315" y="17728"/>
                  <a:pt x="1218" y="17941"/>
                </a:cubicBezTo>
                <a:cubicBezTo>
                  <a:pt x="1205" y="17968"/>
                  <a:pt x="1218" y="18002"/>
                  <a:pt x="1246" y="18014"/>
                </a:cubicBezTo>
                <a:cubicBezTo>
                  <a:pt x="1253" y="18018"/>
                  <a:pt x="1261" y="18019"/>
                  <a:pt x="1268" y="18019"/>
                </a:cubicBezTo>
                <a:cubicBezTo>
                  <a:pt x="1290" y="18019"/>
                  <a:pt x="1310" y="18007"/>
                  <a:pt x="1319" y="17987"/>
                </a:cubicBezTo>
                <a:cubicBezTo>
                  <a:pt x="1413" y="17780"/>
                  <a:pt x="1536" y="17569"/>
                  <a:pt x="1705" y="17323"/>
                </a:cubicBezTo>
                <a:cubicBezTo>
                  <a:pt x="1723" y="17298"/>
                  <a:pt x="1717" y="17263"/>
                  <a:pt x="1691" y="17246"/>
                </a:cubicBezTo>
                <a:cubicBezTo>
                  <a:pt x="1681" y="17239"/>
                  <a:pt x="1670" y="17236"/>
                  <a:pt x="1659" y="17236"/>
                </a:cubicBezTo>
                <a:close/>
                <a:moveTo>
                  <a:pt x="1050" y="18652"/>
                </a:moveTo>
                <a:cubicBezTo>
                  <a:pt x="1023" y="18652"/>
                  <a:pt x="999" y="18673"/>
                  <a:pt x="996" y="18700"/>
                </a:cubicBezTo>
                <a:cubicBezTo>
                  <a:pt x="984" y="18795"/>
                  <a:pt x="978" y="18893"/>
                  <a:pt x="978" y="18989"/>
                </a:cubicBezTo>
                <a:cubicBezTo>
                  <a:pt x="978" y="19154"/>
                  <a:pt x="996" y="19324"/>
                  <a:pt x="1030" y="19493"/>
                </a:cubicBezTo>
                <a:cubicBezTo>
                  <a:pt x="1035" y="19519"/>
                  <a:pt x="1058" y="19537"/>
                  <a:pt x="1084" y="19537"/>
                </a:cubicBezTo>
                <a:cubicBezTo>
                  <a:pt x="1088" y="19537"/>
                  <a:pt x="1092" y="19537"/>
                  <a:pt x="1095" y="19536"/>
                </a:cubicBezTo>
                <a:cubicBezTo>
                  <a:pt x="1125" y="19529"/>
                  <a:pt x="1144" y="19500"/>
                  <a:pt x="1139" y="19470"/>
                </a:cubicBezTo>
                <a:cubicBezTo>
                  <a:pt x="1106" y="19309"/>
                  <a:pt x="1089" y="19147"/>
                  <a:pt x="1089" y="18989"/>
                </a:cubicBezTo>
                <a:cubicBezTo>
                  <a:pt x="1089" y="18897"/>
                  <a:pt x="1095" y="18804"/>
                  <a:pt x="1106" y="18714"/>
                </a:cubicBezTo>
                <a:cubicBezTo>
                  <a:pt x="1110" y="18683"/>
                  <a:pt x="1088" y="18655"/>
                  <a:pt x="1058" y="18652"/>
                </a:cubicBezTo>
                <a:cubicBezTo>
                  <a:pt x="1055" y="18652"/>
                  <a:pt x="1053" y="18652"/>
                  <a:pt x="1050" y="18652"/>
                </a:cubicBezTo>
                <a:close/>
                <a:moveTo>
                  <a:pt x="1342" y="20158"/>
                </a:moveTo>
                <a:cubicBezTo>
                  <a:pt x="1333" y="20158"/>
                  <a:pt x="1324" y="20160"/>
                  <a:pt x="1316" y="20164"/>
                </a:cubicBezTo>
                <a:cubicBezTo>
                  <a:pt x="1290" y="20178"/>
                  <a:pt x="1278" y="20211"/>
                  <a:pt x="1292" y="20239"/>
                </a:cubicBezTo>
                <a:cubicBezTo>
                  <a:pt x="1408" y="20468"/>
                  <a:pt x="1553" y="20690"/>
                  <a:pt x="1724" y="20899"/>
                </a:cubicBezTo>
                <a:cubicBezTo>
                  <a:pt x="1735" y="20912"/>
                  <a:pt x="1751" y="20919"/>
                  <a:pt x="1767" y="20919"/>
                </a:cubicBezTo>
                <a:cubicBezTo>
                  <a:pt x="1779" y="20919"/>
                  <a:pt x="1792" y="20915"/>
                  <a:pt x="1802" y="20906"/>
                </a:cubicBezTo>
                <a:cubicBezTo>
                  <a:pt x="1826" y="20887"/>
                  <a:pt x="1829" y="20852"/>
                  <a:pt x="1810" y="20828"/>
                </a:cubicBezTo>
                <a:cubicBezTo>
                  <a:pt x="1644" y="20626"/>
                  <a:pt x="1503" y="20411"/>
                  <a:pt x="1391" y="20188"/>
                </a:cubicBezTo>
                <a:cubicBezTo>
                  <a:pt x="1381" y="20169"/>
                  <a:pt x="1362" y="20158"/>
                  <a:pt x="1342" y="20158"/>
                </a:cubicBezTo>
                <a:close/>
                <a:moveTo>
                  <a:pt x="2317" y="21356"/>
                </a:moveTo>
                <a:cubicBezTo>
                  <a:pt x="2301" y="21356"/>
                  <a:pt x="2285" y="21363"/>
                  <a:pt x="2275" y="21376"/>
                </a:cubicBezTo>
                <a:cubicBezTo>
                  <a:pt x="2255" y="21401"/>
                  <a:pt x="2258" y="21435"/>
                  <a:pt x="2283" y="21455"/>
                </a:cubicBezTo>
                <a:cubicBezTo>
                  <a:pt x="2343" y="21505"/>
                  <a:pt x="2405" y="21552"/>
                  <a:pt x="2468" y="21596"/>
                </a:cubicBezTo>
                <a:cubicBezTo>
                  <a:pt x="2617" y="21703"/>
                  <a:pt x="2776" y="21803"/>
                  <a:pt x="2938" y="21891"/>
                </a:cubicBezTo>
                <a:cubicBezTo>
                  <a:pt x="2946" y="21895"/>
                  <a:pt x="2955" y="21898"/>
                  <a:pt x="2965" y="21898"/>
                </a:cubicBezTo>
                <a:cubicBezTo>
                  <a:pt x="2984" y="21898"/>
                  <a:pt x="3003" y="21888"/>
                  <a:pt x="3014" y="21869"/>
                </a:cubicBezTo>
                <a:cubicBezTo>
                  <a:pt x="3028" y="21842"/>
                  <a:pt x="3018" y="21809"/>
                  <a:pt x="2991" y="21794"/>
                </a:cubicBezTo>
                <a:cubicBezTo>
                  <a:pt x="2833" y="21707"/>
                  <a:pt x="2678" y="21610"/>
                  <a:pt x="2533" y="21506"/>
                </a:cubicBezTo>
                <a:cubicBezTo>
                  <a:pt x="2471" y="21462"/>
                  <a:pt x="2411" y="21416"/>
                  <a:pt x="2352" y="21369"/>
                </a:cubicBezTo>
                <a:cubicBezTo>
                  <a:pt x="2342" y="21360"/>
                  <a:pt x="2330" y="21356"/>
                  <a:pt x="2317" y="21356"/>
                </a:cubicBezTo>
                <a:close/>
                <a:moveTo>
                  <a:pt x="3675" y="22101"/>
                </a:moveTo>
                <a:cubicBezTo>
                  <a:pt x="3653" y="22101"/>
                  <a:pt x="3631" y="22115"/>
                  <a:pt x="3623" y="22138"/>
                </a:cubicBezTo>
                <a:cubicBezTo>
                  <a:pt x="3613" y="22167"/>
                  <a:pt x="3628" y="22199"/>
                  <a:pt x="3657" y="22209"/>
                </a:cubicBezTo>
                <a:cubicBezTo>
                  <a:pt x="3905" y="22295"/>
                  <a:pt x="4161" y="22360"/>
                  <a:pt x="4420" y="22404"/>
                </a:cubicBezTo>
                <a:cubicBezTo>
                  <a:pt x="4423" y="22405"/>
                  <a:pt x="4425" y="22405"/>
                  <a:pt x="4428" y="22405"/>
                </a:cubicBezTo>
                <a:cubicBezTo>
                  <a:pt x="4455" y="22405"/>
                  <a:pt x="4478" y="22386"/>
                  <a:pt x="4484" y="22359"/>
                </a:cubicBezTo>
                <a:cubicBezTo>
                  <a:pt x="4489" y="22328"/>
                  <a:pt x="4468" y="22299"/>
                  <a:pt x="4438" y="22295"/>
                </a:cubicBezTo>
                <a:cubicBezTo>
                  <a:pt x="4186" y="22251"/>
                  <a:pt x="3936" y="22187"/>
                  <a:pt x="3693" y="22104"/>
                </a:cubicBezTo>
                <a:cubicBezTo>
                  <a:pt x="3687" y="22102"/>
                  <a:pt x="3681" y="22101"/>
                  <a:pt x="3675" y="22101"/>
                </a:cubicBezTo>
                <a:close/>
                <a:moveTo>
                  <a:pt x="5978" y="22297"/>
                </a:moveTo>
                <a:cubicBezTo>
                  <a:pt x="5975" y="22297"/>
                  <a:pt x="5972" y="22298"/>
                  <a:pt x="5969" y="22298"/>
                </a:cubicBezTo>
                <a:cubicBezTo>
                  <a:pt x="5723" y="22340"/>
                  <a:pt x="5471" y="22361"/>
                  <a:pt x="5218" y="22361"/>
                </a:cubicBezTo>
                <a:lnTo>
                  <a:pt x="5203" y="22361"/>
                </a:lnTo>
                <a:cubicBezTo>
                  <a:pt x="5172" y="22361"/>
                  <a:pt x="5147" y="22386"/>
                  <a:pt x="5147" y="22417"/>
                </a:cubicBezTo>
                <a:cubicBezTo>
                  <a:pt x="5147" y="22447"/>
                  <a:pt x="5172" y="22472"/>
                  <a:pt x="5203" y="22472"/>
                </a:cubicBezTo>
                <a:lnTo>
                  <a:pt x="5218" y="22472"/>
                </a:lnTo>
                <a:cubicBezTo>
                  <a:pt x="5476" y="22472"/>
                  <a:pt x="5736" y="22451"/>
                  <a:pt x="5987" y="22407"/>
                </a:cubicBezTo>
                <a:cubicBezTo>
                  <a:pt x="6017" y="22402"/>
                  <a:pt x="6038" y="22373"/>
                  <a:pt x="6033" y="22343"/>
                </a:cubicBezTo>
                <a:cubicBezTo>
                  <a:pt x="6028" y="22316"/>
                  <a:pt x="6004" y="22297"/>
                  <a:pt x="5978" y="2229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12" name="Google Shape;812;p30"/>
          <p:cNvGrpSpPr/>
          <p:nvPr/>
        </p:nvGrpSpPr>
        <p:grpSpPr>
          <a:xfrm rot="4654902">
            <a:off x="7263554" y="408293"/>
            <a:ext cx="433642" cy="392824"/>
            <a:chOff x="1640475" y="1197075"/>
            <a:chExt cx="55475" cy="50250"/>
          </a:xfrm>
        </p:grpSpPr>
        <p:sp>
          <p:nvSpPr>
            <p:cNvPr id="813" name="Google Shape;813;p30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30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30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6" name="Google Shape;816;p30"/>
          <p:cNvGrpSpPr/>
          <p:nvPr/>
        </p:nvGrpSpPr>
        <p:grpSpPr>
          <a:xfrm rot="5400000">
            <a:off x="571217" y="1059896"/>
            <a:ext cx="244822" cy="221773"/>
            <a:chOff x="1640475" y="1197075"/>
            <a:chExt cx="55475" cy="50250"/>
          </a:xfrm>
        </p:grpSpPr>
        <p:sp>
          <p:nvSpPr>
            <p:cNvPr id="817" name="Google Shape;817;p30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30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30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20" name="Google Shape;820;p30"/>
          <p:cNvSpPr/>
          <p:nvPr/>
        </p:nvSpPr>
        <p:spPr>
          <a:xfrm rot="6477717">
            <a:off x="8298149" y="4511777"/>
            <a:ext cx="580167" cy="135916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21" name="Google Shape;821;p30"/>
          <p:cNvGrpSpPr/>
          <p:nvPr/>
        </p:nvGrpSpPr>
        <p:grpSpPr>
          <a:xfrm rot="5400000">
            <a:off x="7550086" y="4483922"/>
            <a:ext cx="221772" cy="200884"/>
            <a:chOff x="1640475" y="1197075"/>
            <a:chExt cx="55475" cy="50250"/>
          </a:xfrm>
        </p:grpSpPr>
        <p:sp>
          <p:nvSpPr>
            <p:cNvPr id="822" name="Google Shape;822;p30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30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30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4"/>
          <p:cNvSpPr/>
          <p:nvPr/>
        </p:nvSpPr>
        <p:spPr>
          <a:xfrm>
            <a:off x="-410657" y="-145804"/>
            <a:ext cx="4197745" cy="1131860"/>
          </a:xfrm>
          <a:custGeom>
            <a:avLst/>
            <a:gdLst/>
            <a:ahLst/>
            <a:cxnLst/>
            <a:rect l="l" t="t" r="r" b="b"/>
            <a:pathLst>
              <a:path w="25668" h="6921" extrusionOk="0">
                <a:moveTo>
                  <a:pt x="25573" y="0"/>
                </a:moveTo>
                <a:lnTo>
                  <a:pt x="22584" y="1"/>
                </a:lnTo>
                <a:lnTo>
                  <a:pt x="22467" y="1"/>
                </a:lnTo>
                <a:lnTo>
                  <a:pt x="0" y="3"/>
                </a:lnTo>
                <a:lnTo>
                  <a:pt x="1" y="1330"/>
                </a:lnTo>
                <a:lnTo>
                  <a:pt x="1" y="2596"/>
                </a:lnTo>
                <a:lnTo>
                  <a:pt x="2" y="3737"/>
                </a:lnTo>
                <a:lnTo>
                  <a:pt x="2" y="5002"/>
                </a:lnTo>
                <a:lnTo>
                  <a:pt x="3" y="6144"/>
                </a:lnTo>
                <a:lnTo>
                  <a:pt x="3" y="6274"/>
                </a:lnTo>
                <a:cubicBezTo>
                  <a:pt x="454" y="6274"/>
                  <a:pt x="911" y="6248"/>
                  <a:pt x="1366" y="6205"/>
                </a:cubicBezTo>
                <a:cubicBezTo>
                  <a:pt x="1557" y="6187"/>
                  <a:pt x="1747" y="6167"/>
                  <a:pt x="1936" y="6144"/>
                </a:cubicBezTo>
                <a:cubicBezTo>
                  <a:pt x="2414" y="6085"/>
                  <a:pt x="2887" y="6012"/>
                  <a:pt x="3342" y="5932"/>
                </a:cubicBezTo>
                <a:cubicBezTo>
                  <a:pt x="4344" y="5756"/>
                  <a:pt x="5389" y="5552"/>
                  <a:pt x="6425" y="5552"/>
                </a:cubicBezTo>
                <a:cubicBezTo>
                  <a:pt x="6713" y="5552"/>
                  <a:pt x="7001" y="5568"/>
                  <a:pt x="7286" y="5605"/>
                </a:cubicBezTo>
                <a:cubicBezTo>
                  <a:pt x="8016" y="5698"/>
                  <a:pt x="8646" y="5918"/>
                  <a:pt x="9273" y="6143"/>
                </a:cubicBezTo>
                <a:cubicBezTo>
                  <a:pt x="9331" y="6163"/>
                  <a:pt x="9388" y="6184"/>
                  <a:pt x="9446" y="6204"/>
                </a:cubicBezTo>
                <a:cubicBezTo>
                  <a:pt x="9690" y="6291"/>
                  <a:pt x="9934" y="6378"/>
                  <a:pt x="10185" y="6455"/>
                </a:cubicBezTo>
                <a:cubicBezTo>
                  <a:pt x="11085" y="6736"/>
                  <a:pt x="12117" y="6921"/>
                  <a:pt x="13162" y="6921"/>
                </a:cubicBezTo>
                <a:cubicBezTo>
                  <a:pt x="13234" y="6921"/>
                  <a:pt x="13306" y="6920"/>
                  <a:pt x="13377" y="6918"/>
                </a:cubicBezTo>
                <a:cubicBezTo>
                  <a:pt x="14468" y="6893"/>
                  <a:pt x="15560" y="6647"/>
                  <a:pt x="16250" y="6204"/>
                </a:cubicBezTo>
                <a:cubicBezTo>
                  <a:pt x="16269" y="6191"/>
                  <a:pt x="16286" y="6180"/>
                  <a:pt x="16304" y="6168"/>
                </a:cubicBezTo>
                <a:cubicBezTo>
                  <a:pt x="16317" y="6160"/>
                  <a:pt x="16329" y="6151"/>
                  <a:pt x="16341" y="6142"/>
                </a:cubicBezTo>
                <a:cubicBezTo>
                  <a:pt x="16809" y="5812"/>
                  <a:pt x="17054" y="5407"/>
                  <a:pt x="17282" y="5000"/>
                </a:cubicBezTo>
                <a:cubicBezTo>
                  <a:pt x="17293" y="4980"/>
                  <a:pt x="17304" y="4959"/>
                  <a:pt x="17316" y="4939"/>
                </a:cubicBezTo>
                <a:cubicBezTo>
                  <a:pt x="17541" y="4532"/>
                  <a:pt x="17760" y="4125"/>
                  <a:pt x="18175" y="3797"/>
                </a:cubicBezTo>
                <a:cubicBezTo>
                  <a:pt x="18202" y="3776"/>
                  <a:pt x="18230" y="3755"/>
                  <a:pt x="18257" y="3735"/>
                </a:cubicBezTo>
                <a:cubicBezTo>
                  <a:pt x="18421" y="3617"/>
                  <a:pt x="18613" y="3510"/>
                  <a:pt x="18844" y="3420"/>
                </a:cubicBezTo>
                <a:cubicBezTo>
                  <a:pt x="19831" y="3028"/>
                  <a:pt x="21189" y="3061"/>
                  <a:pt x="22363" y="2860"/>
                </a:cubicBezTo>
                <a:cubicBezTo>
                  <a:pt x="22398" y="2854"/>
                  <a:pt x="22433" y="2848"/>
                  <a:pt x="22468" y="2841"/>
                </a:cubicBezTo>
                <a:cubicBezTo>
                  <a:pt x="22508" y="2834"/>
                  <a:pt x="22546" y="2827"/>
                  <a:pt x="22585" y="2819"/>
                </a:cubicBezTo>
                <a:cubicBezTo>
                  <a:pt x="22879" y="2759"/>
                  <a:pt x="23162" y="2683"/>
                  <a:pt x="23427" y="2592"/>
                </a:cubicBezTo>
                <a:cubicBezTo>
                  <a:pt x="23485" y="2573"/>
                  <a:pt x="23544" y="2552"/>
                  <a:pt x="23600" y="2531"/>
                </a:cubicBezTo>
                <a:cubicBezTo>
                  <a:pt x="24363" y="2247"/>
                  <a:pt x="24968" y="1845"/>
                  <a:pt x="25312" y="1389"/>
                </a:cubicBezTo>
                <a:cubicBezTo>
                  <a:pt x="25328" y="1367"/>
                  <a:pt x="25343" y="1347"/>
                  <a:pt x="25357" y="1326"/>
                </a:cubicBezTo>
                <a:cubicBezTo>
                  <a:pt x="25437" y="1213"/>
                  <a:pt x="25499" y="1097"/>
                  <a:pt x="25543" y="978"/>
                </a:cubicBezTo>
                <a:cubicBezTo>
                  <a:pt x="25668" y="651"/>
                  <a:pt x="25664" y="324"/>
                  <a:pt x="25573" y="0"/>
                </a:cubicBezTo>
                <a:close/>
              </a:path>
            </a:pathLst>
          </a:custGeom>
          <a:solidFill>
            <a:srgbClr val="FF6EA7">
              <a:alpha val="491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4"/>
          <p:cNvSpPr/>
          <p:nvPr/>
        </p:nvSpPr>
        <p:spPr>
          <a:xfrm rot="-6752784">
            <a:off x="2051407" y="216393"/>
            <a:ext cx="1195911" cy="1089409"/>
          </a:xfrm>
          <a:custGeom>
            <a:avLst/>
            <a:gdLst/>
            <a:ahLst/>
            <a:cxnLst/>
            <a:rect l="l" t="t" r="r" b="b"/>
            <a:pathLst>
              <a:path w="17601" h="16033" extrusionOk="0">
                <a:moveTo>
                  <a:pt x="16107" y="0"/>
                </a:moveTo>
                <a:cubicBezTo>
                  <a:pt x="16093" y="0"/>
                  <a:pt x="16078" y="6"/>
                  <a:pt x="16067" y="16"/>
                </a:cubicBezTo>
                <a:cubicBezTo>
                  <a:pt x="16046" y="38"/>
                  <a:pt x="16045" y="73"/>
                  <a:pt x="16066" y="94"/>
                </a:cubicBezTo>
                <a:lnTo>
                  <a:pt x="16107" y="137"/>
                </a:lnTo>
                <a:cubicBezTo>
                  <a:pt x="16118" y="149"/>
                  <a:pt x="16132" y="154"/>
                  <a:pt x="16147" y="154"/>
                </a:cubicBezTo>
                <a:cubicBezTo>
                  <a:pt x="16161" y="154"/>
                  <a:pt x="16175" y="150"/>
                  <a:pt x="16185" y="139"/>
                </a:cubicBezTo>
                <a:cubicBezTo>
                  <a:pt x="16207" y="119"/>
                  <a:pt x="16208" y="84"/>
                  <a:pt x="16188" y="61"/>
                </a:cubicBezTo>
                <a:lnTo>
                  <a:pt x="16146" y="17"/>
                </a:lnTo>
                <a:cubicBezTo>
                  <a:pt x="16136" y="6"/>
                  <a:pt x="16121" y="0"/>
                  <a:pt x="16107" y="0"/>
                </a:cubicBezTo>
                <a:close/>
                <a:moveTo>
                  <a:pt x="16632" y="649"/>
                </a:moveTo>
                <a:cubicBezTo>
                  <a:pt x="16621" y="649"/>
                  <a:pt x="16610" y="652"/>
                  <a:pt x="16600" y="658"/>
                </a:cubicBezTo>
                <a:cubicBezTo>
                  <a:pt x="16576" y="675"/>
                  <a:pt x="16568" y="710"/>
                  <a:pt x="16587" y="735"/>
                </a:cubicBezTo>
                <a:cubicBezTo>
                  <a:pt x="16729" y="945"/>
                  <a:pt x="16857" y="1168"/>
                  <a:pt x="16968" y="1401"/>
                </a:cubicBezTo>
                <a:cubicBezTo>
                  <a:pt x="16977" y="1420"/>
                  <a:pt x="16998" y="1432"/>
                  <a:pt x="17018" y="1432"/>
                </a:cubicBezTo>
                <a:cubicBezTo>
                  <a:pt x="17027" y="1432"/>
                  <a:pt x="17034" y="1431"/>
                  <a:pt x="17043" y="1426"/>
                </a:cubicBezTo>
                <a:cubicBezTo>
                  <a:pt x="17069" y="1414"/>
                  <a:pt x="17081" y="1380"/>
                  <a:pt x="17068" y="1353"/>
                </a:cubicBezTo>
                <a:cubicBezTo>
                  <a:pt x="16955" y="1116"/>
                  <a:pt x="16824" y="887"/>
                  <a:pt x="16678" y="673"/>
                </a:cubicBezTo>
                <a:cubicBezTo>
                  <a:pt x="16667" y="657"/>
                  <a:pt x="16650" y="649"/>
                  <a:pt x="16632" y="649"/>
                </a:cubicBezTo>
                <a:close/>
                <a:moveTo>
                  <a:pt x="17302" y="2043"/>
                </a:moveTo>
                <a:cubicBezTo>
                  <a:pt x="17296" y="2043"/>
                  <a:pt x="17291" y="2044"/>
                  <a:pt x="17285" y="2046"/>
                </a:cubicBezTo>
                <a:cubicBezTo>
                  <a:pt x="17255" y="2055"/>
                  <a:pt x="17239" y="2086"/>
                  <a:pt x="17248" y="2115"/>
                </a:cubicBezTo>
                <a:cubicBezTo>
                  <a:pt x="17324" y="2359"/>
                  <a:pt x="17382" y="2610"/>
                  <a:pt x="17423" y="2863"/>
                </a:cubicBezTo>
                <a:cubicBezTo>
                  <a:pt x="17427" y="2890"/>
                  <a:pt x="17451" y="2909"/>
                  <a:pt x="17477" y="2909"/>
                </a:cubicBezTo>
                <a:lnTo>
                  <a:pt x="17486" y="2909"/>
                </a:lnTo>
                <a:cubicBezTo>
                  <a:pt x="17517" y="2904"/>
                  <a:pt x="17537" y="2875"/>
                  <a:pt x="17532" y="2845"/>
                </a:cubicBezTo>
                <a:cubicBezTo>
                  <a:pt x="17491" y="2588"/>
                  <a:pt x="17432" y="2331"/>
                  <a:pt x="17355" y="2082"/>
                </a:cubicBezTo>
                <a:cubicBezTo>
                  <a:pt x="17347" y="2059"/>
                  <a:pt x="17325" y="2043"/>
                  <a:pt x="17302" y="2043"/>
                </a:cubicBezTo>
                <a:close/>
                <a:moveTo>
                  <a:pt x="17544" y="3572"/>
                </a:moveTo>
                <a:cubicBezTo>
                  <a:pt x="17513" y="3572"/>
                  <a:pt x="17488" y="3597"/>
                  <a:pt x="17489" y="3627"/>
                </a:cubicBezTo>
                <a:lnTo>
                  <a:pt x="17489" y="3701"/>
                </a:lnTo>
                <a:cubicBezTo>
                  <a:pt x="17489" y="3933"/>
                  <a:pt x="17474" y="4166"/>
                  <a:pt x="17443" y="4393"/>
                </a:cubicBezTo>
                <a:cubicBezTo>
                  <a:pt x="17439" y="4424"/>
                  <a:pt x="17460" y="4452"/>
                  <a:pt x="17490" y="4456"/>
                </a:cubicBezTo>
                <a:lnTo>
                  <a:pt x="17498" y="4456"/>
                </a:lnTo>
                <a:cubicBezTo>
                  <a:pt x="17526" y="4456"/>
                  <a:pt x="17549" y="4436"/>
                  <a:pt x="17553" y="4408"/>
                </a:cubicBezTo>
                <a:cubicBezTo>
                  <a:pt x="17584" y="4176"/>
                  <a:pt x="17600" y="3938"/>
                  <a:pt x="17600" y="3701"/>
                </a:cubicBezTo>
                <a:lnTo>
                  <a:pt x="17600" y="3626"/>
                </a:lnTo>
                <a:cubicBezTo>
                  <a:pt x="17599" y="3595"/>
                  <a:pt x="17575" y="3572"/>
                  <a:pt x="17545" y="3572"/>
                </a:cubicBezTo>
                <a:close/>
                <a:moveTo>
                  <a:pt x="17335" y="5103"/>
                </a:moveTo>
                <a:cubicBezTo>
                  <a:pt x="17311" y="5103"/>
                  <a:pt x="17289" y="5119"/>
                  <a:pt x="17282" y="5143"/>
                </a:cubicBezTo>
                <a:cubicBezTo>
                  <a:pt x="17247" y="5258"/>
                  <a:pt x="17208" y="5373"/>
                  <a:pt x="17166" y="5483"/>
                </a:cubicBezTo>
                <a:cubicBezTo>
                  <a:pt x="17117" y="5608"/>
                  <a:pt x="17063" y="5734"/>
                  <a:pt x="17003" y="5857"/>
                </a:cubicBezTo>
                <a:cubicBezTo>
                  <a:pt x="16989" y="5884"/>
                  <a:pt x="17001" y="5917"/>
                  <a:pt x="17029" y="5931"/>
                </a:cubicBezTo>
                <a:cubicBezTo>
                  <a:pt x="17036" y="5935"/>
                  <a:pt x="17045" y="5937"/>
                  <a:pt x="17052" y="5937"/>
                </a:cubicBezTo>
                <a:cubicBezTo>
                  <a:pt x="17073" y="5937"/>
                  <a:pt x="17093" y="5925"/>
                  <a:pt x="17102" y="5906"/>
                </a:cubicBezTo>
                <a:cubicBezTo>
                  <a:pt x="17163" y="5780"/>
                  <a:pt x="17220" y="5650"/>
                  <a:pt x="17269" y="5522"/>
                </a:cubicBezTo>
                <a:cubicBezTo>
                  <a:pt x="17313" y="5409"/>
                  <a:pt x="17352" y="5293"/>
                  <a:pt x="17388" y="5175"/>
                </a:cubicBezTo>
                <a:cubicBezTo>
                  <a:pt x="17396" y="5145"/>
                  <a:pt x="17380" y="5115"/>
                  <a:pt x="17350" y="5106"/>
                </a:cubicBezTo>
                <a:cubicBezTo>
                  <a:pt x="17345" y="5104"/>
                  <a:pt x="17340" y="5103"/>
                  <a:pt x="17335" y="5103"/>
                </a:cubicBezTo>
                <a:close/>
                <a:moveTo>
                  <a:pt x="16660" y="6494"/>
                </a:moveTo>
                <a:cubicBezTo>
                  <a:pt x="16643" y="6494"/>
                  <a:pt x="16626" y="6503"/>
                  <a:pt x="16614" y="6518"/>
                </a:cubicBezTo>
                <a:cubicBezTo>
                  <a:pt x="16470" y="6726"/>
                  <a:pt x="16307" y="6927"/>
                  <a:pt x="16130" y="7114"/>
                </a:cubicBezTo>
                <a:cubicBezTo>
                  <a:pt x="16110" y="7136"/>
                  <a:pt x="16111" y="7172"/>
                  <a:pt x="16134" y="7192"/>
                </a:cubicBezTo>
                <a:cubicBezTo>
                  <a:pt x="16144" y="7203"/>
                  <a:pt x="16157" y="7208"/>
                  <a:pt x="16171" y="7208"/>
                </a:cubicBezTo>
                <a:cubicBezTo>
                  <a:pt x="16186" y="7208"/>
                  <a:pt x="16201" y="7202"/>
                  <a:pt x="16212" y="7190"/>
                </a:cubicBezTo>
                <a:cubicBezTo>
                  <a:pt x="16391" y="6999"/>
                  <a:pt x="16558" y="6795"/>
                  <a:pt x="16705" y="6581"/>
                </a:cubicBezTo>
                <a:cubicBezTo>
                  <a:pt x="16723" y="6556"/>
                  <a:pt x="16717" y="6522"/>
                  <a:pt x="16691" y="6504"/>
                </a:cubicBezTo>
                <a:cubicBezTo>
                  <a:pt x="16682" y="6497"/>
                  <a:pt x="16671" y="6494"/>
                  <a:pt x="16660" y="6494"/>
                </a:cubicBezTo>
                <a:close/>
                <a:moveTo>
                  <a:pt x="15601" y="7622"/>
                </a:moveTo>
                <a:cubicBezTo>
                  <a:pt x="15588" y="7622"/>
                  <a:pt x="15576" y="7626"/>
                  <a:pt x="15566" y="7634"/>
                </a:cubicBezTo>
                <a:cubicBezTo>
                  <a:pt x="15367" y="7793"/>
                  <a:pt x="15154" y="7941"/>
                  <a:pt x="14934" y="8070"/>
                </a:cubicBezTo>
                <a:cubicBezTo>
                  <a:pt x="14907" y="8085"/>
                  <a:pt x="14899" y="8119"/>
                  <a:pt x="14915" y="8146"/>
                </a:cubicBezTo>
                <a:cubicBezTo>
                  <a:pt x="14924" y="8163"/>
                  <a:pt x="14943" y="8174"/>
                  <a:pt x="14962" y="8174"/>
                </a:cubicBezTo>
                <a:cubicBezTo>
                  <a:pt x="14971" y="8174"/>
                  <a:pt x="14981" y="8171"/>
                  <a:pt x="14990" y="8165"/>
                </a:cubicBezTo>
                <a:cubicBezTo>
                  <a:pt x="15215" y="8033"/>
                  <a:pt x="15432" y="7883"/>
                  <a:pt x="15636" y="7721"/>
                </a:cubicBezTo>
                <a:cubicBezTo>
                  <a:pt x="15659" y="7702"/>
                  <a:pt x="15664" y="7667"/>
                  <a:pt x="15644" y="7643"/>
                </a:cubicBezTo>
                <a:cubicBezTo>
                  <a:pt x="15633" y="7629"/>
                  <a:pt x="15617" y="7622"/>
                  <a:pt x="15601" y="7622"/>
                </a:cubicBezTo>
                <a:close/>
                <a:moveTo>
                  <a:pt x="14268" y="8408"/>
                </a:moveTo>
                <a:cubicBezTo>
                  <a:pt x="14261" y="8408"/>
                  <a:pt x="14254" y="8409"/>
                  <a:pt x="14247" y="8412"/>
                </a:cubicBezTo>
                <a:cubicBezTo>
                  <a:pt x="14009" y="8509"/>
                  <a:pt x="13763" y="8590"/>
                  <a:pt x="13517" y="8650"/>
                </a:cubicBezTo>
                <a:cubicBezTo>
                  <a:pt x="13487" y="8658"/>
                  <a:pt x="13469" y="8688"/>
                  <a:pt x="13477" y="8717"/>
                </a:cubicBezTo>
                <a:cubicBezTo>
                  <a:pt x="13483" y="8743"/>
                  <a:pt x="13506" y="8759"/>
                  <a:pt x="13530" y="8759"/>
                </a:cubicBezTo>
                <a:cubicBezTo>
                  <a:pt x="13534" y="8759"/>
                  <a:pt x="13540" y="8759"/>
                  <a:pt x="13544" y="8758"/>
                </a:cubicBezTo>
                <a:cubicBezTo>
                  <a:pt x="13795" y="8696"/>
                  <a:pt x="14046" y="8614"/>
                  <a:pt x="14289" y="8515"/>
                </a:cubicBezTo>
                <a:cubicBezTo>
                  <a:pt x="14317" y="8503"/>
                  <a:pt x="14330" y="8471"/>
                  <a:pt x="14319" y="8442"/>
                </a:cubicBezTo>
                <a:cubicBezTo>
                  <a:pt x="14310" y="8421"/>
                  <a:pt x="14289" y="8408"/>
                  <a:pt x="14268" y="8408"/>
                </a:cubicBezTo>
                <a:close/>
                <a:moveTo>
                  <a:pt x="12768" y="8775"/>
                </a:moveTo>
                <a:cubicBezTo>
                  <a:pt x="12765" y="8775"/>
                  <a:pt x="12763" y="8775"/>
                  <a:pt x="12761" y="8775"/>
                </a:cubicBezTo>
                <a:lnTo>
                  <a:pt x="12730" y="8777"/>
                </a:lnTo>
                <a:cubicBezTo>
                  <a:pt x="12495" y="8795"/>
                  <a:pt x="12256" y="8800"/>
                  <a:pt x="11989" y="8803"/>
                </a:cubicBezTo>
                <a:cubicBezTo>
                  <a:pt x="11959" y="8803"/>
                  <a:pt x="11934" y="8828"/>
                  <a:pt x="11934" y="8858"/>
                </a:cubicBezTo>
                <a:cubicBezTo>
                  <a:pt x="11934" y="8889"/>
                  <a:pt x="11960" y="8914"/>
                  <a:pt x="11990" y="8914"/>
                </a:cubicBezTo>
                <a:lnTo>
                  <a:pt x="11991" y="8913"/>
                </a:lnTo>
                <a:cubicBezTo>
                  <a:pt x="12259" y="8911"/>
                  <a:pt x="12500" y="8907"/>
                  <a:pt x="12739" y="8888"/>
                </a:cubicBezTo>
                <a:lnTo>
                  <a:pt x="12771" y="8885"/>
                </a:lnTo>
                <a:cubicBezTo>
                  <a:pt x="12801" y="8883"/>
                  <a:pt x="12823" y="8856"/>
                  <a:pt x="12821" y="8825"/>
                </a:cubicBezTo>
                <a:cubicBezTo>
                  <a:pt x="12818" y="8797"/>
                  <a:pt x="12793" y="8775"/>
                  <a:pt x="12768" y="8775"/>
                </a:cubicBezTo>
                <a:close/>
                <a:moveTo>
                  <a:pt x="11216" y="8825"/>
                </a:moveTo>
                <a:cubicBezTo>
                  <a:pt x="11214" y="8825"/>
                  <a:pt x="11212" y="8825"/>
                  <a:pt x="11210" y="8825"/>
                </a:cubicBezTo>
                <a:cubicBezTo>
                  <a:pt x="10905" y="8847"/>
                  <a:pt x="10659" y="8886"/>
                  <a:pt x="10434" y="8951"/>
                </a:cubicBezTo>
                <a:cubicBezTo>
                  <a:pt x="10404" y="8960"/>
                  <a:pt x="10387" y="8991"/>
                  <a:pt x="10396" y="9020"/>
                </a:cubicBezTo>
                <a:cubicBezTo>
                  <a:pt x="10403" y="9044"/>
                  <a:pt x="10426" y="9060"/>
                  <a:pt x="10449" y="9060"/>
                </a:cubicBezTo>
                <a:cubicBezTo>
                  <a:pt x="10455" y="9060"/>
                  <a:pt x="10460" y="9059"/>
                  <a:pt x="10464" y="9058"/>
                </a:cubicBezTo>
                <a:cubicBezTo>
                  <a:pt x="10682" y="8995"/>
                  <a:pt x="10921" y="8957"/>
                  <a:pt x="11217" y="8935"/>
                </a:cubicBezTo>
                <a:cubicBezTo>
                  <a:pt x="11248" y="8933"/>
                  <a:pt x="11271" y="8908"/>
                  <a:pt x="11269" y="8877"/>
                </a:cubicBezTo>
                <a:cubicBezTo>
                  <a:pt x="11267" y="8848"/>
                  <a:pt x="11246" y="8825"/>
                  <a:pt x="11216" y="8825"/>
                </a:cubicBezTo>
                <a:close/>
                <a:moveTo>
                  <a:pt x="9755" y="9286"/>
                </a:moveTo>
                <a:cubicBezTo>
                  <a:pt x="9743" y="9286"/>
                  <a:pt x="9732" y="9289"/>
                  <a:pt x="9722" y="9296"/>
                </a:cubicBezTo>
                <a:cubicBezTo>
                  <a:pt x="9512" y="9452"/>
                  <a:pt x="9336" y="9642"/>
                  <a:pt x="9184" y="9877"/>
                </a:cubicBezTo>
                <a:cubicBezTo>
                  <a:pt x="9167" y="9902"/>
                  <a:pt x="9175" y="9936"/>
                  <a:pt x="9200" y="9952"/>
                </a:cubicBezTo>
                <a:cubicBezTo>
                  <a:pt x="9210" y="9959"/>
                  <a:pt x="9221" y="9962"/>
                  <a:pt x="9230" y="9962"/>
                </a:cubicBezTo>
                <a:cubicBezTo>
                  <a:pt x="9248" y="9962"/>
                  <a:pt x="9267" y="9952"/>
                  <a:pt x="9277" y="9936"/>
                </a:cubicBezTo>
                <a:cubicBezTo>
                  <a:pt x="9423" y="9713"/>
                  <a:pt x="9589" y="9533"/>
                  <a:pt x="9788" y="9386"/>
                </a:cubicBezTo>
                <a:cubicBezTo>
                  <a:pt x="9813" y="9367"/>
                  <a:pt x="9818" y="9333"/>
                  <a:pt x="9800" y="9308"/>
                </a:cubicBezTo>
                <a:cubicBezTo>
                  <a:pt x="9789" y="9294"/>
                  <a:pt x="9772" y="9286"/>
                  <a:pt x="9755" y="9286"/>
                </a:cubicBezTo>
                <a:close/>
                <a:moveTo>
                  <a:pt x="8896" y="10549"/>
                </a:moveTo>
                <a:cubicBezTo>
                  <a:pt x="8873" y="10549"/>
                  <a:pt x="8851" y="10563"/>
                  <a:pt x="8844" y="10586"/>
                </a:cubicBezTo>
                <a:cubicBezTo>
                  <a:pt x="8769" y="10795"/>
                  <a:pt x="8699" y="11034"/>
                  <a:pt x="8626" y="11337"/>
                </a:cubicBezTo>
                <a:cubicBezTo>
                  <a:pt x="8619" y="11367"/>
                  <a:pt x="8637" y="11397"/>
                  <a:pt x="8667" y="11404"/>
                </a:cubicBezTo>
                <a:cubicBezTo>
                  <a:pt x="8672" y="11405"/>
                  <a:pt x="8676" y="11405"/>
                  <a:pt x="8680" y="11405"/>
                </a:cubicBezTo>
                <a:cubicBezTo>
                  <a:pt x="8705" y="11405"/>
                  <a:pt x="8728" y="11388"/>
                  <a:pt x="8734" y="11363"/>
                </a:cubicBezTo>
                <a:cubicBezTo>
                  <a:pt x="8806" y="11063"/>
                  <a:pt x="8875" y="10828"/>
                  <a:pt x="8948" y="10623"/>
                </a:cubicBezTo>
                <a:cubicBezTo>
                  <a:pt x="8958" y="10594"/>
                  <a:pt x="8943" y="10562"/>
                  <a:pt x="8914" y="10552"/>
                </a:cubicBezTo>
                <a:cubicBezTo>
                  <a:pt x="8908" y="10550"/>
                  <a:pt x="8902" y="10549"/>
                  <a:pt x="8896" y="10549"/>
                </a:cubicBezTo>
                <a:close/>
                <a:moveTo>
                  <a:pt x="8508" y="12051"/>
                </a:moveTo>
                <a:cubicBezTo>
                  <a:pt x="8483" y="12051"/>
                  <a:pt x="8459" y="12069"/>
                  <a:pt x="8454" y="12095"/>
                </a:cubicBezTo>
                <a:cubicBezTo>
                  <a:pt x="8402" y="12320"/>
                  <a:pt x="8339" y="12585"/>
                  <a:pt x="8260" y="12842"/>
                </a:cubicBezTo>
                <a:cubicBezTo>
                  <a:pt x="8252" y="12872"/>
                  <a:pt x="8268" y="12903"/>
                  <a:pt x="8298" y="12912"/>
                </a:cubicBezTo>
                <a:cubicBezTo>
                  <a:pt x="8303" y="12914"/>
                  <a:pt x="8308" y="12915"/>
                  <a:pt x="8314" y="12915"/>
                </a:cubicBezTo>
                <a:cubicBezTo>
                  <a:pt x="8337" y="12915"/>
                  <a:pt x="8360" y="12899"/>
                  <a:pt x="8367" y="12875"/>
                </a:cubicBezTo>
                <a:cubicBezTo>
                  <a:pt x="8446" y="12615"/>
                  <a:pt x="8510" y="12346"/>
                  <a:pt x="8562" y="12120"/>
                </a:cubicBezTo>
                <a:cubicBezTo>
                  <a:pt x="8569" y="12090"/>
                  <a:pt x="8550" y="12060"/>
                  <a:pt x="8520" y="12053"/>
                </a:cubicBezTo>
                <a:cubicBezTo>
                  <a:pt x="8516" y="12052"/>
                  <a:pt x="8512" y="12051"/>
                  <a:pt x="8508" y="12051"/>
                </a:cubicBezTo>
                <a:close/>
                <a:moveTo>
                  <a:pt x="62" y="13056"/>
                </a:moveTo>
                <a:cubicBezTo>
                  <a:pt x="56" y="13056"/>
                  <a:pt x="50" y="13057"/>
                  <a:pt x="44" y="13059"/>
                </a:cubicBezTo>
                <a:cubicBezTo>
                  <a:pt x="16" y="13070"/>
                  <a:pt x="0" y="13102"/>
                  <a:pt x="11" y="13131"/>
                </a:cubicBezTo>
                <a:cubicBezTo>
                  <a:pt x="98" y="13374"/>
                  <a:pt x="211" y="13613"/>
                  <a:pt x="346" y="13841"/>
                </a:cubicBezTo>
                <a:cubicBezTo>
                  <a:pt x="356" y="13858"/>
                  <a:pt x="375" y="13868"/>
                  <a:pt x="393" y="13868"/>
                </a:cubicBezTo>
                <a:cubicBezTo>
                  <a:pt x="403" y="13868"/>
                  <a:pt x="414" y="13866"/>
                  <a:pt x="422" y="13860"/>
                </a:cubicBezTo>
                <a:cubicBezTo>
                  <a:pt x="448" y="13844"/>
                  <a:pt x="458" y="13810"/>
                  <a:pt x="442" y="13784"/>
                </a:cubicBezTo>
                <a:cubicBezTo>
                  <a:pt x="310" y="13562"/>
                  <a:pt x="200" y="13330"/>
                  <a:pt x="116" y="13093"/>
                </a:cubicBezTo>
                <a:cubicBezTo>
                  <a:pt x="107" y="13070"/>
                  <a:pt x="86" y="13056"/>
                  <a:pt x="62" y="13056"/>
                </a:cubicBezTo>
                <a:close/>
                <a:moveTo>
                  <a:pt x="8029" y="13524"/>
                </a:moveTo>
                <a:cubicBezTo>
                  <a:pt x="8008" y="13524"/>
                  <a:pt x="7989" y="13535"/>
                  <a:pt x="7979" y="13555"/>
                </a:cubicBezTo>
                <a:cubicBezTo>
                  <a:pt x="7865" y="13779"/>
                  <a:pt x="7727" y="13996"/>
                  <a:pt x="7570" y="14201"/>
                </a:cubicBezTo>
                <a:cubicBezTo>
                  <a:pt x="7551" y="14225"/>
                  <a:pt x="7556" y="14260"/>
                  <a:pt x="7580" y="14278"/>
                </a:cubicBezTo>
                <a:cubicBezTo>
                  <a:pt x="7590" y="14286"/>
                  <a:pt x="7602" y="14290"/>
                  <a:pt x="7614" y="14290"/>
                </a:cubicBezTo>
                <a:cubicBezTo>
                  <a:pt x="7631" y="14290"/>
                  <a:pt x="7647" y="14282"/>
                  <a:pt x="7658" y="14268"/>
                </a:cubicBezTo>
                <a:cubicBezTo>
                  <a:pt x="7819" y="14058"/>
                  <a:pt x="7961" y="13836"/>
                  <a:pt x="8079" y="13605"/>
                </a:cubicBezTo>
                <a:cubicBezTo>
                  <a:pt x="8093" y="13577"/>
                  <a:pt x="8081" y="13544"/>
                  <a:pt x="8054" y="13530"/>
                </a:cubicBezTo>
                <a:cubicBezTo>
                  <a:pt x="8046" y="13526"/>
                  <a:pt x="8037" y="13524"/>
                  <a:pt x="8029" y="13524"/>
                </a:cubicBezTo>
                <a:close/>
                <a:moveTo>
                  <a:pt x="849" y="14384"/>
                </a:moveTo>
                <a:cubicBezTo>
                  <a:pt x="836" y="14384"/>
                  <a:pt x="823" y="14388"/>
                  <a:pt x="812" y="14398"/>
                </a:cubicBezTo>
                <a:cubicBezTo>
                  <a:pt x="790" y="14418"/>
                  <a:pt x="788" y="14453"/>
                  <a:pt x="807" y="14477"/>
                </a:cubicBezTo>
                <a:cubicBezTo>
                  <a:pt x="978" y="14672"/>
                  <a:pt x="1169" y="14855"/>
                  <a:pt x="1373" y="15020"/>
                </a:cubicBezTo>
                <a:cubicBezTo>
                  <a:pt x="1383" y="15029"/>
                  <a:pt x="1396" y="15033"/>
                  <a:pt x="1407" y="15033"/>
                </a:cubicBezTo>
                <a:cubicBezTo>
                  <a:pt x="1423" y="15033"/>
                  <a:pt x="1439" y="15026"/>
                  <a:pt x="1451" y="15012"/>
                </a:cubicBezTo>
                <a:cubicBezTo>
                  <a:pt x="1470" y="14988"/>
                  <a:pt x="1466" y="14953"/>
                  <a:pt x="1443" y="14934"/>
                </a:cubicBezTo>
                <a:cubicBezTo>
                  <a:pt x="1244" y="14773"/>
                  <a:pt x="1058" y="14594"/>
                  <a:pt x="891" y="14403"/>
                </a:cubicBezTo>
                <a:cubicBezTo>
                  <a:pt x="880" y="14391"/>
                  <a:pt x="864" y="14384"/>
                  <a:pt x="849" y="14384"/>
                </a:cubicBezTo>
                <a:close/>
                <a:moveTo>
                  <a:pt x="7088" y="14749"/>
                </a:moveTo>
                <a:cubicBezTo>
                  <a:pt x="7075" y="14749"/>
                  <a:pt x="7062" y="14753"/>
                  <a:pt x="7051" y="14763"/>
                </a:cubicBezTo>
                <a:cubicBezTo>
                  <a:pt x="6863" y="14934"/>
                  <a:pt x="6659" y="15091"/>
                  <a:pt x="6443" y="15229"/>
                </a:cubicBezTo>
                <a:cubicBezTo>
                  <a:pt x="6416" y="15245"/>
                  <a:pt x="6409" y="15280"/>
                  <a:pt x="6426" y="15306"/>
                </a:cubicBezTo>
                <a:cubicBezTo>
                  <a:pt x="6437" y="15322"/>
                  <a:pt x="6454" y="15331"/>
                  <a:pt x="6472" y="15331"/>
                </a:cubicBezTo>
                <a:cubicBezTo>
                  <a:pt x="6483" y="15331"/>
                  <a:pt x="6493" y="15328"/>
                  <a:pt x="6502" y="15323"/>
                </a:cubicBezTo>
                <a:cubicBezTo>
                  <a:pt x="6723" y="15181"/>
                  <a:pt x="6933" y="15020"/>
                  <a:pt x="7126" y="14845"/>
                </a:cubicBezTo>
                <a:cubicBezTo>
                  <a:pt x="7148" y="14825"/>
                  <a:pt x="7150" y="14790"/>
                  <a:pt x="7129" y="14767"/>
                </a:cubicBezTo>
                <a:cubicBezTo>
                  <a:pt x="7118" y="14755"/>
                  <a:pt x="7103" y="14749"/>
                  <a:pt x="7088" y="14749"/>
                </a:cubicBezTo>
                <a:close/>
                <a:moveTo>
                  <a:pt x="2049" y="15357"/>
                </a:moveTo>
                <a:cubicBezTo>
                  <a:pt x="2030" y="15357"/>
                  <a:pt x="2011" y="15368"/>
                  <a:pt x="2001" y="15386"/>
                </a:cubicBezTo>
                <a:cubicBezTo>
                  <a:pt x="1986" y="15412"/>
                  <a:pt x="1996" y="15447"/>
                  <a:pt x="2023" y="15462"/>
                </a:cubicBezTo>
                <a:cubicBezTo>
                  <a:pt x="2251" y="15590"/>
                  <a:pt x="2492" y="15699"/>
                  <a:pt x="2737" y="15785"/>
                </a:cubicBezTo>
                <a:cubicBezTo>
                  <a:pt x="2743" y="15787"/>
                  <a:pt x="2749" y="15788"/>
                  <a:pt x="2755" y="15788"/>
                </a:cubicBezTo>
                <a:cubicBezTo>
                  <a:pt x="2778" y="15788"/>
                  <a:pt x="2799" y="15775"/>
                  <a:pt x="2808" y="15752"/>
                </a:cubicBezTo>
                <a:cubicBezTo>
                  <a:pt x="2817" y="15723"/>
                  <a:pt x="2802" y="15691"/>
                  <a:pt x="2774" y="15682"/>
                </a:cubicBezTo>
                <a:cubicBezTo>
                  <a:pt x="2535" y="15597"/>
                  <a:pt x="2300" y="15490"/>
                  <a:pt x="2076" y="15364"/>
                </a:cubicBezTo>
                <a:cubicBezTo>
                  <a:pt x="2067" y="15360"/>
                  <a:pt x="2058" y="15357"/>
                  <a:pt x="2049" y="15357"/>
                </a:cubicBezTo>
                <a:close/>
                <a:moveTo>
                  <a:pt x="5786" y="15581"/>
                </a:moveTo>
                <a:cubicBezTo>
                  <a:pt x="5779" y="15581"/>
                  <a:pt x="5772" y="15583"/>
                  <a:pt x="5765" y="15586"/>
                </a:cubicBezTo>
                <a:cubicBezTo>
                  <a:pt x="5528" y="15685"/>
                  <a:pt x="5283" y="15764"/>
                  <a:pt x="5036" y="15819"/>
                </a:cubicBezTo>
                <a:cubicBezTo>
                  <a:pt x="5006" y="15827"/>
                  <a:pt x="4987" y="15857"/>
                  <a:pt x="4995" y="15886"/>
                </a:cubicBezTo>
                <a:cubicBezTo>
                  <a:pt x="5000" y="15912"/>
                  <a:pt x="5023" y="15929"/>
                  <a:pt x="5048" y="15929"/>
                </a:cubicBezTo>
                <a:cubicBezTo>
                  <a:pt x="5052" y="15929"/>
                  <a:pt x="5057" y="15929"/>
                  <a:pt x="5061" y="15928"/>
                </a:cubicBezTo>
                <a:cubicBezTo>
                  <a:pt x="5314" y="15871"/>
                  <a:pt x="5565" y="15790"/>
                  <a:pt x="5808" y="15688"/>
                </a:cubicBezTo>
                <a:cubicBezTo>
                  <a:pt x="5836" y="15675"/>
                  <a:pt x="5849" y="15643"/>
                  <a:pt x="5837" y="15615"/>
                </a:cubicBezTo>
                <a:cubicBezTo>
                  <a:pt x="5829" y="15594"/>
                  <a:pt x="5808" y="15581"/>
                  <a:pt x="5786" y="15581"/>
                </a:cubicBezTo>
                <a:close/>
                <a:moveTo>
                  <a:pt x="3506" y="15870"/>
                </a:moveTo>
                <a:cubicBezTo>
                  <a:pt x="3479" y="15870"/>
                  <a:pt x="3456" y="15890"/>
                  <a:pt x="3451" y="15917"/>
                </a:cubicBezTo>
                <a:cubicBezTo>
                  <a:pt x="3447" y="15947"/>
                  <a:pt x="3467" y="15975"/>
                  <a:pt x="3498" y="15980"/>
                </a:cubicBezTo>
                <a:cubicBezTo>
                  <a:pt x="3701" y="16013"/>
                  <a:pt x="3907" y="16030"/>
                  <a:pt x="4110" y="16032"/>
                </a:cubicBezTo>
                <a:lnTo>
                  <a:pt x="4143" y="16032"/>
                </a:lnTo>
                <a:cubicBezTo>
                  <a:pt x="4189" y="16032"/>
                  <a:pt x="4236" y="16031"/>
                  <a:pt x="4281" y="16030"/>
                </a:cubicBezTo>
                <a:cubicBezTo>
                  <a:pt x="4312" y="16029"/>
                  <a:pt x="4337" y="16003"/>
                  <a:pt x="4335" y="15972"/>
                </a:cubicBezTo>
                <a:cubicBezTo>
                  <a:pt x="4334" y="15943"/>
                  <a:pt x="4314" y="15919"/>
                  <a:pt x="4282" y="15919"/>
                </a:cubicBezTo>
                <a:cubicBezTo>
                  <a:pt x="4281" y="15919"/>
                  <a:pt x="4279" y="15919"/>
                  <a:pt x="4278" y="15919"/>
                </a:cubicBezTo>
                <a:cubicBezTo>
                  <a:pt x="4233" y="15920"/>
                  <a:pt x="4188" y="15921"/>
                  <a:pt x="4143" y="15921"/>
                </a:cubicBezTo>
                <a:lnTo>
                  <a:pt x="4110" y="15921"/>
                </a:lnTo>
                <a:cubicBezTo>
                  <a:pt x="3913" y="15919"/>
                  <a:pt x="3713" y="15903"/>
                  <a:pt x="3515" y="15871"/>
                </a:cubicBezTo>
                <a:cubicBezTo>
                  <a:pt x="3512" y="15870"/>
                  <a:pt x="3509" y="15870"/>
                  <a:pt x="3506" y="1587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4"/>
          <p:cNvSpPr/>
          <p:nvPr/>
        </p:nvSpPr>
        <p:spPr>
          <a:xfrm>
            <a:off x="-572725" y="2861528"/>
            <a:ext cx="2676986" cy="2789665"/>
          </a:xfrm>
          <a:custGeom>
            <a:avLst/>
            <a:gdLst/>
            <a:ahLst/>
            <a:cxnLst/>
            <a:rect l="l" t="t" r="r" b="b"/>
            <a:pathLst>
              <a:path w="16369" h="17058" extrusionOk="0">
                <a:moveTo>
                  <a:pt x="5829" y="1"/>
                </a:moveTo>
                <a:cubicBezTo>
                  <a:pt x="5334" y="1"/>
                  <a:pt x="4839" y="58"/>
                  <a:pt x="4360" y="159"/>
                </a:cubicBezTo>
                <a:cubicBezTo>
                  <a:pt x="4030" y="230"/>
                  <a:pt x="3295" y="699"/>
                  <a:pt x="3438" y="702"/>
                </a:cubicBezTo>
                <a:cubicBezTo>
                  <a:pt x="2321" y="1836"/>
                  <a:pt x="2234" y="3557"/>
                  <a:pt x="2129" y="5064"/>
                </a:cubicBezTo>
                <a:cubicBezTo>
                  <a:pt x="1990" y="7098"/>
                  <a:pt x="1660" y="9115"/>
                  <a:pt x="1127" y="11083"/>
                </a:cubicBezTo>
                <a:cubicBezTo>
                  <a:pt x="826" y="12197"/>
                  <a:pt x="460" y="13293"/>
                  <a:pt x="35" y="14365"/>
                </a:cubicBezTo>
                <a:cubicBezTo>
                  <a:pt x="0" y="14453"/>
                  <a:pt x="50" y="14547"/>
                  <a:pt x="144" y="14565"/>
                </a:cubicBezTo>
                <a:cubicBezTo>
                  <a:pt x="3129" y="15121"/>
                  <a:pt x="6113" y="15678"/>
                  <a:pt x="9098" y="16235"/>
                </a:cubicBezTo>
                <a:cubicBezTo>
                  <a:pt x="9845" y="16375"/>
                  <a:pt x="10591" y="16514"/>
                  <a:pt x="11337" y="16653"/>
                </a:cubicBezTo>
                <a:cubicBezTo>
                  <a:pt x="12039" y="16784"/>
                  <a:pt x="12743" y="16949"/>
                  <a:pt x="13454" y="17030"/>
                </a:cubicBezTo>
                <a:cubicBezTo>
                  <a:pt x="13604" y="17047"/>
                  <a:pt x="13756" y="17058"/>
                  <a:pt x="13907" y="17058"/>
                </a:cubicBezTo>
                <a:cubicBezTo>
                  <a:pt x="14359" y="17058"/>
                  <a:pt x="14804" y="16965"/>
                  <a:pt x="15183" y="16694"/>
                </a:cubicBezTo>
                <a:cubicBezTo>
                  <a:pt x="15632" y="16373"/>
                  <a:pt x="15926" y="15869"/>
                  <a:pt x="16060" y="15339"/>
                </a:cubicBezTo>
                <a:cubicBezTo>
                  <a:pt x="16369" y="14114"/>
                  <a:pt x="15800" y="12781"/>
                  <a:pt x="15182" y="11745"/>
                </a:cubicBezTo>
                <a:cubicBezTo>
                  <a:pt x="14547" y="10679"/>
                  <a:pt x="13684" y="9818"/>
                  <a:pt x="12681" y="9099"/>
                </a:cubicBezTo>
                <a:cubicBezTo>
                  <a:pt x="11757" y="8436"/>
                  <a:pt x="10725" y="7754"/>
                  <a:pt x="10485" y="6560"/>
                </a:cubicBezTo>
                <a:cubicBezTo>
                  <a:pt x="10242" y="5357"/>
                  <a:pt x="10635" y="4113"/>
                  <a:pt x="10285" y="2920"/>
                </a:cubicBezTo>
                <a:cubicBezTo>
                  <a:pt x="9973" y="1857"/>
                  <a:pt x="9136" y="1003"/>
                  <a:pt x="8160" y="515"/>
                </a:cubicBezTo>
                <a:cubicBezTo>
                  <a:pt x="7437" y="153"/>
                  <a:pt x="6634" y="1"/>
                  <a:pt x="5829" y="1"/>
                </a:cubicBezTo>
                <a:close/>
              </a:path>
            </a:pathLst>
          </a:custGeom>
          <a:solidFill>
            <a:srgbClr val="B2F7EF">
              <a:alpha val="497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4"/>
          <p:cNvSpPr/>
          <p:nvPr/>
        </p:nvSpPr>
        <p:spPr>
          <a:xfrm>
            <a:off x="6594726" y="4161014"/>
            <a:ext cx="3033994" cy="1250590"/>
          </a:xfrm>
          <a:custGeom>
            <a:avLst/>
            <a:gdLst/>
            <a:ahLst/>
            <a:cxnLst/>
            <a:rect l="l" t="t" r="r" b="b"/>
            <a:pathLst>
              <a:path w="18552" h="7647" extrusionOk="0">
                <a:moveTo>
                  <a:pt x="10153" y="0"/>
                </a:moveTo>
                <a:cubicBezTo>
                  <a:pt x="9767" y="0"/>
                  <a:pt x="9389" y="166"/>
                  <a:pt x="9054" y="416"/>
                </a:cubicBezTo>
                <a:cubicBezTo>
                  <a:pt x="8513" y="821"/>
                  <a:pt x="8082" y="1378"/>
                  <a:pt x="7579" y="1834"/>
                </a:cubicBezTo>
                <a:cubicBezTo>
                  <a:pt x="7060" y="2305"/>
                  <a:pt x="6487" y="2705"/>
                  <a:pt x="5872" y="2994"/>
                </a:cubicBezTo>
                <a:cubicBezTo>
                  <a:pt x="5271" y="3278"/>
                  <a:pt x="4630" y="3458"/>
                  <a:pt x="3977" y="3481"/>
                </a:cubicBezTo>
                <a:cubicBezTo>
                  <a:pt x="3929" y="3483"/>
                  <a:pt x="3881" y="3484"/>
                  <a:pt x="3834" y="3484"/>
                </a:cubicBezTo>
                <a:cubicBezTo>
                  <a:pt x="3559" y="3484"/>
                  <a:pt x="3285" y="3455"/>
                  <a:pt x="3015" y="3396"/>
                </a:cubicBezTo>
                <a:cubicBezTo>
                  <a:pt x="2664" y="3318"/>
                  <a:pt x="2330" y="3164"/>
                  <a:pt x="1977" y="3093"/>
                </a:cubicBezTo>
                <a:cubicBezTo>
                  <a:pt x="1875" y="3072"/>
                  <a:pt x="1772" y="3061"/>
                  <a:pt x="1671" y="3061"/>
                </a:cubicBezTo>
                <a:cubicBezTo>
                  <a:pt x="1440" y="3061"/>
                  <a:pt x="1217" y="3120"/>
                  <a:pt x="1014" y="3265"/>
                </a:cubicBezTo>
                <a:cubicBezTo>
                  <a:pt x="754" y="3450"/>
                  <a:pt x="551" y="3734"/>
                  <a:pt x="397" y="4032"/>
                </a:cubicBezTo>
                <a:cubicBezTo>
                  <a:pt x="125" y="4561"/>
                  <a:pt x="1" y="5210"/>
                  <a:pt x="74" y="5820"/>
                </a:cubicBezTo>
                <a:cubicBezTo>
                  <a:pt x="147" y="6440"/>
                  <a:pt x="426" y="7003"/>
                  <a:pt x="909" y="7319"/>
                </a:cubicBezTo>
                <a:cubicBezTo>
                  <a:pt x="1315" y="7583"/>
                  <a:pt x="1783" y="7647"/>
                  <a:pt x="2245" y="7647"/>
                </a:cubicBezTo>
                <a:cubicBezTo>
                  <a:pt x="2414" y="7647"/>
                  <a:pt x="2582" y="7638"/>
                  <a:pt x="2746" y="7628"/>
                </a:cubicBezTo>
                <a:cubicBezTo>
                  <a:pt x="4356" y="7524"/>
                  <a:pt x="5965" y="7405"/>
                  <a:pt x="7575" y="7294"/>
                </a:cubicBezTo>
                <a:cubicBezTo>
                  <a:pt x="9186" y="7184"/>
                  <a:pt x="10799" y="7072"/>
                  <a:pt x="12410" y="6961"/>
                </a:cubicBezTo>
                <a:cubicBezTo>
                  <a:pt x="14021" y="6849"/>
                  <a:pt x="15633" y="6738"/>
                  <a:pt x="17244" y="6628"/>
                </a:cubicBezTo>
                <a:cubicBezTo>
                  <a:pt x="17639" y="6600"/>
                  <a:pt x="18032" y="6573"/>
                  <a:pt x="18427" y="6545"/>
                </a:cubicBezTo>
                <a:cubicBezTo>
                  <a:pt x="18510" y="6540"/>
                  <a:pt x="18551" y="6442"/>
                  <a:pt x="18512" y="6361"/>
                </a:cubicBezTo>
                <a:cubicBezTo>
                  <a:pt x="18072" y="5436"/>
                  <a:pt x="17853" y="4395"/>
                  <a:pt x="17868" y="3350"/>
                </a:cubicBezTo>
                <a:lnTo>
                  <a:pt x="17868" y="3350"/>
                </a:lnTo>
                <a:cubicBezTo>
                  <a:pt x="17868" y="3350"/>
                  <a:pt x="17868" y="3350"/>
                  <a:pt x="17868" y="3350"/>
                </a:cubicBezTo>
                <a:cubicBezTo>
                  <a:pt x="17890" y="3350"/>
                  <a:pt x="17910" y="3113"/>
                  <a:pt x="17876" y="3104"/>
                </a:cubicBezTo>
                <a:cubicBezTo>
                  <a:pt x="17876" y="3094"/>
                  <a:pt x="17876" y="3084"/>
                  <a:pt x="17877" y="3074"/>
                </a:cubicBezTo>
                <a:cubicBezTo>
                  <a:pt x="17881" y="2998"/>
                  <a:pt x="17832" y="2961"/>
                  <a:pt x="17781" y="2961"/>
                </a:cubicBezTo>
                <a:cubicBezTo>
                  <a:pt x="17737" y="2961"/>
                  <a:pt x="17692" y="2987"/>
                  <a:pt x="17673" y="3037"/>
                </a:cubicBezTo>
                <a:cubicBezTo>
                  <a:pt x="17189" y="2853"/>
                  <a:pt x="16735" y="2520"/>
                  <a:pt x="16216" y="2520"/>
                </a:cubicBezTo>
                <a:cubicBezTo>
                  <a:pt x="16186" y="2520"/>
                  <a:pt x="16156" y="2521"/>
                  <a:pt x="16126" y="2523"/>
                </a:cubicBezTo>
                <a:cubicBezTo>
                  <a:pt x="15979" y="2534"/>
                  <a:pt x="15839" y="2570"/>
                  <a:pt x="15704" y="2620"/>
                </a:cubicBezTo>
                <a:lnTo>
                  <a:pt x="15674" y="2632"/>
                </a:lnTo>
                <a:cubicBezTo>
                  <a:pt x="15287" y="2786"/>
                  <a:pt x="14937" y="3066"/>
                  <a:pt x="14573" y="3274"/>
                </a:cubicBezTo>
                <a:cubicBezTo>
                  <a:pt x="14335" y="3409"/>
                  <a:pt x="14077" y="3514"/>
                  <a:pt x="13808" y="3514"/>
                </a:cubicBezTo>
                <a:cubicBezTo>
                  <a:pt x="13791" y="3514"/>
                  <a:pt x="13773" y="3514"/>
                  <a:pt x="13756" y="3513"/>
                </a:cubicBezTo>
                <a:cubicBezTo>
                  <a:pt x="13474" y="3499"/>
                  <a:pt x="13208" y="3356"/>
                  <a:pt x="12990" y="3156"/>
                </a:cubicBezTo>
                <a:cubicBezTo>
                  <a:pt x="12520" y="2727"/>
                  <a:pt x="12245" y="2115"/>
                  <a:pt x="11938" y="1541"/>
                </a:cubicBezTo>
                <a:cubicBezTo>
                  <a:pt x="11643" y="990"/>
                  <a:pt x="11280" y="403"/>
                  <a:pt x="10742" y="139"/>
                </a:cubicBezTo>
                <a:cubicBezTo>
                  <a:pt x="10546" y="43"/>
                  <a:pt x="10349" y="0"/>
                  <a:pt x="10153" y="0"/>
                </a:cubicBezTo>
                <a:close/>
              </a:path>
            </a:pathLst>
          </a:custGeom>
          <a:solidFill>
            <a:srgbClr val="CCB1FE">
              <a:alpha val="486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4"/>
          <p:cNvSpPr/>
          <p:nvPr/>
        </p:nvSpPr>
        <p:spPr>
          <a:xfrm>
            <a:off x="6027407" y="-371325"/>
            <a:ext cx="3627154" cy="2893677"/>
          </a:xfrm>
          <a:custGeom>
            <a:avLst/>
            <a:gdLst/>
            <a:ahLst/>
            <a:cxnLst/>
            <a:rect l="l" t="t" r="r" b="b"/>
            <a:pathLst>
              <a:path w="22179" h="17694" extrusionOk="0">
                <a:moveTo>
                  <a:pt x="6745" y="1"/>
                </a:moveTo>
                <a:cubicBezTo>
                  <a:pt x="5279" y="1"/>
                  <a:pt x="3909" y="579"/>
                  <a:pt x="2805" y="1417"/>
                </a:cubicBezTo>
                <a:cubicBezTo>
                  <a:pt x="1651" y="2293"/>
                  <a:pt x="713" y="3427"/>
                  <a:pt x="356" y="4720"/>
                </a:cubicBezTo>
                <a:cubicBezTo>
                  <a:pt x="1" y="6014"/>
                  <a:pt x="287" y="7472"/>
                  <a:pt x="1297" y="8473"/>
                </a:cubicBezTo>
                <a:cubicBezTo>
                  <a:pt x="2084" y="9254"/>
                  <a:pt x="3260" y="9736"/>
                  <a:pt x="3846" y="10640"/>
                </a:cubicBezTo>
                <a:cubicBezTo>
                  <a:pt x="4605" y="11813"/>
                  <a:pt x="4133" y="13292"/>
                  <a:pt x="4490" y="14600"/>
                </a:cubicBezTo>
                <a:cubicBezTo>
                  <a:pt x="4708" y="15396"/>
                  <a:pt x="5235" y="16113"/>
                  <a:pt x="5912" y="16684"/>
                </a:cubicBezTo>
                <a:cubicBezTo>
                  <a:pt x="6532" y="17205"/>
                  <a:pt x="7314" y="17622"/>
                  <a:pt x="8175" y="17685"/>
                </a:cubicBezTo>
                <a:cubicBezTo>
                  <a:pt x="8256" y="17691"/>
                  <a:pt x="8336" y="17694"/>
                  <a:pt x="8416" y="17694"/>
                </a:cubicBezTo>
                <a:cubicBezTo>
                  <a:pt x="10005" y="17694"/>
                  <a:pt x="11391" y="16578"/>
                  <a:pt x="12993" y="16395"/>
                </a:cubicBezTo>
                <a:cubicBezTo>
                  <a:pt x="13164" y="16375"/>
                  <a:pt x="13335" y="16367"/>
                  <a:pt x="13506" y="16367"/>
                </a:cubicBezTo>
                <a:cubicBezTo>
                  <a:pt x="14757" y="16367"/>
                  <a:pt x="16000" y="16827"/>
                  <a:pt x="17259" y="16827"/>
                </a:cubicBezTo>
                <a:cubicBezTo>
                  <a:pt x="17356" y="16827"/>
                  <a:pt x="17454" y="16824"/>
                  <a:pt x="17551" y="16818"/>
                </a:cubicBezTo>
                <a:cubicBezTo>
                  <a:pt x="19291" y="16711"/>
                  <a:pt x="20792" y="15567"/>
                  <a:pt x="21485" y="14180"/>
                </a:cubicBezTo>
                <a:cubicBezTo>
                  <a:pt x="22179" y="12793"/>
                  <a:pt x="22168" y="11210"/>
                  <a:pt x="21846" y="9725"/>
                </a:cubicBezTo>
                <a:cubicBezTo>
                  <a:pt x="21659" y="8862"/>
                  <a:pt x="21361" y="7995"/>
                  <a:pt x="20759" y="7289"/>
                </a:cubicBezTo>
                <a:cubicBezTo>
                  <a:pt x="19574" y="5897"/>
                  <a:pt x="17483" y="5388"/>
                  <a:pt x="15558" y="4931"/>
                </a:cubicBezTo>
                <a:cubicBezTo>
                  <a:pt x="13632" y="4475"/>
                  <a:pt x="11547" y="3872"/>
                  <a:pt x="10504" y="2396"/>
                </a:cubicBezTo>
                <a:cubicBezTo>
                  <a:pt x="9551" y="1047"/>
                  <a:pt x="9231" y="194"/>
                  <a:pt x="7220" y="21"/>
                </a:cubicBezTo>
                <a:cubicBezTo>
                  <a:pt x="7061" y="7"/>
                  <a:pt x="6902" y="1"/>
                  <a:pt x="6745" y="1"/>
                </a:cubicBezTo>
                <a:close/>
              </a:path>
            </a:pathLst>
          </a:custGeom>
          <a:solidFill>
            <a:srgbClr val="FFE652">
              <a:alpha val="502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4"/>
          <p:cNvSpPr txBox="1">
            <a:spLocks noGrp="1"/>
          </p:cNvSpPr>
          <p:nvPr>
            <p:ph type="title"/>
          </p:nvPr>
        </p:nvSpPr>
        <p:spPr>
          <a:xfrm>
            <a:off x="2085275" y="673465"/>
            <a:ext cx="4973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4"/>
          <p:cNvSpPr txBox="1">
            <a:spLocks noGrp="1"/>
          </p:cNvSpPr>
          <p:nvPr>
            <p:ph type="body" idx="1"/>
          </p:nvPr>
        </p:nvSpPr>
        <p:spPr>
          <a:xfrm>
            <a:off x="713225" y="1564120"/>
            <a:ext cx="7717500" cy="304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loria Hallelujah"/>
              <a:buChar char="●"/>
              <a:defRPr sz="1100">
                <a:latin typeface="Raleway"/>
                <a:ea typeface="Raleway"/>
                <a:cs typeface="Raleway"/>
                <a:sym typeface="Raleway"/>
              </a:defRPr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○"/>
              <a:defRPr sz="1200">
                <a:latin typeface="Raleway Thin"/>
                <a:ea typeface="Raleway Thin"/>
                <a:cs typeface="Raleway Thin"/>
                <a:sym typeface="Raleway Thin"/>
              </a:defRPr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■"/>
              <a:defRPr sz="1200">
                <a:latin typeface="Raleway Thin"/>
                <a:ea typeface="Raleway Thin"/>
                <a:cs typeface="Raleway Thin"/>
                <a:sym typeface="Raleway Thin"/>
              </a:defRPr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●"/>
              <a:defRPr sz="1200">
                <a:latin typeface="Raleway Thin"/>
                <a:ea typeface="Raleway Thin"/>
                <a:cs typeface="Raleway Thin"/>
                <a:sym typeface="Raleway Thin"/>
              </a:defRPr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○"/>
              <a:defRPr sz="1200">
                <a:latin typeface="Raleway Thin"/>
                <a:ea typeface="Raleway Thin"/>
                <a:cs typeface="Raleway Thin"/>
                <a:sym typeface="Raleway Thin"/>
              </a:defRPr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■"/>
              <a:defRPr sz="1200">
                <a:latin typeface="Raleway Thin"/>
                <a:ea typeface="Raleway Thin"/>
                <a:cs typeface="Raleway Thin"/>
                <a:sym typeface="Raleway Thin"/>
              </a:defRPr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●"/>
              <a:defRPr sz="1200">
                <a:latin typeface="Raleway Thin"/>
                <a:ea typeface="Raleway Thin"/>
                <a:cs typeface="Raleway Thin"/>
                <a:sym typeface="Raleway Thin"/>
              </a:defRPr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○"/>
              <a:defRPr sz="1200">
                <a:latin typeface="Raleway Thin"/>
                <a:ea typeface="Raleway Thin"/>
                <a:cs typeface="Raleway Thin"/>
                <a:sym typeface="Raleway Thin"/>
              </a:defRPr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■"/>
              <a:defRPr sz="1200"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>
            <a:endParaRPr/>
          </a:p>
        </p:txBody>
      </p:sp>
      <p:grpSp>
        <p:nvGrpSpPr>
          <p:cNvPr id="107" name="Google Shape;107;p4"/>
          <p:cNvGrpSpPr/>
          <p:nvPr/>
        </p:nvGrpSpPr>
        <p:grpSpPr>
          <a:xfrm rot="1800041">
            <a:off x="8665997" y="4106761"/>
            <a:ext cx="221773" cy="200885"/>
            <a:chOff x="1640475" y="1197075"/>
            <a:chExt cx="55475" cy="50250"/>
          </a:xfrm>
        </p:grpSpPr>
        <p:sp>
          <p:nvSpPr>
            <p:cNvPr id="108" name="Google Shape;108;p4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4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4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1" name="Google Shape;111;p4"/>
          <p:cNvGrpSpPr/>
          <p:nvPr/>
        </p:nvGrpSpPr>
        <p:grpSpPr>
          <a:xfrm rot="-9900030">
            <a:off x="667534" y="4625752"/>
            <a:ext cx="215932" cy="195605"/>
            <a:chOff x="1640475" y="1197075"/>
            <a:chExt cx="55475" cy="50250"/>
          </a:xfrm>
        </p:grpSpPr>
        <p:sp>
          <p:nvSpPr>
            <p:cNvPr id="112" name="Google Shape;112;p4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4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4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" name="Google Shape;115;p4"/>
          <p:cNvGrpSpPr/>
          <p:nvPr/>
        </p:nvGrpSpPr>
        <p:grpSpPr>
          <a:xfrm rot="-5400000">
            <a:off x="8514555" y="2548984"/>
            <a:ext cx="244822" cy="221773"/>
            <a:chOff x="1640475" y="1197075"/>
            <a:chExt cx="55475" cy="50250"/>
          </a:xfrm>
        </p:grpSpPr>
        <p:sp>
          <p:nvSpPr>
            <p:cNvPr id="116" name="Google Shape;116;p4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4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4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9" name="Google Shape;119;p4"/>
          <p:cNvSpPr/>
          <p:nvPr/>
        </p:nvSpPr>
        <p:spPr>
          <a:xfrm rot="912813">
            <a:off x="8372080" y="228912"/>
            <a:ext cx="529792" cy="124119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0" name="Google Shape;120;p4"/>
          <p:cNvGrpSpPr/>
          <p:nvPr/>
        </p:nvGrpSpPr>
        <p:grpSpPr>
          <a:xfrm rot="-5400000">
            <a:off x="313974" y="982572"/>
            <a:ext cx="221772" cy="200884"/>
            <a:chOff x="1640475" y="1197075"/>
            <a:chExt cx="55475" cy="50250"/>
          </a:xfrm>
        </p:grpSpPr>
        <p:sp>
          <p:nvSpPr>
            <p:cNvPr id="121" name="Google Shape;121;p4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4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4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4" name="Google Shape;124;p4"/>
          <p:cNvSpPr/>
          <p:nvPr/>
        </p:nvSpPr>
        <p:spPr>
          <a:xfrm>
            <a:off x="8536325" y="4434061"/>
            <a:ext cx="609613" cy="955159"/>
          </a:xfrm>
          <a:custGeom>
            <a:avLst/>
            <a:gdLst/>
            <a:ahLst/>
            <a:cxnLst/>
            <a:rect l="l" t="t" r="r" b="b"/>
            <a:pathLst>
              <a:path w="14343" h="22473" extrusionOk="0">
                <a:moveTo>
                  <a:pt x="14283" y="0"/>
                </a:moveTo>
                <a:cubicBezTo>
                  <a:pt x="14278" y="0"/>
                  <a:pt x="14274" y="1"/>
                  <a:pt x="14269" y="2"/>
                </a:cubicBezTo>
                <a:cubicBezTo>
                  <a:pt x="14076" y="49"/>
                  <a:pt x="13869" y="90"/>
                  <a:pt x="13618" y="128"/>
                </a:cubicBezTo>
                <a:cubicBezTo>
                  <a:pt x="13588" y="133"/>
                  <a:pt x="13567" y="161"/>
                  <a:pt x="13572" y="192"/>
                </a:cubicBezTo>
                <a:cubicBezTo>
                  <a:pt x="13576" y="219"/>
                  <a:pt x="13599" y="239"/>
                  <a:pt x="13626" y="239"/>
                </a:cubicBezTo>
                <a:cubicBezTo>
                  <a:pt x="13629" y="239"/>
                  <a:pt x="13632" y="238"/>
                  <a:pt x="13635" y="238"/>
                </a:cubicBezTo>
                <a:cubicBezTo>
                  <a:pt x="13889" y="199"/>
                  <a:pt x="14098" y="158"/>
                  <a:pt x="14295" y="110"/>
                </a:cubicBezTo>
                <a:cubicBezTo>
                  <a:pt x="14325" y="102"/>
                  <a:pt x="14343" y="73"/>
                  <a:pt x="14336" y="43"/>
                </a:cubicBezTo>
                <a:cubicBezTo>
                  <a:pt x="14330" y="17"/>
                  <a:pt x="14308" y="0"/>
                  <a:pt x="14283" y="0"/>
                </a:cubicBezTo>
                <a:close/>
                <a:moveTo>
                  <a:pt x="12856" y="233"/>
                </a:moveTo>
                <a:cubicBezTo>
                  <a:pt x="12853" y="233"/>
                  <a:pt x="12851" y="233"/>
                  <a:pt x="12848" y="234"/>
                </a:cubicBezTo>
                <a:cubicBezTo>
                  <a:pt x="12559" y="272"/>
                  <a:pt x="12317" y="308"/>
                  <a:pt x="12076" y="353"/>
                </a:cubicBezTo>
                <a:cubicBezTo>
                  <a:pt x="12046" y="360"/>
                  <a:pt x="12026" y="389"/>
                  <a:pt x="12032" y="419"/>
                </a:cubicBezTo>
                <a:cubicBezTo>
                  <a:pt x="12036" y="445"/>
                  <a:pt x="12060" y="464"/>
                  <a:pt x="12087" y="464"/>
                </a:cubicBezTo>
                <a:cubicBezTo>
                  <a:pt x="12090" y="464"/>
                  <a:pt x="12093" y="464"/>
                  <a:pt x="12096" y="462"/>
                </a:cubicBezTo>
                <a:cubicBezTo>
                  <a:pt x="12336" y="418"/>
                  <a:pt x="12576" y="382"/>
                  <a:pt x="12862" y="345"/>
                </a:cubicBezTo>
                <a:cubicBezTo>
                  <a:pt x="12893" y="341"/>
                  <a:pt x="12915" y="313"/>
                  <a:pt x="12910" y="282"/>
                </a:cubicBezTo>
                <a:cubicBezTo>
                  <a:pt x="12906" y="254"/>
                  <a:pt x="12883" y="233"/>
                  <a:pt x="12856" y="233"/>
                </a:cubicBezTo>
                <a:close/>
                <a:moveTo>
                  <a:pt x="11334" y="548"/>
                </a:moveTo>
                <a:cubicBezTo>
                  <a:pt x="11328" y="548"/>
                  <a:pt x="11321" y="549"/>
                  <a:pt x="11315" y="551"/>
                </a:cubicBezTo>
                <a:cubicBezTo>
                  <a:pt x="11092" y="628"/>
                  <a:pt x="10892" y="718"/>
                  <a:pt x="10705" y="827"/>
                </a:cubicBezTo>
                <a:cubicBezTo>
                  <a:pt x="10670" y="846"/>
                  <a:pt x="10636" y="867"/>
                  <a:pt x="10603" y="888"/>
                </a:cubicBezTo>
                <a:cubicBezTo>
                  <a:pt x="10576" y="905"/>
                  <a:pt x="10569" y="939"/>
                  <a:pt x="10585" y="965"/>
                </a:cubicBezTo>
                <a:cubicBezTo>
                  <a:pt x="10595" y="982"/>
                  <a:pt x="10614" y="991"/>
                  <a:pt x="10632" y="991"/>
                </a:cubicBezTo>
                <a:cubicBezTo>
                  <a:pt x="10642" y="991"/>
                  <a:pt x="10653" y="988"/>
                  <a:pt x="10662" y="983"/>
                </a:cubicBezTo>
                <a:cubicBezTo>
                  <a:pt x="10695" y="962"/>
                  <a:pt x="10728" y="942"/>
                  <a:pt x="10761" y="923"/>
                </a:cubicBezTo>
                <a:cubicBezTo>
                  <a:pt x="10941" y="818"/>
                  <a:pt x="11136" y="731"/>
                  <a:pt x="11352" y="656"/>
                </a:cubicBezTo>
                <a:cubicBezTo>
                  <a:pt x="11382" y="646"/>
                  <a:pt x="11397" y="614"/>
                  <a:pt x="11386" y="585"/>
                </a:cubicBezTo>
                <a:cubicBezTo>
                  <a:pt x="11378" y="563"/>
                  <a:pt x="11357" y="548"/>
                  <a:pt x="11334" y="548"/>
                </a:cubicBezTo>
                <a:close/>
                <a:moveTo>
                  <a:pt x="10028" y="1368"/>
                </a:moveTo>
                <a:cubicBezTo>
                  <a:pt x="10013" y="1368"/>
                  <a:pt x="9999" y="1373"/>
                  <a:pt x="9989" y="1384"/>
                </a:cubicBezTo>
                <a:cubicBezTo>
                  <a:pt x="9813" y="1561"/>
                  <a:pt x="9645" y="1765"/>
                  <a:pt x="9486" y="1990"/>
                </a:cubicBezTo>
                <a:cubicBezTo>
                  <a:pt x="9469" y="2016"/>
                  <a:pt x="9476" y="2050"/>
                  <a:pt x="9500" y="2068"/>
                </a:cubicBezTo>
                <a:cubicBezTo>
                  <a:pt x="9510" y="2074"/>
                  <a:pt x="9522" y="2078"/>
                  <a:pt x="9532" y="2078"/>
                </a:cubicBezTo>
                <a:cubicBezTo>
                  <a:pt x="9550" y="2078"/>
                  <a:pt x="9567" y="2069"/>
                  <a:pt x="9578" y="2054"/>
                </a:cubicBezTo>
                <a:cubicBezTo>
                  <a:pt x="9732" y="1833"/>
                  <a:pt x="9897" y="1634"/>
                  <a:pt x="10068" y="1462"/>
                </a:cubicBezTo>
                <a:cubicBezTo>
                  <a:pt x="10089" y="1441"/>
                  <a:pt x="10089" y="1406"/>
                  <a:pt x="10068" y="1384"/>
                </a:cubicBezTo>
                <a:cubicBezTo>
                  <a:pt x="10056" y="1373"/>
                  <a:pt x="10042" y="1368"/>
                  <a:pt x="10028" y="1368"/>
                </a:cubicBezTo>
                <a:close/>
                <a:moveTo>
                  <a:pt x="9128" y="2632"/>
                </a:moveTo>
                <a:cubicBezTo>
                  <a:pt x="9109" y="2632"/>
                  <a:pt x="9090" y="2643"/>
                  <a:pt x="9079" y="2661"/>
                </a:cubicBezTo>
                <a:cubicBezTo>
                  <a:pt x="9048" y="2720"/>
                  <a:pt x="9019" y="2778"/>
                  <a:pt x="8989" y="2838"/>
                </a:cubicBezTo>
                <a:cubicBezTo>
                  <a:pt x="8905" y="3006"/>
                  <a:pt x="8823" y="3184"/>
                  <a:pt x="8745" y="3368"/>
                </a:cubicBezTo>
                <a:cubicBezTo>
                  <a:pt x="8733" y="3396"/>
                  <a:pt x="8746" y="3429"/>
                  <a:pt x="8774" y="3441"/>
                </a:cubicBezTo>
                <a:cubicBezTo>
                  <a:pt x="8781" y="3444"/>
                  <a:pt x="8789" y="3445"/>
                  <a:pt x="8796" y="3445"/>
                </a:cubicBezTo>
                <a:cubicBezTo>
                  <a:pt x="8818" y="3445"/>
                  <a:pt x="8838" y="3433"/>
                  <a:pt x="8847" y="3412"/>
                </a:cubicBezTo>
                <a:cubicBezTo>
                  <a:pt x="8925" y="3230"/>
                  <a:pt x="9006" y="3054"/>
                  <a:pt x="9088" y="2887"/>
                </a:cubicBezTo>
                <a:cubicBezTo>
                  <a:pt x="9117" y="2830"/>
                  <a:pt x="9147" y="2771"/>
                  <a:pt x="9178" y="2713"/>
                </a:cubicBezTo>
                <a:cubicBezTo>
                  <a:pt x="9193" y="2686"/>
                  <a:pt x="9182" y="2652"/>
                  <a:pt x="9154" y="2639"/>
                </a:cubicBezTo>
                <a:cubicBezTo>
                  <a:pt x="9146" y="2634"/>
                  <a:pt x="9137" y="2632"/>
                  <a:pt x="9128" y="2632"/>
                </a:cubicBezTo>
                <a:close/>
                <a:moveTo>
                  <a:pt x="8515" y="4060"/>
                </a:moveTo>
                <a:cubicBezTo>
                  <a:pt x="8491" y="4060"/>
                  <a:pt x="8470" y="4074"/>
                  <a:pt x="8462" y="4097"/>
                </a:cubicBezTo>
                <a:cubicBezTo>
                  <a:pt x="8381" y="4324"/>
                  <a:pt x="8301" y="4567"/>
                  <a:pt x="8216" y="4838"/>
                </a:cubicBezTo>
                <a:cubicBezTo>
                  <a:pt x="8208" y="4867"/>
                  <a:pt x="8224" y="4898"/>
                  <a:pt x="8254" y="4908"/>
                </a:cubicBezTo>
                <a:cubicBezTo>
                  <a:pt x="8259" y="4909"/>
                  <a:pt x="8264" y="4910"/>
                  <a:pt x="8270" y="4910"/>
                </a:cubicBezTo>
                <a:cubicBezTo>
                  <a:pt x="8293" y="4910"/>
                  <a:pt x="8316" y="4895"/>
                  <a:pt x="8322" y="4870"/>
                </a:cubicBezTo>
                <a:cubicBezTo>
                  <a:pt x="8406" y="4601"/>
                  <a:pt x="8486" y="4360"/>
                  <a:pt x="8567" y="4134"/>
                </a:cubicBezTo>
                <a:cubicBezTo>
                  <a:pt x="8576" y="4105"/>
                  <a:pt x="8561" y="4073"/>
                  <a:pt x="8533" y="4063"/>
                </a:cubicBezTo>
                <a:cubicBezTo>
                  <a:pt x="8527" y="4061"/>
                  <a:pt x="8521" y="4060"/>
                  <a:pt x="8515" y="4060"/>
                </a:cubicBezTo>
                <a:close/>
                <a:moveTo>
                  <a:pt x="8048" y="5545"/>
                </a:moveTo>
                <a:cubicBezTo>
                  <a:pt x="8023" y="5545"/>
                  <a:pt x="8001" y="5561"/>
                  <a:pt x="7994" y="5585"/>
                </a:cubicBezTo>
                <a:cubicBezTo>
                  <a:pt x="7956" y="5718"/>
                  <a:pt x="7918" y="5852"/>
                  <a:pt x="7880" y="5985"/>
                </a:cubicBezTo>
                <a:lnTo>
                  <a:pt x="7780" y="6333"/>
                </a:lnTo>
                <a:cubicBezTo>
                  <a:pt x="7772" y="6363"/>
                  <a:pt x="7789" y="6394"/>
                  <a:pt x="7819" y="6402"/>
                </a:cubicBezTo>
                <a:cubicBezTo>
                  <a:pt x="7823" y="6403"/>
                  <a:pt x="7829" y="6404"/>
                  <a:pt x="7834" y="6404"/>
                </a:cubicBezTo>
                <a:cubicBezTo>
                  <a:pt x="7858" y="6404"/>
                  <a:pt x="7880" y="6388"/>
                  <a:pt x="7887" y="6364"/>
                </a:cubicBezTo>
                <a:lnTo>
                  <a:pt x="7987" y="6016"/>
                </a:lnTo>
                <a:cubicBezTo>
                  <a:pt x="8025" y="5883"/>
                  <a:pt x="8062" y="5749"/>
                  <a:pt x="8101" y="5616"/>
                </a:cubicBezTo>
                <a:cubicBezTo>
                  <a:pt x="8109" y="5586"/>
                  <a:pt x="8092" y="5556"/>
                  <a:pt x="8064" y="5547"/>
                </a:cubicBezTo>
                <a:cubicBezTo>
                  <a:pt x="8058" y="5546"/>
                  <a:pt x="8053" y="5545"/>
                  <a:pt x="8048" y="5545"/>
                </a:cubicBezTo>
                <a:close/>
                <a:moveTo>
                  <a:pt x="7613" y="7039"/>
                </a:moveTo>
                <a:cubicBezTo>
                  <a:pt x="7589" y="7039"/>
                  <a:pt x="7567" y="7055"/>
                  <a:pt x="7559" y="7078"/>
                </a:cubicBezTo>
                <a:cubicBezTo>
                  <a:pt x="7522" y="7201"/>
                  <a:pt x="7482" y="7324"/>
                  <a:pt x="7443" y="7446"/>
                </a:cubicBezTo>
                <a:cubicBezTo>
                  <a:pt x="7402" y="7570"/>
                  <a:pt x="7361" y="7693"/>
                  <a:pt x="7317" y="7815"/>
                </a:cubicBezTo>
                <a:cubicBezTo>
                  <a:pt x="7306" y="7844"/>
                  <a:pt x="7321" y="7876"/>
                  <a:pt x="7350" y="7886"/>
                </a:cubicBezTo>
                <a:cubicBezTo>
                  <a:pt x="7356" y="7888"/>
                  <a:pt x="7363" y="7889"/>
                  <a:pt x="7369" y="7889"/>
                </a:cubicBezTo>
                <a:cubicBezTo>
                  <a:pt x="7392" y="7889"/>
                  <a:pt x="7413" y="7875"/>
                  <a:pt x="7421" y="7853"/>
                </a:cubicBezTo>
                <a:cubicBezTo>
                  <a:pt x="7465" y="7729"/>
                  <a:pt x="7508" y="7605"/>
                  <a:pt x="7549" y="7481"/>
                </a:cubicBezTo>
                <a:cubicBezTo>
                  <a:pt x="7589" y="7358"/>
                  <a:pt x="7628" y="7234"/>
                  <a:pt x="7666" y="7111"/>
                </a:cubicBezTo>
                <a:cubicBezTo>
                  <a:pt x="7675" y="7082"/>
                  <a:pt x="7659" y="7051"/>
                  <a:pt x="7630" y="7042"/>
                </a:cubicBezTo>
                <a:cubicBezTo>
                  <a:pt x="7624" y="7040"/>
                  <a:pt x="7618" y="7039"/>
                  <a:pt x="7613" y="7039"/>
                </a:cubicBezTo>
                <a:close/>
                <a:moveTo>
                  <a:pt x="7086" y="8503"/>
                </a:moveTo>
                <a:cubicBezTo>
                  <a:pt x="7065" y="8503"/>
                  <a:pt x="7045" y="8516"/>
                  <a:pt x="7036" y="8537"/>
                </a:cubicBezTo>
                <a:cubicBezTo>
                  <a:pt x="6931" y="8783"/>
                  <a:pt x="6820" y="9018"/>
                  <a:pt x="6706" y="9237"/>
                </a:cubicBezTo>
                <a:cubicBezTo>
                  <a:pt x="6692" y="9265"/>
                  <a:pt x="6703" y="9298"/>
                  <a:pt x="6729" y="9312"/>
                </a:cubicBezTo>
                <a:cubicBezTo>
                  <a:pt x="6738" y="9316"/>
                  <a:pt x="6746" y="9319"/>
                  <a:pt x="6755" y="9319"/>
                </a:cubicBezTo>
                <a:cubicBezTo>
                  <a:pt x="6775" y="9319"/>
                  <a:pt x="6794" y="9308"/>
                  <a:pt x="6804" y="9289"/>
                </a:cubicBezTo>
                <a:cubicBezTo>
                  <a:pt x="6919" y="9067"/>
                  <a:pt x="7032" y="8829"/>
                  <a:pt x="7138" y="8580"/>
                </a:cubicBezTo>
                <a:cubicBezTo>
                  <a:pt x="7150" y="8553"/>
                  <a:pt x="7136" y="8519"/>
                  <a:pt x="7108" y="8508"/>
                </a:cubicBezTo>
                <a:cubicBezTo>
                  <a:pt x="7101" y="8505"/>
                  <a:pt x="7094" y="8503"/>
                  <a:pt x="7086" y="8503"/>
                </a:cubicBezTo>
                <a:close/>
                <a:moveTo>
                  <a:pt x="1625" y="9185"/>
                </a:moveTo>
                <a:cubicBezTo>
                  <a:pt x="1347" y="9191"/>
                  <a:pt x="1086" y="9249"/>
                  <a:pt x="847" y="9356"/>
                </a:cubicBezTo>
                <a:cubicBezTo>
                  <a:pt x="820" y="9369"/>
                  <a:pt x="808" y="9401"/>
                  <a:pt x="820" y="9430"/>
                </a:cubicBezTo>
                <a:cubicBezTo>
                  <a:pt x="829" y="9450"/>
                  <a:pt x="849" y="9462"/>
                  <a:pt x="871" y="9462"/>
                </a:cubicBezTo>
                <a:cubicBezTo>
                  <a:pt x="878" y="9462"/>
                  <a:pt x="886" y="9461"/>
                  <a:pt x="893" y="9457"/>
                </a:cubicBezTo>
                <a:cubicBezTo>
                  <a:pt x="1118" y="9356"/>
                  <a:pt x="1364" y="9303"/>
                  <a:pt x="1627" y="9296"/>
                </a:cubicBezTo>
                <a:cubicBezTo>
                  <a:pt x="1658" y="9296"/>
                  <a:pt x="1682" y="9270"/>
                  <a:pt x="1682" y="9239"/>
                </a:cubicBezTo>
                <a:cubicBezTo>
                  <a:pt x="1681" y="9210"/>
                  <a:pt x="1656" y="9185"/>
                  <a:pt x="1626" y="9185"/>
                </a:cubicBezTo>
                <a:close/>
                <a:moveTo>
                  <a:pt x="2391" y="9302"/>
                </a:moveTo>
                <a:cubicBezTo>
                  <a:pt x="2368" y="9302"/>
                  <a:pt x="2346" y="9317"/>
                  <a:pt x="2339" y="9341"/>
                </a:cubicBezTo>
                <a:cubicBezTo>
                  <a:pt x="2329" y="9370"/>
                  <a:pt x="2345" y="9401"/>
                  <a:pt x="2374" y="9410"/>
                </a:cubicBezTo>
                <a:cubicBezTo>
                  <a:pt x="2620" y="9493"/>
                  <a:pt x="2844" y="9612"/>
                  <a:pt x="3042" y="9766"/>
                </a:cubicBezTo>
                <a:cubicBezTo>
                  <a:pt x="3051" y="9774"/>
                  <a:pt x="3063" y="9778"/>
                  <a:pt x="3076" y="9778"/>
                </a:cubicBezTo>
                <a:cubicBezTo>
                  <a:pt x="3092" y="9778"/>
                  <a:pt x="3108" y="9770"/>
                  <a:pt x="3120" y="9757"/>
                </a:cubicBezTo>
                <a:cubicBezTo>
                  <a:pt x="3138" y="9732"/>
                  <a:pt x="3133" y="9697"/>
                  <a:pt x="3109" y="9679"/>
                </a:cubicBezTo>
                <a:cubicBezTo>
                  <a:pt x="2902" y="9516"/>
                  <a:pt x="2667" y="9391"/>
                  <a:pt x="2409" y="9306"/>
                </a:cubicBezTo>
                <a:cubicBezTo>
                  <a:pt x="2403" y="9303"/>
                  <a:pt x="2397" y="9302"/>
                  <a:pt x="2391" y="9302"/>
                </a:cubicBezTo>
                <a:close/>
                <a:moveTo>
                  <a:pt x="6364" y="9879"/>
                </a:moveTo>
                <a:cubicBezTo>
                  <a:pt x="6346" y="9879"/>
                  <a:pt x="6328" y="9888"/>
                  <a:pt x="6317" y="9905"/>
                </a:cubicBezTo>
                <a:cubicBezTo>
                  <a:pt x="6173" y="10126"/>
                  <a:pt x="6019" y="10334"/>
                  <a:pt x="5859" y="10525"/>
                </a:cubicBezTo>
                <a:cubicBezTo>
                  <a:pt x="5838" y="10548"/>
                  <a:pt x="5841" y="10583"/>
                  <a:pt x="5865" y="10603"/>
                </a:cubicBezTo>
                <a:cubicBezTo>
                  <a:pt x="5876" y="10612"/>
                  <a:pt x="5889" y="10617"/>
                  <a:pt x="5901" y="10617"/>
                </a:cubicBezTo>
                <a:cubicBezTo>
                  <a:pt x="5917" y="10617"/>
                  <a:pt x="5932" y="10609"/>
                  <a:pt x="5944" y="10596"/>
                </a:cubicBezTo>
                <a:cubicBezTo>
                  <a:pt x="6106" y="10403"/>
                  <a:pt x="6263" y="10190"/>
                  <a:pt x="6410" y="9965"/>
                </a:cubicBezTo>
                <a:cubicBezTo>
                  <a:pt x="6427" y="9939"/>
                  <a:pt x="6419" y="9905"/>
                  <a:pt x="6394" y="9888"/>
                </a:cubicBezTo>
                <a:cubicBezTo>
                  <a:pt x="6384" y="9882"/>
                  <a:pt x="6374" y="9879"/>
                  <a:pt x="6364" y="9879"/>
                </a:cubicBezTo>
                <a:close/>
                <a:moveTo>
                  <a:pt x="263" y="9824"/>
                </a:moveTo>
                <a:cubicBezTo>
                  <a:pt x="246" y="9824"/>
                  <a:pt x="229" y="9832"/>
                  <a:pt x="218" y="9846"/>
                </a:cubicBezTo>
                <a:cubicBezTo>
                  <a:pt x="81" y="10030"/>
                  <a:pt x="5" y="10234"/>
                  <a:pt x="0" y="10435"/>
                </a:cubicBezTo>
                <a:lnTo>
                  <a:pt x="0" y="10458"/>
                </a:lnTo>
                <a:cubicBezTo>
                  <a:pt x="0" y="10512"/>
                  <a:pt x="4" y="10565"/>
                  <a:pt x="14" y="10620"/>
                </a:cubicBezTo>
                <a:cubicBezTo>
                  <a:pt x="18" y="10646"/>
                  <a:pt x="42" y="10666"/>
                  <a:pt x="68" y="10666"/>
                </a:cubicBezTo>
                <a:cubicBezTo>
                  <a:pt x="72" y="10666"/>
                  <a:pt x="75" y="10666"/>
                  <a:pt x="78" y="10665"/>
                </a:cubicBezTo>
                <a:cubicBezTo>
                  <a:pt x="108" y="10659"/>
                  <a:pt x="128" y="10630"/>
                  <a:pt x="123" y="10600"/>
                </a:cubicBezTo>
                <a:cubicBezTo>
                  <a:pt x="116" y="10553"/>
                  <a:pt x="111" y="10505"/>
                  <a:pt x="111" y="10458"/>
                </a:cubicBezTo>
                <a:lnTo>
                  <a:pt x="111" y="10438"/>
                </a:lnTo>
                <a:cubicBezTo>
                  <a:pt x="116" y="10260"/>
                  <a:pt x="184" y="10078"/>
                  <a:pt x="308" y="9913"/>
                </a:cubicBezTo>
                <a:cubicBezTo>
                  <a:pt x="326" y="9888"/>
                  <a:pt x="321" y="9853"/>
                  <a:pt x="296" y="9835"/>
                </a:cubicBezTo>
                <a:cubicBezTo>
                  <a:pt x="286" y="9827"/>
                  <a:pt x="275" y="9824"/>
                  <a:pt x="263" y="9824"/>
                </a:cubicBezTo>
                <a:close/>
                <a:moveTo>
                  <a:pt x="3603" y="10234"/>
                </a:moveTo>
                <a:cubicBezTo>
                  <a:pt x="3592" y="10234"/>
                  <a:pt x="3581" y="10237"/>
                  <a:pt x="3571" y="10244"/>
                </a:cubicBezTo>
                <a:cubicBezTo>
                  <a:pt x="3547" y="10261"/>
                  <a:pt x="3540" y="10295"/>
                  <a:pt x="3558" y="10321"/>
                </a:cubicBezTo>
                <a:cubicBezTo>
                  <a:pt x="3697" y="10525"/>
                  <a:pt x="3813" y="10753"/>
                  <a:pt x="3900" y="11001"/>
                </a:cubicBezTo>
                <a:cubicBezTo>
                  <a:pt x="3908" y="11024"/>
                  <a:pt x="3929" y="11037"/>
                  <a:pt x="3953" y="11037"/>
                </a:cubicBezTo>
                <a:cubicBezTo>
                  <a:pt x="3959" y="11037"/>
                  <a:pt x="3965" y="11037"/>
                  <a:pt x="3971" y="11034"/>
                </a:cubicBezTo>
                <a:cubicBezTo>
                  <a:pt x="4000" y="11025"/>
                  <a:pt x="4015" y="10993"/>
                  <a:pt x="4005" y="10964"/>
                </a:cubicBezTo>
                <a:cubicBezTo>
                  <a:pt x="3914" y="10707"/>
                  <a:pt x="3795" y="10470"/>
                  <a:pt x="3649" y="10258"/>
                </a:cubicBezTo>
                <a:cubicBezTo>
                  <a:pt x="3638" y="10242"/>
                  <a:pt x="3621" y="10234"/>
                  <a:pt x="3603" y="10234"/>
                </a:cubicBezTo>
                <a:close/>
                <a:moveTo>
                  <a:pt x="5361" y="11064"/>
                </a:moveTo>
                <a:cubicBezTo>
                  <a:pt x="5348" y="11064"/>
                  <a:pt x="5334" y="11069"/>
                  <a:pt x="5323" y="11078"/>
                </a:cubicBezTo>
                <a:cubicBezTo>
                  <a:pt x="5181" y="11205"/>
                  <a:pt x="5032" y="11325"/>
                  <a:pt x="4879" y="11432"/>
                </a:cubicBezTo>
                <a:cubicBezTo>
                  <a:pt x="4824" y="11470"/>
                  <a:pt x="4768" y="11506"/>
                  <a:pt x="4711" y="11542"/>
                </a:cubicBezTo>
                <a:cubicBezTo>
                  <a:pt x="4686" y="11558"/>
                  <a:pt x="4677" y="11592"/>
                  <a:pt x="4694" y="11618"/>
                </a:cubicBezTo>
                <a:cubicBezTo>
                  <a:pt x="4705" y="11635"/>
                  <a:pt x="4723" y="11644"/>
                  <a:pt x="4741" y="11644"/>
                </a:cubicBezTo>
                <a:cubicBezTo>
                  <a:pt x="4751" y="11644"/>
                  <a:pt x="4761" y="11641"/>
                  <a:pt x="4770" y="11636"/>
                </a:cubicBezTo>
                <a:cubicBezTo>
                  <a:pt x="4829" y="11599"/>
                  <a:pt x="4886" y="11562"/>
                  <a:pt x="4942" y="11522"/>
                </a:cubicBezTo>
                <a:cubicBezTo>
                  <a:pt x="5099" y="11413"/>
                  <a:pt x="5252" y="11292"/>
                  <a:pt x="5398" y="11161"/>
                </a:cubicBezTo>
                <a:cubicBezTo>
                  <a:pt x="5421" y="11141"/>
                  <a:pt x="5423" y="11106"/>
                  <a:pt x="5402" y="11082"/>
                </a:cubicBezTo>
                <a:cubicBezTo>
                  <a:pt x="5392" y="11070"/>
                  <a:pt x="5376" y="11064"/>
                  <a:pt x="5361" y="11064"/>
                </a:cubicBezTo>
                <a:close/>
                <a:moveTo>
                  <a:pt x="433" y="11231"/>
                </a:moveTo>
                <a:cubicBezTo>
                  <a:pt x="420" y="11231"/>
                  <a:pt x="406" y="11235"/>
                  <a:pt x="395" y="11245"/>
                </a:cubicBezTo>
                <a:cubicBezTo>
                  <a:pt x="373" y="11265"/>
                  <a:pt x="371" y="11300"/>
                  <a:pt x="391" y="11324"/>
                </a:cubicBezTo>
                <a:lnTo>
                  <a:pt x="419" y="11354"/>
                </a:lnTo>
                <a:cubicBezTo>
                  <a:pt x="590" y="11536"/>
                  <a:pt x="786" y="11694"/>
                  <a:pt x="1005" y="11824"/>
                </a:cubicBezTo>
                <a:cubicBezTo>
                  <a:pt x="1014" y="11829"/>
                  <a:pt x="1025" y="11831"/>
                  <a:pt x="1034" y="11831"/>
                </a:cubicBezTo>
                <a:cubicBezTo>
                  <a:pt x="1052" y="11831"/>
                  <a:pt x="1072" y="11822"/>
                  <a:pt x="1081" y="11804"/>
                </a:cubicBezTo>
                <a:cubicBezTo>
                  <a:pt x="1097" y="11778"/>
                  <a:pt x="1089" y="11744"/>
                  <a:pt x="1062" y="11728"/>
                </a:cubicBezTo>
                <a:cubicBezTo>
                  <a:pt x="853" y="11604"/>
                  <a:pt x="664" y="11453"/>
                  <a:pt x="500" y="11278"/>
                </a:cubicBezTo>
                <a:lnTo>
                  <a:pt x="474" y="11249"/>
                </a:lnTo>
                <a:cubicBezTo>
                  <a:pt x="464" y="11237"/>
                  <a:pt x="448" y="11231"/>
                  <a:pt x="433" y="11231"/>
                </a:cubicBezTo>
                <a:close/>
                <a:moveTo>
                  <a:pt x="1750" y="12018"/>
                </a:moveTo>
                <a:cubicBezTo>
                  <a:pt x="1725" y="12018"/>
                  <a:pt x="1703" y="12035"/>
                  <a:pt x="1695" y="12060"/>
                </a:cubicBezTo>
                <a:cubicBezTo>
                  <a:pt x="1688" y="12090"/>
                  <a:pt x="1706" y="12120"/>
                  <a:pt x="1735" y="12128"/>
                </a:cubicBezTo>
                <a:cubicBezTo>
                  <a:pt x="1983" y="12194"/>
                  <a:pt x="2246" y="12233"/>
                  <a:pt x="2516" y="12242"/>
                </a:cubicBezTo>
                <a:lnTo>
                  <a:pt x="2518" y="12242"/>
                </a:lnTo>
                <a:cubicBezTo>
                  <a:pt x="2548" y="12242"/>
                  <a:pt x="2573" y="12219"/>
                  <a:pt x="2574" y="12189"/>
                </a:cubicBezTo>
                <a:cubicBezTo>
                  <a:pt x="2575" y="12158"/>
                  <a:pt x="2550" y="12132"/>
                  <a:pt x="2520" y="12131"/>
                </a:cubicBezTo>
                <a:cubicBezTo>
                  <a:pt x="2258" y="12123"/>
                  <a:pt x="2004" y="12085"/>
                  <a:pt x="1764" y="12020"/>
                </a:cubicBezTo>
                <a:cubicBezTo>
                  <a:pt x="1759" y="12019"/>
                  <a:pt x="1754" y="12018"/>
                  <a:pt x="1750" y="12018"/>
                </a:cubicBezTo>
                <a:close/>
                <a:moveTo>
                  <a:pt x="4128" y="11684"/>
                </a:moveTo>
                <a:cubicBezTo>
                  <a:pt x="4125" y="11684"/>
                  <a:pt x="4122" y="11684"/>
                  <a:pt x="4119" y="11685"/>
                </a:cubicBezTo>
                <a:cubicBezTo>
                  <a:pt x="4090" y="11688"/>
                  <a:pt x="4067" y="11716"/>
                  <a:pt x="4071" y="11746"/>
                </a:cubicBezTo>
                <a:cubicBezTo>
                  <a:pt x="4077" y="11795"/>
                  <a:pt x="4081" y="11843"/>
                  <a:pt x="4084" y="11893"/>
                </a:cubicBezTo>
                <a:cubicBezTo>
                  <a:pt x="4074" y="11882"/>
                  <a:pt x="4059" y="11875"/>
                  <a:pt x="4044" y="11875"/>
                </a:cubicBezTo>
                <a:cubicBezTo>
                  <a:pt x="4037" y="11875"/>
                  <a:pt x="4031" y="11877"/>
                  <a:pt x="4024" y="11879"/>
                </a:cubicBezTo>
                <a:cubicBezTo>
                  <a:pt x="3785" y="11969"/>
                  <a:pt x="3535" y="12036"/>
                  <a:pt x="3284" y="12078"/>
                </a:cubicBezTo>
                <a:cubicBezTo>
                  <a:pt x="3254" y="12083"/>
                  <a:pt x="3234" y="12112"/>
                  <a:pt x="3238" y="12142"/>
                </a:cubicBezTo>
                <a:cubicBezTo>
                  <a:pt x="3243" y="12170"/>
                  <a:pt x="3268" y="12189"/>
                  <a:pt x="3294" y="12189"/>
                </a:cubicBezTo>
                <a:cubicBezTo>
                  <a:pt x="3297" y="12189"/>
                  <a:pt x="3300" y="12188"/>
                  <a:pt x="3302" y="12188"/>
                </a:cubicBezTo>
                <a:cubicBezTo>
                  <a:pt x="3561" y="12144"/>
                  <a:pt x="3817" y="12075"/>
                  <a:pt x="4063" y="11983"/>
                </a:cubicBezTo>
                <a:cubicBezTo>
                  <a:pt x="4073" y="11979"/>
                  <a:pt x="4083" y="11972"/>
                  <a:pt x="4088" y="11964"/>
                </a:cubicBezTo>
                <a:cubicBezTo>
                  <a:pt x="4092" y="12023"/>
                  <a:pt x="4093" y="12084"/>
                  <a:pt x="4093" y="12144"/>
                </a:cubicBezTo>
                <a:cubicBezTo>
                  <a:pt x="4093" y="12264"/>
                  <a:pt x="4087" y="12388"/>
                  <a:pt x="4076" y="12511"/>
                </a:cubicBezTo>
                <a:cubicBezTo>
                  <a:pt x="4073" y="12542"/>
                  <a:pt x="4096" y="12568"/>
                  <a:pt x="4126" y="12571"/>
                </a:cubicBezTo>
                <a:lnTo>
                  <a:pt x="4131" y="12571"/>
                </a:lnTo>
                <a:cubicBezTo>
                  <a:pt x="4160" y="12571"/>
                  <a:pt x="4184" y="12550"/>
                  <a:pt x="4187" y="12521"/>
                </a:cubicBezTo>
                <a:cubicBezTo>
                  <a:pt x="4198" y="12395"/>
                  <a:pt x="4205" y="12268"/>
                  <a:pt x="4205" y="12144"/>
                </a:cubicBezTo>
                <a:cubicBezTo>
                  <a:pt x="4205" y="12007"/>
                  <a:pt x="4196" y="11869"/>
                  <a:pt x="4181" y="11733"/>
                </a:cubicBezTo>
                <a:cubicBezTo>
                  <a:pt x="4178" y="11706"/>
                  <a:pt x="4156" y="11684"/>
                  <a:pt x="4128" y="11684"/>
                </a:cubicBezTo>
                <a:close/>
                <a:moveTo>
                  <a:pt x="3994" y="13226"/>
                </a:moveTo>
                <a:cubicBezTo>
                  <a:pt x="3969" y="13226"/>
                  <a:pt x="3946" y="13242"/>
                  <a:pt x="3939" y="13267"/>
                </a:cubicBezTo>
                <a:cubicBezTo>
                  <a:pt x="3876" y="13504"/>
                  <a:pt x="3793" y="13750"/>
                  <a:pt x="3691" y="13997"/>
                </a:cubicBezTo>
                <a:cubicBezTo>
                  <a:pt x="3679" y="14025"/>
                  <a:pt x="3693" y="14057"/>
                  <a:pt x="3722" y="14069"/>
                </a:cubicBezTo>
                <a:cubicBezTo>
                  <a:pt x="3728" y="14072"/>
                  <a:pt x="3736" y="14073"/>
                  <a:pt x="3742" y="14073"/>
                </a:cubicBezTo>
                <a:cubicBezTo>
                  <a:pt x="3765" y="14073"/>
                  <a:pt x="3785" y="14061"/>
                  <a:pt x="3794" y="14039"/>
                </a:cubicBezTo>
                <a:cubicBezTo>
                  <a:pt x="3897" y="13788"/>
                  <a:pt x="3983" y="13538"/>
                  <a:pt x="4047" y="13296"/>
                </a:cubicBezTo>
                <a:cubicBezTo>
                  <a:pt x="4054" y="13266"/>
                  <a:pt x="4037" y="13235"/>
                  <a:pt x="4007" y="13227"/>
                </a:cubicBezTo>
                <a:cubicBezTo>
                  <a:pt x="4003" y="13226"/>
                  <a:pt x="3998" y="13226"/>
                  <a:pt x="3994" y="13226"/>
                </a:cubicBezTo>
                <a:close/>
                <a:moveTo>
                  <a:pt x="3409" y="14665"/>
                </a:moveTo>
                <a:cubicBezTo>
                  <a:pt x="3389" y="14665"/>
                  <a:pt x="3370" y="14676"/>
                  <a:pt x="3360" y="14694"/>
                </a:cubicBezTo>
                <a:cubicBezTo>
                  <a:pt x="3242" y="14913"/>
                  <a:pt x="3115" y="15131"/>
                  <a:pt x="2969" y="15362"/>
                </a:cubicBezTo>
                <a:cubicBezTo>
                  <a:pt x="2952" y="15387"/>
                  <a:pt x="2959" y="15423"/>
                  <a:pt x="2986" y="15439"/>
                </a:cubicBezTo>
                <a:cubicBezTo>
                  <a:pt x="2996" y="15444"/>
                  <a:pt x="3005" y="15447"/>
                  <a:pt x="3016" y="15447"/>
                </a:cubicBezTo>
                <a:cubicBezTo>
                  <a:pt x="3034" y="15447"/>
                  <a:pt x="3052" y="15438"/>
                  <a:pt x="3063" y="15422"/>
                </a:cubicBezTo>
                <a:cubicBezTo>
                  <a:pt x="3210" y="15189"/>
                  <a:pt x="3340" y="14968"/>
                  <a:pt x="3458" y="14747"/>
                </a:cubicBezTo>
                <a:cubicBezTo>
                  <a:pt x="3472" y="14720"/>
                  <a:pt x="3462" y="14686"/>
                  <a:pt x="3435" y="14672"/>
                </a:cubicBezTo>
                <a:cubicBezTo>
                  <a:pt x="3426" y="14667"/>
                  <a:pt x="3418" y="14665"/>
                  <a:pt x="3409" y="14665"/>
                </a:cubicBezTo>
                <a:close/>
                <a:moveTo>
                  <a:pt x="2581" y="15982"/>
                </a:moveTo>
                <a:cubicBezTo>
                  <a:pt x="2564" y="15982"/>
                  <a:pt x="2547" y="15990"/>
                  <a:pt x="2536" y="16005"/>
                </a:cubicBezTo>
                <a:cubicBezTo>
                  <a:pt x="2401" y="16195"/>
                  <a:pt x="2255" y="16394"/>
                  <a:pt x="2077" y="16631"/>
                </a:cubicBezTo>
                <a:cubicBezTo>
                  <a:pt x="2058" y="16656"/>
                  <a:pt x="2063" y="16691"/>
                  <a:pt x="2088" y="16709"/>
                </a:cubicBezTo>
                <a:cubicBezTo>
                  <a:pt x="2097" y="16716"/>
                  <a:pt x="2109" y="16721"/>
                  <a:pt x="2121" y="16721"/>
                </a:cubicBezTo>
                <a:cubicBezTo>
                  <a:pt x="2138" y="16721"/>
                  <a:pt x="2155" y="16713"/>
                  <a:pt x="2166" y="16698"/>
                </a:cubicBezTo>
                <a:cubicBezTo>
                  <a:pt x="2345" y="16460"/>
                  <a:pt x="2491" y="16260"/>
                  <a:pt x="2626" y="16069"/>
                </a:cubicBezTo>
                <a:cubicBezTo>
                  <a:pt x="2644" y="16044"/>
                  <a:pt x="2639" y="16010"/>
                  <a:pt x="2613" y="15992"/>
                </a:cubicBezTo>
                <a:cubicBezTo>
                  <a:pt x="2604" y="15985"/>
                  <a:pt x="2592" y="15982"/>
                  <a:pt x="2581" y="15982"/>
                </a:cubicBezTo>
                <a:close/>
                <a:moveTo>
                  <a:pt x="1659" y="17236"/>
                </a:moveTo>
                <a:cubicBezTo>
                  <a:pt x="1642" y="17236"/>
                  <a:pt x="1625" y="17244"/>
                  <a:pt x="1614" y="17260"/>
                </a:cubicBezTo>
                <a:cubicBezTo>
                  <a:pt x="1441" y="17511"/>
                  <a:pt x="1315" y="17728"/>
                  <a:pt x="1218" y="17941"/>
                </a:cubicBezTo>
                <a:cubicBezTo>
                  <a:pt x="1205" y="17968"/>
                  <a:pt x="1218" y="18002"/>
                  <a:pt x="1246" y="18014"/>
                </a:cubicBezTo>
                <a:cubicBezTo>
                  <a:pt x="1253" y="18018"/>
                  <a:pt x="1261" y="18019"/>
                  <a:pt x="1268" y="18019"/>
                </a:cubicBezTo>
                <a:cubicBezTo>
                  <a:pt x="1290" y="18019"/>
                  <a:pt x="1310" y="18007"/>
                  <a:pt x="1319" y="17987"/>
                </a:cubicBezTo>
                <a:cubicBezTo>
                  <a:pt x="1413" y="17780"/>
                  <a:pt x="1536" y="17569"/>
                  <a:pt x="1705" y="17323"/>
                </a:cubicBezTo>
                <a:cubicBezTo>
                  <a:pt x="1723" y="17298"/>
                  <a:pt x="1717" y="17263"/>
                  <a:pt x="1691" y="17246"/>
                </a:cubicBezTo>
                <a:cubicBezTo>
                  <a:pt x="1681" y="17239"/>
                  <a:pt x="1670" y="17236"/>
                  <a:pt x="1659" y="17236"/>
                </a:cubicBezTo>
                <a:close/>
                <a:moveTo>
                  <a:pt x="1050" y="18652"/>
                </a:moveTo>
                <a:cubicBezTo>
                  <a:pt x="1023" y="18652"/>
                  <a:pt x="999" y="18673"/>
                  <a:pt x="996" y="18700"/>
                </a:cubicBezTo>
                <a:cubicBezTo>
                  <a:pt x="984" y="18795"/>
                  <a:pt x="978" y="18893"/>
                  <a:pt x="978" y="18989"/>
                </a:cubicBezTo>
                <a:cubicBezTo>
                  <a:pt x="978" y="19154"/>
                  <a:pt x="996" y="19324"/>
                  <a:pt x="1030" y="19493"/>
                </a:cubicBezTo>
                <a:cubicBezTo>
                  <a:pt x="1035" y="19519"/>
                  <a:pt x="1058" y="19537"/>
                  <a:pt x="1084" y="19537"/>
                </a:cubicBezTo>
                <a:cubicBezTo>
                  <a:pt x="1088" y="19537"/>
                  <a:pt x="1092" y="19537"/>
                  <a:pt x="1095" y="19536"/>
                </a:cubicBezTo>
                <a:cubicBezTo>
                  <a:pt x="1125" y="19529"/>
                  <a:pt x="1144" y="19500"/>
                  <a:pt x="1139" y="19470"/>
                </a:cubicBezTo>
                <a:cubicBezTo>
                  <a:pt x="1106" y="19309"/>
                  <a:pt x="1089" y="19147"/>
                  <a:pt x="1089" y="18989"/>
                </a:cubicBezTo>
                <a:cubicBezTo>
                  <a:pt x="1089" y="18897"/>
                  <a:pt x="1095" y="18804"/>
                  <a:pt x="1106" y="18714"/>
                </a:cubicBezTo>
                <a:cubicBezTo>
                  <a:pt x="1110" y="18683"/>
                  <a:pt x="1088" y="18655"/>
                  <a:pt x="1058" y="18652"/>
                </a:cubicBezTo>
                <a:cubicBezTo>
                  <a:pt x="1055" y="18652"/>
                  <a:pt x="1053" y="18652"/>
                  <a:pt x="1050" y="18652"/>
                </a:cubicBezTo>
                <a:close/>
                <a:moveTo>
                  <a:pt x="1342" y="20158"/>
                </a:moveTo>
                <a:cubicBezTo>
                  <a:pt x="1333" y="20158"/>
                  <a:pt x="1324" y="20160"/>
                  <a:pt x="1316" y="20164"/>
                </a:cubicBezTo>
                <a:cubicBezTo>
                  <a:pt x="1290" y="20178"/>
                  <a:pt x="1278" y="20211"/>
                  <a:pt x="1292" y="20239"/>
                </a:cubicBezTo>
                <a:cubicBezTo>
                  <a:pt x="1408" y="20468"/>
                  <a:pt x="1553" y="20690"/>
                  <a:pt x="1724" y="20899"/>
                </a:cubicBezTo>
                <a:cubicBezTo>
                  <a:pt x="1735" y="20912"/>
                  <a:pt x="1751" y="20919"/>
                  <a:pt x="1767" y="20919"/>
                </a:cubicBezTo>
                <a:cubicBezTo>
                  <a:pt x="1779" y="20919"/>
                  <a:pt x="1792" y="20915"/>
                  <a:pt x="1802" y="20906"/>
                </a:cubicBezTo>
                <a:cubicBezTo>
                  <a:pt x="1826" y="20887"/>
                  <a:pt x="1829" y="20852"/>
                  <a:pt x="1810" y="20828"/>
                </a:cubicBezTo>
                <a:cubicBezTo>
                  <a:pt x="1644" y="20626"/>
                  <a:pt x="1503" y="20411"/>
                  <a:pt x="1391" y="20188"/>
                </a:cubicBezTo>
                <a:cubicBezTo>
                  <a:pt x="1381" y="20169"/>
                  <a:pt x="1362" y="20158"/>
                  <a:pt x="1342" y="20158"/>
                </a:cubicBezTo>
                <a:close/>
                <a:moveTo>
                  <a:pt x="2317" y="21356"/>
                </a:moveTo>
                <a:cubicBezTo>
                  <a:pt x="2301" y="21356"/>
                  <a:pt x="2285" y="21363"/>
                  <a:pt x="2275" y="21376"/>
                </a:cubicBezTo>
                <a:cubicBezTo>
                  <a:pt x="2255" y="21401"/>
                  <a:pt x="2258" y="21435"/>
                  <a:pt x="2283" y="21455"/>
                </a:cubicBezTo>
                <a:cubicBezTo>
                  <a:pt x="2343" y="21505"/>
                  <a:pt x="2405" y="21552"/>
                  <a:pt x="2468" y="21596"/>
                </a:cubicBezTo>
                <a:cubicBezTo>
                  <a:pt x="2617" y="21703"/>
                  <a:pt x="2776" y="21803"/>
                  <a:pt x="2938" y="21891"/>
                </a:cubicBezTo>
                <a:cubicBezTo>
                  <a:pt x="2946" y="21895"/>
                  <a:pt x="2955" y="21898"/>
                  <a:pt x="2965" y="21898"/>
                </a:cubicBezTo>
                <a:cubicBezTo>
                  <a:pt x="2984" y="21898"/>
                  <a:pt x="3003" y="21888"/>
                  <a:pt x="3014" y="21869"/>
                </a:cubicBezTo>
                <a:cubicBezTo>
                  <a:pt x="3028" y="21842"/>
                  <a:pt x="3018" y="21809"/>
                  <a:pt x="2991" y="21794"/>
                </a:cubicBezTo>
                <a:cubicBezTo>
                  <a:pt x="2833" y="21707"/>
                  <a:pt x="2678" y="21610"/>
                  <a:pt x="2533" y="21506"/>
                </a:cubicBezTo>
                <a:cubicBezTo>
                  <a:pt x="2471" y="21462"/>
                  <a:pt x="2411" y="21416"/>
                  <a:pt x="2352" y="21369"/>
                </a:cubicBezTo>
                <a:cubicBezTo>
                  <a:pt x="2342" y="21360"/>
                  <a:pt x="2330" y="21356"/>
                  <a:pt x="2317" y="21356"/>
                </a:cubicBezTo>
                <a:close/>
                <a:moveTo>
                  <a:pt x="3675" y="22101"/>
                </a:moveTo>
                <a:cubicBezTo>
                  <a:pt x="3653" y="22101"/>
                  <a:pt x="3631" y="22115"/>
                  <a:pt x="3623" y="22138"/>
                </a:cubicBezTo>
                <a:cubicBezTo>
                  <a:pt x="3613" y="22167"/>
                  <a:pt x="3628" y="22199"/>
                  <a:pt x="3657" y="22209"/>
                </a:cubicBezTo>
                <a:cubicBezTo>
                  <a:pt x="3905" y="22295"/>
                  <a:pt x="4161" y="22360"/>
                  <a:pt x="4420" y="22404"/>
                </a:cubicBezTo>
                <a:cubicBezTo>
                  <a:pt x="4423" y="22405"/>
                  <a:pt x="4425" y="22405"/>
                  <a:pt x="4428" y="22405"/>
                </a:cubicBezTo>
                <a:cubicBezTo>
                  <a:pt x="4455" y="22405"/>
                  <a:pt x="4478" y="22386"/>
                  <a:pt x="4484" y="22359"/>
                </a:cubicBezTo>
                <a:cubicBezTo>
                  <a:pt x="4489" y="22328"/>
                  <a:pt x="4468" y="22299"/>
                  <a:pt x="4438" y="22295"/>
                </a:cubicBezTo>
                <a:cubicBezTo>
                  <a:pt x="4186" y="22251"/>
                  <a:pt x="3936" y="22187"/>
                  <a:pt x="3693" y="22104"/>
                </a:cubicBezTo>
                <a:cubicBezTo>
                  <a:pt x="3687" y="22102"/>
                  <a:pt x="3681" y="22101"/>
                  <a:pt x="3675" y="22101"/>
                </a:cubicBezTo>
                <a:close/>
                <a:moveTo>
                  <a:pt x="5978" y="22297"/>
                </a:moveTo>
                <a:cubicBezTo>
                  <a:pt x="5975" y="22297"/>
                  <a:pt x="5972" y="22298"/>
                  <a:pt x="5969" y="22298"/>
                </a:cubicBezTo>
                <a:cubicBezTo>
                  <a:pt x="5723" y="22340"/>
                  <a:pt x="5471" y="22361"/>
                  <a:pt x="5218" y="22361"/>
                </a:cubicBezTo>
                <a:lnTo>
                  <a:pt x="5203" y="22361"/>
                </a:lnTo>
                <a:cubicBezTo>
                  <a:pt x="5172" y="22361"/>
                  <a:pt x="5147" y="22386"/>
                  <a:pt x="5147" y="22417"/>
                </a:cubicBezTo>
                <a:cubicBezTo>
                  <a:pt x="5147" y="22447"/>
                  <a:pt x="5172" y="22472"/>
                  <a:pt x="5203" y="22472"/>
                </a:cubicBezTo>
                <a:lnTo>
                  <a:pt x="5218" y="22472"/>
                </a:lnTo>
                <a:cubicBezTo>
                  <a:pt x="5476" y="22472"/>
                  <a:pt x="5736" y="22451"/>
                  <a:pt x="5987" y="22407"/>
                </a:cubicBezTo>
                <a:cubicBezTo>
                  <a:pt x="6017" y="22402"/>
                  <a:pt x="6038" y="22373"/>
                  <a:pt x="6033" y="22343"/>
                </a:cubicBezTo>
                <a:cubicBezTo>
                  <a:pt x="6028" y="22316"/>
                  <a:pt x="6004" y="22297"/>
                  <a:pt x="5978" y="2229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4"/>
          <p:cNvSpPr/>
          <p:nvPr/>
        </p:nvSpPr>
        <p:spPr>
          <a:xfrm rot="-650986">
            <a:off x="1480420" y="4695682"/>
            <a:ext cx="1027315" cy="240670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8"/>
          <p:cNvSpPr/>
          <p:nvPr/>
        </p:nvSpPr>
        <p:spPr>
          <a:xfrm>
            <a:off x="-42230" y="3467513"/>
            <a:ext cx="3634529" cy="1998485"/>
          </a:xfrm>
          <a:custGeom>
            <a:avLst/>
            <a:gdLst/>
            <a:ahLst/>
            <a:cxnLst/>
            <a:rect l="l" t="t" r="r" b="b"/>
            <a:pathLst>
              <a:path w="23808" h="11204" extrusionOk="0">
                <a:moveTo>
                  <a:pt x="1601" y="1"/>
                </a:moveTo>
                <a:cubicBezTo>
                  <a:pt x="1055" y="1"/>
                  <a:pt x="506" y="115"/>
                  <a:pt x="0" y="332"/>
                </a:cubicBezTo>
                <a:lnTo>
                  <a:pt x="0" y="11204"/>
                </a:lnTo>
                <a:lnTo>
                  <a:pt x="23808" y="11204"/>
                </a:lnTo>
                <a:cubicBezTo>
                  <a:pt x="23725" y="11045"/>
                  <a:pt x="23628" y="10895"/>
                  <a:pt x="23519" y="10757"/>
                </a:cubicBezTo>
                <a:cubicBezTo>
                  <a:pt x="23017" y="10126"/>
                  <a:pt x="22249" y="9748"/>
                  <a:pt x="21476" y="9748"/>
                </a:cubicBezTo>
                <a:cubicBezTo>
                  <a:pt x="21442" y="9748"/>
                  <a:pt x="21408" y="9749"/>
                  <a:pt x="21374" y="9751"/>
                </a:cubicBezTo>
                <a:cubicBezTo>
                  <a:pt x="20787" y="9776"/>
                  <a:pt x="20207" y="10007"/>
                  <a:pt x="19629" y="10007"/>
                </a:cubicBezTo>
                <a:cubicBezTo>
                  <a:pt x="19512" y="10007"/>
                  <a:pt x="19395" y="9998"/>
                  <a:pt x="19278" y="9975"/>
                </a:cubicBezTo>
                <a:cubicBezTo>
                  <a:pt x="19140" y="9948"/>
                  <a:pt x="19009" y="9906"/>
                  <a:pt x="18886" y="9850"/>
                </a:cubicBezTo>
                <a:cubicBezTo>
                  <a:pt x="18859" y="9838"/>
                  <a:pt x="18832" y="9826"/>
                  <a:pt x="18806" y="9811"/>
                </a:cubicBezTo>
                <a:cubicBezTo>
                  <a:pt x="17861" y="9333"/>
                  <a:pt x="17298" y="8089"/>
                  <a:pt x="16410" y="7398"/>
                </a:cubicBezTo>
                <a:cubicBezTo>
                  <a:pt x="15787" y="6913"/>
                  <a:pt x="15050" y="6730"/>
                  <a:pt x="14282" y="6730"/>
                </a:cubicBezTo>
                <a:cubicBezTo>
                  <a:pt x="13407" y="6730"/>
                  <a:pt x="12492" y="6967"/>
                  <a:pt x="11660" y="7265"/>
                </a:cubicBezTo>
                <a:cubicBezTo>
                  <a:pt x="10916" y="7531"/>
                  <a:pt x="10145" y="7839"/>
                  <a:pt x="9375" y="7839"/>
                </a:cubicBezTo>
                <a:cubicBezTo>
                  <a:pt x="9193" y="7839"/>
                  <a:pt x="9011" y="7822"/>
                  <a:pt x="8830" y="7783"/>
                </a:cubicBezTo>
                <a:cubicBezTo>
                  <a:pt x="7417" y="7481"/>
                  <a:pt x="6534" y="5988"/>
                  <a:pt x="5961" y="4572"/>
                </a:cubicBezTo>
                <a:cubicBezTo>
                  <a:pt x="5388" y="3156"/>
                  <a:pt x="4892" y="1585"/>
                  <a:pt x="3719" y="690"/>
                </a:cubicBezTo>
                <a:cubicBezTo>
                  <a:pt x="3105" y="220"/>
                  <a:pt x="2357" y="1"/>
                  <a:pt x="1601" y="1"/>
                </a:cubicBezTo>
                <a:close/>
              </a:path>
            </a:pathLst>
          </a:custGeom>
          <a:solidFill>
            <a:srgbClr val="CCB1FE">
              <a:alpha val="486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8"/>
          <p:cNvSpPr/>
          <p:nvPr/>
        </p:nvSpPr>
        <p:spPr>
          <a:xfrm>
            <a:off x="-288300" y="-384812"/>
            <a:ext cx="3133499" cy="2020960"/>
          </a:xfrm>
          <a:custGeom>
            <a:avLst/>
            <a:gdLst/>
            <a:ahLst/>
            <a:cxnLst/>
            <a:rect l="l" t="t" r="r" b="b"/>
            <a:pathLst>
              <a:path w="20526" h="11330" extrusionOk="0">
                <a:moveTo>
                  <a:pt x="12939" y="1"/>
                </a:moveTo>
                <a:cubicBezTo>
                  <a:pt x="11999" y="1"/>
                  <a:pt x="11086" y="167"/>
                  <a:pt x="10169" y="370"/>
                </a:cubicBezTo>
                <a:cubicBezTo>
                  <a:pt x="9691" y="476"/>
                  <a:pt x="9213" y="584"/>
                  <a:pt x="8731" y="667"/>
                </a:cubicBezTo>
                <a:cubicBezTo>
                  <a:pt x="8234" y="750"/>
                  <a:pt x="7732" y="802"/>
                  <a:pt x="7229" y="839"/>
                </a:cubicBezTo>
                <a:cubicBezTo>
                  <a:pt x="6231" y="913"/>
                  <a:pt x="5230" y="935"/>
                  <a:pt x="4235" y="1052"/>
                </a:cubicBezTo>
                <a:cubicBezTo>
                  <a:pt x="3806" y="1102"/>
                  <a:pt x="3380" y="1184"/>
                  <a:pt x="2951" y="1235"/>
                </a:cubicBezTo>
                <a:cubicBezTo>
                  <a:pt x="2746" y="1260"/>
                  <a:pt x="2537" y="1279"/>
                  <a:pt x="2328" y="1279"/>
                </a:cubicBezTo>
                <a:cubicBezTo>
                  <a:pt x="2138" y="1279"/>
                  <a:pt x="1948" y="1263"/>
                  <a:pt x="1762" y="1222"/>
                </a:cubicBezTo>
                <a:cubicBezTo>
                  <a:pt x="1578" y="1180"/>
                  <a:pt x="1402" y="1113"/>
                  <a:pt x="1242" y="1012"/>
                </a:cubicBezTo>
                <a:cubicBezTo>
                  <a:pt x="1161" y="960"/>
                  <a:pt x="1089" y="870"/>
                  <a:pt x="988" y="868"/>
                </a:cubicBezTo>
                <a:cubicBezTo>
                  <a:pt x="985" y="868"/>
                  <a:pt x="983" y="868"/>
                  <a:pt x="981" y="868"/>
                </a:cubicBezTo>
                <a:cubicBezTo>
                  <a:pt x="897" y="868"/>
                  <a:pt x="810" y="887"/>
                  <a:pt x="732" y="917"/>
                </a:cubicBezTo>
                <a:cubicBezTo>
                  <a:pt x="360" y="1060"/>
                  <a:pt x="147" y="1435"/>
                  <a:pt x="79" y="1816"/>
                </a:cubicBezTo>
                <a:cubicBezTo>
                  <a:pt x="38" y="2046"/>
                  <a:pt x="37" y="2279"/>
                  <a:pt x="38" y="2512"/>
                </a:cubicBezTo>
                <a:cubicBezTo>
                  <a:pt x="38" y="2767"/>
                  <a:pt x="39" y="3024"/>
                  <a:pt x="40" y="3279"/>
                </a:cubicBezTo>
                <a:cubicBezTo>
                  <a:pt x="42" y="3797"/>
                  <a:pt x="44" y="4315"/>
                  <a:pt x="46" y="4833"/>
                </a:cubicBezTo>
                <a:cubicBezTo>
                  <a:pt x="50" y="5817"/>
                  <a:pt x="54" y="6803"/>
                  <a:pt x="57" y="7787"/>
                </a:cubicBezTo>
                <a:cubicBezTo>
                  <a:pt x="55" y="7786"/>
                  <a:pt x="54" y="7785"/>
                  <a:pt x="52" y="7785"/>
                </a:cubicBezTo>
                <a:cubicBezTo>
                  <a:pt x="0" y="7785"/>
                  <a:pt x="101" y="8649"/>
                  <a:pt x="628" y="8724"/>
                </a:cubicBezTo>
                <a:cubicBezTo>
                  <a:pt x="1441" y="8840"/>
                  <a:pt x="1514" y="10145"/>
                  <a:pt x="2146" y="10693"/>
                </a:cubicBezTo>
                <a:cubicBezTo>
                  <a:pt x="2452" y="10957"/>
                  <a:pt x="2805" y="11167"/>
                  <a:pt x="3199" y="11261"/>
                </a:cubicBezTo>
                <a:cubicBezTo>
                  <a:pt x="3402" y="11310"/>
                  <a:pt x="3609" y="11330"/>
                  <a:pt x="3816" y="11330"/>
                </a:cubicBezTo>
                <a:cubicBezTo>
                  <a:pt x="4077" y="11330"/>
                  <a:pt x="4340" y="11298"/>
                  <a:pt x="4597" y="11251"/>
                </a:cubicBezTo>
                <a:cubicBezTo>
                  <a:pt x="5367" y="11113"/>
                  <a:pt x="6207" y="10865"/>
                  <a:pt x="6645" y="10152"/>
                </a:cubicBezTo>
                <a:cubicBezTo>
                  <a:pt x="6859" y="9801"/>
                  <a:pt x="6970" y="9395"/>
                  <a:pt x="7203" y="9055"/>
                </a:cubicBezTo>
                <a:cubicBezTo>
                  <a:pt x="7421" y="8736"/>
                  <a:pt x="7758" y="8532"/>
                  <a:pt x="8120" y="8419"/>
                </a:cubicBezTo>
                <a:cubicBezTo>
                  <a:pt x="8559" y="8282"/>
                  <a:pt x="9011" y="8265"/>
                  <a:pt x="9465" y="8265"/>
                </a:cubicBezTo>
                <a:cubicBezTo>
                  <a:pt x="9615" y="8265"/>
                  <a:pt x="9765" y="8267"/>
                  <a:pt x="9915" y="8267"/>
                </a:cubicBezTo>
                <a:cubicBezTo>
                  <a:pt x="10115" y="8267"/>
                  <a:pt x="10316" y="8264"/>
                  <a:pt x="10515" y="8248"/>
                </a:cubicBezTo>
                <a:cubicBezTo>
                  <a:pt x="10927" y="8216"/>
                  <a:pt x="11342" y="8132"/>
                  <a:pt x="11707" y="7927"/>
                </a:cubicBezTo>
                <a:cubicBezTo>
                  <a:pt x="12074" y="7718"/>
                  <a:pt x="12352" y="7394"/>
                  <a:pt x="12600" y="7055"/>
                </a:cubicBezTo>
                <a:cubicBezTo>
                  <a:pt x="13089" y="6385"/>
                  <a:pt x="13543" y="5673"/>
                  <a:pt x="14244" y="5207"/>
                </a:cubicBezTo>
                <a:cubicBezTo>
                  <a:pt x="14594" y="4972"/>
                  <a:pt x="14986" y="4825"/>
                  <a:pt x="15405" y="4792"/>
                </a:cubicBezTo>
                <a:cubicBezTo>
                  <a:pt x="15494" y="4785"/>
                  <a:pt x="15582" y="4782"/>
                  <a:pt x="15670" y="4782"/>
                </a:cubicBezTo>
                <a:cubicBezTo>
                  <a:pt x="16070" y="4782"/>
                  <a:pt x="16469" y="4843"/>
                  <a:pt x="16866" y="4877"/>
                </a:cubicBezTo>
                <a:cubicBezTo>
                  <a:pt x="17302" y="4915"/>
                  <a:pt x="17740" y="4933"/>
                  <a:pt x="18178" y="4933"/>
                </a:cubicBezTo>
                <a:cubicBezTo>
                  <a:pt x="18243" y="4933"/>
                  <a:pt x="18309" y="4933"/>
                  <a:pt x="18374" y="4932"/>
                </a:cubicBezTo>
                <a:cubicBezTo>
                  <a:pt x="18585" y="4929"/>
                  <a:pt x="18814" y="4941"/>
                  <a:pt x="19012" y="4857"/>
                </a:cubicBezTo>
                <a:cubicBezTo>
                  <a:pt x="19193" y="4780"/>
                  <a:pt x="19305" y="4623"/>
                  <a:pt x="19390" y="4450"/>
                </a:cubicBezTo>
                <a:cubicBezTo>
                  <a:pt x="19618" y="3989"/>
                  <a:pt x="19825" y="3515"/>
                  <a:pt x="20041" y="3049"/>
                </a:cubicBezTo>
                <a:cubicBezTo>
                  <a:pt x="20147" y="2821"/>
                  <a:pt x="20256" y="2595"/>
                  <a:pt x="20357" y="2365"/>
                </a:cubicBezTo>
                <a:cubicBezTo>
                  <a:pt x="20444" y="2165"/>
                  <a:pt x="20525" y="1951"/>
                  <a:pt x="20518" y="1728"/>
                </a:cubicBezTo>
                <a:cubicBezTo>
                  <a:pt x="20505" y="1297"/>
                  <a:pt x="20161" y="1008"/>
                  <a:pt x="19822" y="810"/>
                </a:cubicBezTo>
                <a:cubicBezTo>
                  <a:pt x="19463" y="601"/>
                  <a:pt x="19065" y="469"/>
                  <a:pt x="18660" y="392"/>
                </a:cubicBezTo>
                <a:cubicBezTo>
                  <a:pt x="17815" y="229"/>
                  <a:pt x="16950" y="272"/>
                  <a:pt x="16095" y="224"/>
                </a:cubicBezTo>
                <a:cubicBezTo>
                  <a:pt x="15084" y="168"/>
                  <a:pt x="14079" y="19"/>
                  <a:pt x="13065" y="2"/>
                </a:cubicBezTo>
                <a:cubicBezTo>
                  <a:pt x="13023" y="1"/>
                  <a:pt x="12981" y="1"/>
                  <a:pt x="12939" y="1"/>
                </a:cubicBezTo>
                <a:close/>
              </a:path>
            </a:pathLst>
          </a:custGeom>
          <a:solidFill>
            <a:srgbClr val="FFE652">
              <a:alpha val="502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8"/>
          <p:cNvSpPr/>
          <p:nvPr/>
        </p:nvSpPr>
        <p:spPr>
          <a:xfrm>
            <a:off x="7304265" y="-384807"/>
            <a:ext cx="1985649" cy="2326869"/>
          </a:xfrm>
          <a:custGeom>
            <a:avLst/>
            <a:gdLst/>
            <a:ahLst/>
            <a:cxnLst/>
            <a:rect l="l" t="t" r="r" b="b"/>
            <a:pathLst>
              <a:path w="13007" h="13045" extrusionOk="0">
                <a:moveTo>
                  <a:pt x="12515" y="1"/>
                </a:moveTo>
                <a:cubicBezTo>
                  <a:pt x="12505" y="1"/>
                  <a:pt x="12495" y="2"/>
                  <a:pt x="12485" y="4"/>
                </a:cubicBezTo>
                <a:cubicBezTo>
                  <a:pt x="11568" y="214"/>
                  <a:pt x="10641" y="375"/>
                  <a:pt x="9706" y="481"/>
                </a:cubicBezTo>
                <a:cubicBezTo>
                  <a:pt x="8769" y="587"/>
                  <a:pt x="7827" y="639"/>
                  <a:pt x="6885" y="639"/>
                </a:cubicBezTo>
                <a:cubicBezTo>
                  <a:pt x="6168" y="639"/>
                  <a:pt x="5450" y="609"/>
                  <a:pt x="4735" y="550"/>
                </a:cubicBezTo>
                <a:cubicBezTo>
                  <a:pt x="4277" y="512"/>
                  <a:pt x="3796" y="469"/>
                  <a:pt x="3318" y="469"/>
                </a:cubicBezTo>
                <a:cubicBezTo>
                  <a:pt x="2513" y="469"/>
                  <a:pt x="1717" y="591"/>
                  <a:pt x="1058" y="1068"/>
                </a:cubicBezTo>
                <a:cubicBezTo>
                  <a:pt x="1059" y="1057"/>
                  <a:pt x="1057" y="1052"/>
                  <a:pt x="1050" y="1052"/>
                </a:cubicBezTo>
                <a:cubicBezTo>
                  <a:pt x="989" y="1052"/>
                  <a:pt x="597" y="1511"/>
                  <a:pt x="509" y="1745"/>
                </a:cubicBezTo>
                <a:cubicBezTo>
                  <a:pt x="139" y="2725"/>
                  <a:pt x="1" y="3837"/>
                  <a:pt x="329" y="4850"/>
                </a:cubicBezTo>
                <a:cubicBezTo>
                  <a:pt x="602" y="5696"/>
                  <a:pt x="1186" y="6475"/>
                  <a:pt x="2005" y="6858"/>
                </a:cubicBezTo>
                <a:cubicBezTo>
                  <a:pt x="2923" y="7286"/>
                  <a:pt x="3974" y="7122"/>
                  <a:pt x="4914" y="7465"/>
                </a:cubicBezTo>
                <a:cubicBezTo>
                  <a:pt x="5846" y="7805"/>
                  <a:pt x="6269" y="8720"/>
                  <a:pt x="6690" y="9546"/>
                </a:cubicBezTo>
                <a:cubicBezTo>
                  <a:pt x="7147" y="10442"/>
                  <a:pt x="7734" y="11244"/>
                  <a:pt x="8514" y="11886"/>
                </a:cubicBezTo>
                <a:cubicBezTo>
                  <a:pt x="9220" y="12466"/>
                  <a:pt x="10135" y="13045"/>
                  <a:pt x="11084" y="13045"/>
                </a:cubicBezTo>
                <a:cubicBezTo>
                  <a:pt x="11157" y="13045"/>
                  <a:pt x="11229" y="13041"/>
                  <a:pt x="11303" y="13034"/>
                </a:cubicBezTo>
                <a:cubicBezTo>
                  <a:pt x="11746" y="12991"/>
                  <a:pt x="12188" y="12817"/>
                  <a:pt x="12502" y="12494"/>
                </a:cubicBezTo>
                <a:cubicBezTo>
                  <a:pt x="12856" y="12131"/>
                  <a:pt x="12967" y="11633"/>
                  <a:pt x="12985" y="11143"/>
                </a:cubicBezTo>
                <a:cubicBezTo>
                  <a:pt x="13006" y="10560"/>
                  <a:pt x="12960" y="9972"/>
                  <a:pt x="12940" y="9391"/>
                </a:cubicBezTo>
                <a:cubicBezTo>
                  <a:pt x="12920" y="8773"/>
                  <a:pt x="12900" y="8155"/>
                  <a:pt x="12879" y="7536"/>
                </a:cubicBezTo>
                <a:lnTo>
                  <a:pt x="12632" y="116"/>
                </a:lnTo>
                <a:cubicBezTo>
                  <a:pt x="12630" y="48"/>
                  <a:pt x="12578" y="1"/>
                  <a:pt x="12515" y="1"/>
                </a:cubicBezTo>
                <a:close/>
              </a:path>
            </a:pathLst>
          </a:custGeom>
          <a:solidFill>
            <a:srgbClr val="B2F7EF">
              <a:alpha val="497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8"/>
          <p:cNvSpPr/>
          <p:nvPr/>
        </p:nvSpPr>
        <p:spPr>
          <a:xfrm>
            <a:off x="5568694" y="4237688"/>
            <a:ext cx="3721240" cy="1536322"/>
          </a:xfrm>
          <a:custGeom>
            <a:avLst/>
            <a:gdLst/>
            <a:ahLst/>
            <a:cxnLst/>
            <a:rect l="l" t="t" r="r" b="b"/>
            <a:pathLst>
              <a:path w="24376" h="8613" extrusionOk="0">
                <a:moveTo>
                  <a:pt x="12572" y="1"/>
                </a:moveTo>
                <a:cubicBezTo>
                  <a:pt x="11930" y="1"/>
                  <a:pt x="11305" y="137"/>
                  <a:pt x="10778" y="460"/>
                </a:cubicBezTo>
                <a:cubicBezTo>
                  <a:pt x="10193" y="818"/>
                  <a:pt x="9818" y="1341"/>
                  <a:pt x="9503" y="1852"/>
                </a:cubicBezTo>
                <a:cubicBezTo>
                  <a:pt x="9167" y="2398"/>
                  <a:pt x="8889" y="2969"/>
                  <a:pt x="8475" y="3485"/>
                </a:cubicBezTo>
                <a:cubicBezTo>
                  <a:pt x="8044" y="4023"/>
                  <a:pt x="7451" y="4445"/>
                  <a:pt x="6633" y="4599"/>
                </a:cubicBezTo>
                <a:cubicBezTo>
                  <a:pt x="6259" y="4669"/>
                  <a:pt x="5879" y="4690"/>
                  <a:pt x="5496" y="4690"/>
                </a:cubicBezTo>
                <a:cubicBezTo>
                  <a:pt x="4945" y="4690"/>
                  <a:pt x="4388" y="4646"/>
                  <a:pt x="3837" y="4646"/>
                </a:cubicBezTo>
                <a:cubicBezTo>
                  <a:pt x="3701" y="4646"/>
                  <a:pt x="3564" y="4649"/>
                  <a:pt x="3429" y="4656"/>
                </a:cubicBezTo>
                <a:cubicBezTo>
                  <a:pt x="2927" y="4680"/>
                  <a:pt x="2424" y="4755"/>
                  <a:pt x="1974" y="4934"/>
                </a:cubicBezTo>
                <a:cubicBezTo>
                  <a:pt x="1568" y="5095"/>
                  <a:pt x="1218" y="5332"/>
                  <a:pt x="943" y="5611"/>
                </a:cubicBezTo>
                <a:cubicBezTo>
                  <a:pt x="425" y="6133"/>
                  <a:pt x="179" y="6806"/>
                  <a:pt x="311" y="7456"/>
                </a:cubicBezTo>
                <a:cubicBezTo>
                  <a:pt x="309" y="7456"/>
                  <a:pt x="307" y="7456"/>
                  <a:pt x="305" y="7456"/>
                </a:cubicBezTo>
                <a:cubicBezTo>
                  <a:pt x="282" y="7456"/>
                  <a:pt x="258" y="7461"/>
                  <a:pt x="234" y="7475"/>
                </a:cubicBezTo>
                <a:cubicBezTo>
                  <a:pt x="83" y="7556"/>
                  <a:pt x="1" y="7677"/>
                  <a:pt x="4" y="7821"/>
                </a:cubicBezTo>
                <a:cubicBezTo>
                  <a:pt x="12" y="8172"/>
                  <a:pt x="404" y="8373"/>
                  <a:pt x="826" y="8396"/>
                </a:cubicBezTo>
                <a:cubicBezTo>
                  <a:pt x="860" y="8398"/>
                  <a:pt x="894" y="8399"/>
                  <a:pt x="929" y="8399"/>
                </a:cubicBezTo>
                <a:cubicBezTo>
                  <a:pt x="1162" y="8399"/>
                  <a:pt x="1397" y="8361"/>
                  <a:pt x="1626" y="8334"/>
                </a:cubicBezTo>
                <a:cubicBezTo>
                  <a:pt x="1931" y="8297"/>
                  <a:pt x="2238" y="8262"/>
                  <a:pt x="2544" y="8230"/>
                </a:cubicBezTo>
                <a:cubicBezTo>
                  <a:pt x="3747" y="8107"/>
                  <a:pt x="4958" y="8023"/>
                  <a:pt x="6170" y="7965"/>
                </a:cubicBezTo>
                <a:cubicBezTo>
                  <a:pt x="8591" y="7850"/>
                  <a:pt x="11019" y="7838"/>
                  <a:pt x="13445" y="7824"/>
                </a:cubicBezTo>
                <a:cubicBezTo>
                  <a:pt x="13813" y="7822"/>
                  <a:pt x="14182" y="7820"/>
                  <a:pt x="14552" y="7820"/>
                </a:cubicBezTo>
                <a:cubicBezTo>
                  <a:pt x="16507" y="7820"/>
                  <a:pt x="18472" y="7870"/>
                  <a:pt x="20390" y="8174"/>
                </a:cubicBezTo>
                <a:cubicBezTo>
                  <a:pt x="20952" y="8264"/>
                  <a:pt x="21511" y="8375"/>
                  <a:pt x="22057" y="8512"/>
                </a:cubicBezTo>
                <a:cubicBezTo>
                  <a:pt x="22240" y="8558"/>
                  <a:pt x="22430" y="8612"/>
                  <a:pt x="22625" y="8612"/>
                </a:cubicBezTo>
                <a:cubicBezTo>
                  <a:pt x="22665" y="8612"/>
                  <a:pt x="22706" y="8610"/>
                  <a:pt x="22747" y="8605"/>
                </a:cubicBezTo>
                <a:cubicBezTo>
                  <a:pt x="22986" y="8575"/>
                  <a:pt x="23126" y="8437"/>
                  <a:pt x="23188" y="8265"/>
                </a:cubicBezTo>
                <a:cubicBezTo>
                  <a:pt x="23342" y="7840"/>
                  <a:pt x="23440" y="7396"/>
                  <a:pt x="23556" y="6963"/>
                </a:cubicBezTo>
                <a:cubicBezTo>
                  <a:pt x="23675" y="6520"/>
                  <a:pt x="23785" y="6077"/>
                  <a:pt x="23879" y="5631"/>
                </a:cubicBezTo>
                <a:cubicBezTo>
                  <a:pt x="24251" y="3879"/>
                  <a:pt x="24375" y="2063"/>
                  <a:pt x="23717" y="343"/>
                </a:cubicBezTo>
                <a:cubicBezTo>
                  <a:pt x="23697" y="293"/>
                  <a:pt x="23642" y="267"/>
                  <a:pt x="23586" y="267"/>
                </a:cubicBezTo>
                <a:cubicBezTo>
                  <a:pt x="23541" y="267"/>
                  <a:pt x="23495" y="284"/>
                  <a:pt x="23467" y="317"/>
                </a:cubicBezTo>
                <a:cubicBezTo>
                  <a:pt x="23327" y="480"/>
                  <a:pt x="23169" y="631"/>
                  <a:pt x="22991" y="769"/>
                </a:cubicBezTo>
                <a:cubicBezTo>
                  <a:pt x="22274" y="1328"/>
                  <a:pt x="21289" y="1670"/>
                  <a:pt x="20281" y="1764"/>
                </a:cubicBezTo>
                <a:cubicBezTo>
                  <a:pt x="20062" y="1784"/>
                  <a:pt x="19841" y="1794"/>
                  <a:pt x="19620" y="1794"/>
                </a:cubicBezTo>
                <a:cubicBezTo>
                  <a:pt x="18644" y="1794"/>
                  <a:pt x="17671" y="1601"/>
                  <a:pt x="16789" y="1286"/>
                </a:cubicBezTo>
                <a:cubicBezTo>
                  <a:pt x="15722" y="905"/>
                  <a:pt x="14754" y="349"/>
                  <a:pt x="13607" y="110"/>
                </a:cubicBezTo>
                <a:cubicBezTo>
                  <a:pt x="13266" y="40"/>
                  <a:pt x="12917" y="1"/>
                  <a:pt x="12572" y="1"/>
                </a:cubicBezTo>
                <a:close/>
              </a:path>
            </a:pathLst>
          </a:custGeom>
          <a:solidFill>
            <a:srgbClr val="FF6EA7">
              <a:alpha val="491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8"/>
          <p:cNvSpPr txBox="1">
            <a:spLocks noGrp="1"/>
          </p:cNvSpPr>
          <p:nvPr>
            <p:ph type="title"/>
          </p:nvPr>
        </p:nvSpPr>
        <p:spPr>
          <a:xfrm>
            <a:off x="2756200" y="1967475"/>
            <a:ext cx="3631500" cy="105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grpSp>
        <p:nvGrpSpPr>
          <p:cNvPr id="208" name="Google Shape;208;p8"/>
          <p:cNvGrpSpPr/>
          <p:nvPr/>
        </p:nvGrpSpPr>
        <p:grpSpPr>
          <a:xfrm rot="4517592">
            <a:off x="8550732" y="3940914"/>
            <a:ext cx="221771" cy="200883"/>
            <a:chOff x="1640475" y="1197075"/>
            <a:chExt cx="55475" cy="50250"/>
          </a:xfrm>
        </p:grpSpPr>
        <p:sp>
          <p:nvSpPr>
            <p:cNvPr id="209" name="Google Shape;209;p8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8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8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2" name="Google Shape;212;p8"/>
          <p:cNvGrpSpPr/>
          <p:nvPr/>
        </p:nvGrpSpPr>
        <p:grpSpPr>
          <a:xfrm rot="7199963">
            <a:off x="965918" y="4533021"/>
            <a:ext cx="215935" cy="195604"/>
            <a:chOff x="1640475" y="1197075"/>
            <a:chExt cx="55475" cy="50250"/>
          </a:xfrm>
        </p:grpSpPr>
        <p:sp>
          <p:nvSpPr>
            <p:cNvPr id="213" name="Google Shape;213;p8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8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8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6" name="Google Shape;216;p8"/>
          <p:cNvSpPr/>
          <p:nvPr/>
        </p:nvSpPr>
        <p:spPr>
          <a:xfrm rot="2368484">
            <a:off x="3584583" y="348032"/>
            <a:ext cx="529784" cy="124119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7" name="Google Shape;217;p8"/>
          <p:cNvGrpSpPr/>
          <p:nvPr/>
        </p:nvGrpSpPr>
        <p:grpSpPr>
          <a:xfrm rot="-9900000">
            <a:off x="1490015" y="185475"/>
            <a:ext cx="347165" cy="314462"/>
            <a:chOff x="1640475" y="1197075"/>
            <a:chExt cx="55475" cy="50250"/>
          </a:xfrm>
        </p:grpSpPr>
        <p:sp>
          <p:nvSpPr>
            <p:cNvPr id="218" name="Google Shape;218;p8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8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8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1" name="Google Shape;221;p8"/>
          <p:cNvGrpSpPr/>
          <p:nvPr/>
        </p:nvGrpSpPr>
        <p:grpSpPr>
          <a:xfrm rot="-9900030">
            <a:off x="7815634" y="527852"/>
            <a:ext cx="215932" cy="195605"/>
            <a:chOff x="1640475" y="1197075"/>
            <a:chExt cx="55475" cy="50250"/>
          </a:xfrm>
        </p:grpSpPr>
        <p:sp>
          <p:nvSpPr>
            <p:cNvPr id="222" name="Google Shape;222;p8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8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8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5" name="Google Shape;225;p8"/>
          <p:cNvSpPr/>
          <p:nvPr/>
        </p:nvSpPr>
        <p:spPr>
          <a:xfrm rot="-8289780">
            <a:off x="7855805" y="1479192"/>
            <a:ext cx="1153753" cy="844089"/>
          </a:xfrm>
          <a:custGeom>
            <a:avLst/>
            <a:gdLst/>
            <a:ahLst/>
            <a:cxnLst/>
            <a:rect l="l" t="t" r="r" b="b"/>
            <a:pathLst>
              <a:path w="29542" h="21613" extrusionOk="0">
                <a:moveTo>
                  <a:pt x="3461" y="0"/>
                </a:moveTo>
                <a:cubicBezTo>
                  <a:pt x="3371" y="0"/>
                  <a:pt x="3279" y="3"/>
                  <a:pt x="3188" y="8"/>
                </a:cubicBezTo>
                <a:cubicBezTo>
                  <a:pt x="3155" y="9"/>
                  <a:pt x="3131" y="41"/>
                  <a:pt x="3133" y="77"/>
                </a:cubicBezTo>
                <a:cubicBezTo>
                  <a:pt x="3134" y="81"/>
                  <a:pt x="3134" y="86"/>
                  <a:pt x="3135" y="89"/>
                </a:cubicBezTo>
                <a:cubicBezTo>
                  <a:pt x="3142" y="119"/>
                  <a:pt x="3169" y="141"/>
                  <a:pt x="3198" y="141"/>
                </a:cubicBezTo>
                <a:cubicBezTo>
                  <a:pt x="3199" y="141"/>
                  <a:pt x="3199" y="141"/>
                  <a:pt x="3200" y="141"/>
                </a:cubicBezTo>
                <a:cubicBezTo>
                  <a:pt x="3284" y="137"/>
                  <a:pt x="3368" y="134"/>
                  <a:pt x="3452" y="134"/>
                </a:cubicBezTo>
                <a:cubicBezTo>
                  <a:pt x="3550" y="134"/>
                  <a:pt x="3648" y="137"/>
                  <a:pt x="3745" y="143"/>
                </a:cubicBezTo>
                <a:cubicBezTo>
                  <a:pt x="3846" y="149"/>
                  <a:pt x="3949" y="158"/>
                  <a:pt x="4050" y="171"/>
                </a:cubicBezTo>
                <a:cubicBezTo>
                  <a:pt x="4052" y="171"/>
                  <a:pt x="4054" y="171"/>
                  <a:pt x="4056" y="171"/>
                </a:cubicBezTo>
                <a:cubicBezTo>
                  <a:pt x="4087" y="171"/>
                  <a:pt x="4114" y="146"/>
                  <a:pt x="4116" y="111"/>
                </a:cubicBezTo>
                <a:cubicBezTo>
                  <a:pt x="4119" y="75"/>
                  <a:pt x="4092" y="42"/>
                  <a:pt x="4059" y="37"/>
                </a:cubicBezTo>
                <a:cubicBezTo>
                  <a:pt x="3955" y="25"/>
                  <a:pt x="3850" y="15"/>
                  <a:pt x="3747" y="9"/>
                </a:cubicBezTo>
                <a:cubicBezTo>
                  <a:pt x="3653" y="3"/>
                  <a:pt x="3557" y="0"/>
                  <a:pt x="3461" y="0"/>
                </a:cubicBezTo>
                <a:close/>
                <a:moveTo>
                  <a:pt x="2344" y="125"/>
                </a:moveTo>
                <a:cubicBezTo>
                  <a:pt x="2340" y="125"/>
                  <a:pt x="2336" y="125"/>
                  <a:pt x="2332" y="126"/>
                </a:cubicBezTo>
                <a:cubicBezTo>
                  <a:pt x="2294" y="135"/>
                  <a:pt x="2257" y="143"/>
                  <a:pt x="2219" y="152"/>
                </a:cubicBezTo>
                <a:cubicBezTo>
                  <a:pt x="1978" y="213"/>
                  <a:pt x="1739" y="291"/>
                  <a:pt x="1507" y="385"/>
                </a:cubicBezTo>
                <a:cubicBezTo>
                  <a:pt x="1478" y="396"/>
                  <a:pt x="1463" y="430"/>
                  <a:pt x="1472" y="463"/>
                </a:cubicBezTo>
                <a:cubicBezTo>
                  <a:pt x="1473" y="465"/>
                  <a:pt x="1473" y="468"/>
                  <a:pt x="1474" y="471"/>
                </a:cubicBezTo>
                <a:cubicBezTo>
                  <a:pt x="1484" y="498"/>
                  <a:pt x="1508" y="515"/>
                  <a:pt x="1533" y="515"/>
                </a:cubicBezTo>
                <a:cubicBezTo>
                  <a:pt x="1540" y="515"/>
                  <a:pt x="1547" y="513"/>
                  <a:pt x="1554" y="511"/>
                </a:cubicBezTo>
                <a:cubicBezTo>
                  <a:pt x="1781" y="418"/>
                  <a:pt x="2015" y="342"/>
                  <a:pt x="2251" y="283"/>
                </a:cubicBezTo>
                <a:cubicBezTo>
                  <a:pt x="2289" y="274"/>
                  <a:pt x="2325" y="265"/>
                  <a:pt x="2361" y="256"/>
                </a:cubicBezTo>
                <a:cubicBezTo>
                  <a:pt x="2395" y="249"/>
                  <a:pt x="2415" y="214"/>
                  <a:pt x="2406" y="177"/>
                </a:cubicBezTo>
                <a:cubicBezTo>
                  <a:pt x="2406" y="177"/>
                  <a:pt x="2406" y="176"/>
                  <a:pt x="2406" y="176"/>
                </a:cubicBezTo>
                <a:cubicBezTo>
                  <a:pt x="2399" y="146"/>
                  <a:pt x="2373" y="125"/>
                  <a:pt x="2344" y="125"/>
                </a:cubicBezTo>
                <a:close/>
                <a:moveTo>
                  <a:pt x="4902" y="215"/>
                </a:moveTo>
                <a:cubicBezTo>
                  <a:pt x="4875" y="215"/>
                  <a:pt x="4851" y="234"/>
                  <a:pt x="4845" y="264"/>
                </a:cubicBezTo>
                <a:cubicBezTo>
                  <a:pt x="4843" y="275"/>
                  <a:pt x="4843" y="285"/>
                  <a:pt x="4846" y="296"/>
                </a:cubicBezTo>
                <a:cubicBezTo>
                  <a:pt x="4852" y="319"/>
                  <a:pt x="4869" y="339"/>
                  <a:pt x="4891" y="345"/>
                </a:cubicBezTo>
                <a:cubicBezTo>
                  <a:pt x="5167" y="426"/>
                  <a:pt x="5440" y="531"/>
                  <a:pt x="5705" y="657"/>
                </a:cubicBezTo>
                <a:cubicBezTo>
                  <a:pt x="5713" y="661"/>
                  <a:pt x="5722" y="663"/>
                  <a:pt x="5730" y="663"/>
                </a:cubicBezTo>
                <a:cubicBezTo>
                  <a:pt x="5753" y="663"/>
                  <a:pt x="5776" y="648"/>
                  <a:pt x="5784" y="623"/>
                </a:cubicBezTo>
                <a:cubicBezTo>
                  <a:pt x="5797" y="590"/>
                  <a:pt x="5782" y="550"/>
                  <a:pt x="5750" y="535"/>
                </a:cubicBezTo>
                <a:cubicBezTo>
                  <a:pt x="5480" y="407"/>
                  <a:pt x="5200" y="299"/>
                  <a:pt x="4919" y="217"/>
                </a:cubicBezTo>
                <a:cubicBezTo>
                  <a:pt x="4913" y="215"/>
                  <a:pt x="4908" y="215"/>
                  <a:pt x="4902" y="215"/>
                </a:cubicBezTo>
                <a:close/>
                <a:moveTo>
                  <a:pt x="761" y="768"/>
                </a:moveTo>
                <a:cubicBezTo>
                  <a:pt x="751" y="768"/>
                  <a:pt x="741" y="771"/>
                  <a:pt x="732" y="777"/>
                </a:cubicBezTo>
                <a:cubicBezTo>
                  <a:pt x="484" y="929"/>
                  <a:pt x="247" y="1103"/>
                  <a:pt x="26" y="1294"/>
                </a:cubicBezTo>
                <a:cubicBezTo>
                  <a:pt x="7" y="1310"/>
                  <a:pt x="1" y="1336"/>
                  <a:pt x="7" y="1361"/>
                </a:cubicBezTo>
                <a:cubicBezTo>
                  <a:pt x="9" y="1371"/>
                  <a:pt x="13" y="1379"/>
                  <a:pt x="19" y="1388"/>
                </a:cubicBezTo>
                <a:cubicBezTo>
                  <a:pt x="32" y="1405"/>
                  <a:pt x="50" y="1413"/>
                  <a:pt x="69" y="1413"/>
                </a:cubicBezTo>
                <a:cubicBezTo>
                  <a:pt x="82" y="1413"/>
                  <a:pt x="95" y="1409"/>
                  <a:pt x="105" y="1400"/>
                </a:cubicBezTo>
                <a:cubicBezTo>
                  <a:pt x="321" y="1214"/>
                  <a:pt x="554" y="1043"/>
                  <a:pt x="796" y="894"/>
                </a:cubicBezTo>
                <a:cubicBezTo>
                  <a:pt x="825" y="876"/>
                  <a:pt x="835" y="835"/>
                  <a:pt x="818" y="803"/>
                </a:cubicBezTo>
                <a:cubicBezTo>
                  <a:pt x="805" y="781"/>
                  <a:pt x="783" y="768"/>
                  <a:pt x="761" y="768"/>
                </a:cubicBezTo>
                <a:close/>
                <a:moveTo>
                  <a:pt x="6500" y="971"/>
                </a:moveTo>
                <a:cubicBezTo>
                  <a:pt x="6480" y="971"/>
                  <a:pt x="6461" y="982"/>
                  <a:pt x="6450" y="1002"/>
                </a:cubicBezTo>
                <a:cubicBezTo>
                  <a:pt x="6441" y="1018"/>
                  <a:pt x="6440" y="1036"/>
                  <a:pt x="6443" y="1053"/>
                </a:cubicBezTo>
                <a:cubicBezTo>
                  <a:pt x="6448" y="1069"/>
                  <a:pt x="6458" y="1084"/>
                  <a:pt x="6472" y="1095"/>
                </a:cubicBezTo>
                <a:cubicBezTo>
                  <a:pt x="6719" y="1261"/>
                  <a:pt x="6956" y="1447"/>
                  <a:pt x="7177" y="1647"/>
                </a:cubicBezTo>
                <a:cubicBezTo>
                  <a:pt x="7189" y="1659"/>
                  <a:pt x="7204" y="1664"/>
                  <a:pt x="7218" y="1664"/>
                </a:cubicBezTo>
                <a:cubicBezTo>
                  <a:pt x="7235" y="1664"/>
                  <a:pt x="7252" y="1656"/>
                  <a:pt x="7264" y="1641"/>
                </a:cubicBezTo>
                <a:cubicBezTo>
                  <a:pt x="7284" y="1613"/>
                  <a:pt x="7280" y="1570"/>
                  <a:pt x="7253" y="1547"/>
                </a:cubicBezTo>
                <a:cubicBezTo>
                  <a:pt x="7028" y="1342"/>
                  <a:pt x="6786" y="1152"/>
                  <a:pt x="6534" y="982"/>
                </a:cubicBezTo>
                <a:cubicBezTo>
                  <a:pt x="6523" y="975"/>
                  <a:pt x="6512" y="971"/>
                  <a:pt x="6500" y="971"/>
                </a:cubicBezTo>
                <a:close/>
                <a:moveTo>
                  <a:pt x="7843" y="2196"/>
                </a:moveTo>
                <a:cubicBezTo>
                  <a:pt x="7829" y="2196"/>
                  <a:pt x="7815" y="2202"/>
                  <a:pt x="7804" y="2212"/>
                </a:cubicBezTo>
                <a:cubicBezTo>
                  <a:pt x="7787" y="2230"/>
                  <a:pt x="7781" y="2254"/>
                  <a:pt x="7786" y="2279"/>
                </a:cubicBezTo>
                <a:cubicBezTo>
                  <a:pt x="7789" y="2288"/>
                  <a:pt x="7794" y="2298"/>
                  <a:pt x="7801" y="2306"/>
                </a:cubicBezTo>
                <a:cubicBezTo>
                  <a:pt x="7847" y="2363"/>
                  <a:pt x="7893" y="2421"/>
                  <a:pt x="7937" y="2480"/>
                </a:cubicBezTo>
                <a:cubicBezTo>
                  <a:pt x="8075" y="2661"/>
                  <a:pt x="8207" y="2856"/>
                  <a:pt x="8330" y="3057"/>
                </a:cubicBezTo>
                <a:cubicBezTo>
                  <a:pt x="8342" y="3078"/>
                  <a:pt x="8363" y="3089"/>
                  <a:pt x="8384" y="3089"/>
                </a:cubicBezTo>
                <a:cubicBezTo>
                  <a:pt x="8395" y="3089"/>
                  <a:pt x="8406" y="3086"/>
                  <a:pt x="8415" y="3079"/>
                </a:cubicBezTo>
                <a:cubicBezTo>
                  <a:pt x="8443" y="3060"/>
                  <a:pt x="8451" y="3018"/>
                  <a:pt x="8431" y="2987"/>
                </a:cubicBezTo>
                <a:cubicBezTo>
                  <a:pt x="8306" y="2781"/>
                  <a:pt x="8171" y="2582"/>
                  <a:pt x="8031" y="2397"/>
                </a:cubicBezTo>
                <a:cubicBezTo>
                  <a:pt x="7985" y="2337"/>
                  <a:pt x="7939" y="2278"/>
                  <a:pt x="7891" y="2220"/>
                </a:cubicBezTo>
                <a:cubicBezTo>
                  <a:pt x="7878" y="2205"/>
                  <a:pt x="7861" y="2196"/>
                  <a:pt x="7843" y="2196"/>
                </a:cubicBezTo>
                <a:close/>
                <a:moveTo>
                  <a:pt x="8818" y="3781"/>
                </a:moveTo>
                <a:cubicBezTo>
                  <a:pt x="8809" y="3781"/>
                  <a:pt x="8800" y="3783"/>
                  <a:pt x="8791" y="3787"/>
                </a:cubicBezTo>
                <a:cubicBezTo>
                  <a:pt x="8766" y="3800"/>
                  <a:pt x="8753" y="3832"/>
                  <a:pt x="8760" y="3862"/>
                </a:cubicBezTo>
                <a:cubicBezTo>
                  <a:pt x="8762" y="3866"/>
                  <a:pt x="8764" y="3872"/>
                  <a:pt x="8766" y="3876"/>
                </a:cubicBezTo>
                <a:cubicBezTo>
                  <a:pt x="8890" y="4144"/>
                  <a:pt x="9008" y="4435"/>
                  <a:pt x="9117" y="4739"/>
                </a:cubicBezTo>
                <a:cubicBezTo>
                  <a:pt x="9127" y="4767"/>
                  <a:pt x="9152" y="4784"/>
                  <a:pt x="9177" y="4784"/>
                </a:cubicBezTo>
                <a:cubicBezTo>
                  <a:pt x="9184" y="4784"/>
                  <a:pt x="9191" y="4783"/>
                  <a:pt x="9197" y="4781"/>
                </a:cubicBezTo>
                <a:cubicBezTo>
                  <a:pt x="9228" y="4768"/>
                  <a:pt x="9242" y="4728"/>
                  <a:pt x="9232" y="4695"/>
                </a:cubicBezTo>
                <a:cubicBezTo>
                  <a:pt x="9122" y="4388"/>
                  <a:pt x="9001" y="4093"/>
                  <a:pt x="8875" y="3819"/>
                </a:cubicBezTo>
                <a:cubicBezTo>
                  <a:pt x="8863" y="3795"/>
                  <a:pt x="8841" y="3781"/>
                  <a:pt x="8818" y="3781"/>
                </a:cubicBezTo>
                <a:close/>
                <a:moveTo>
                  <a:pt x="9458" y="5546"/>
                </a:moveTo>
                <a:cubicBezTo>
                  <a:pt x="9452" y="5546"/>
                  <a:pt x="9447" y="5547"/>
                  <a:pt x="9442" y="5549"/>
                </a:cubicBezTo>
                <a:cubicBezTo>
                  <a:pt x="9410" y="5558"/>
                  <a:pt x="9393" y="5594"/>
                  <a:pt x="9401" y="5628"/>
                </a:cubicBezTo>
                <a:cubicBezTo>
                  <a:pt x="9401" y="5629"/>
                  <a:pt x="9401" y="5630"/>
                  <a:pt x="9401" y="5631"/>
                </a:cubicBezTo>
                <a:cubicBezTo>
                  <a:pt x="9483" y="5913"/>
                  <a:pt x="9563" y="6226"/>
                  <a:pt x="9635" y="6539"/>
                </a:cubicBezTo>
                <a:cubicBezTo>
                  <a:pt x="9635" y="6539"/>
                  <a:pt x="9636" y="6540"/>
                  <a:pt x="9636" y="6540"/>
                </a:cubicBezTo>
                <a:cubicBezTo>
                  <a:pt x="9644" y="6570"/>
                  <a:pt x="9669" y="6592"/>
                  <a:pt x="9697" y="6592"/>
                </a:cubicBezTo>
                <a:cubicBezTo>
                  <a:pt x="9701" y="6592"/>
                  <a:pt x="9706" y="6592"/>
                  <a:pt x="9710" y="6590"/>
                </a:cubicBezTo>
                <a:cubicBezTo>
                  <a:pt x="9743" y="6583"/>
                  <a:pt x="9764" y="6548"/>
                  <a:pt x="9755" y="6511"/>
                </a:cubicBezTo>
                <a:cubicBezTo>
                  <a:pt x="9681" y="6196"/>
                  <a:pt x="9600" y="5881"/>
                  <a:pt x="9519" y="5597"/>
                </a:cubicBezTo>
                <a:cubicBezTo>
                  <a:pt x="9511" y="5566"/>
                  <a:pt x="9485" y="5546"/>
                  <a:pt x="9458" y="5546"/>
                </a:cubicBezTo>
                <a:close/>
                <a:moveTo>
                  <a:pt x="9894" y="7378"/>
                </a:moveTo>
                <a:cubicBezTo>
                  <a:pt x="9890" y="7378"/>
                  <a:pt x="9886" y="7378"/>
                  <a:pt x="9882" y="7379"/>
                </a:cubicBezTo>
                <a:cubicBezTo>
                  <a:pt x="9849" y="7386"/>
                  <a:pt x="9829" y="7420"/>
                  <a:pt x="9836" y="7457"/>
                </a:cubicBezTo>
                <a:cubicBezTo>
                  <a:pt x="9886" y="7706"/>
                  <a:pt x="9936" y="7953"/>
                  <a:pt x="9985" y="8200"/>
                </a:cubicBezTo>
                <a:lnTo>
                  <a:pt x="10019" y="8380"/>
                </a:lnTo>
                <a:cubicBezTo>
                  <a:pt x="10020" y="8381"/>
                  <a:pt x="10020" y="8382"/>
                  <a:pt x="10020" y="8383"/>
                </a:cubicBezTo>
                <a:cubicBezTo>
                  <a:pt x="10028" y="8413"/>
                  <a:pt x="10054" y="8435"/>
                  <a:pt x="10082" y="8435"/>
                </a:cubicBezTo>
                <a:cubicBezTo>
                  <a:pt x="10085" y="8435"/>
                  <a:pt x="10089" y="8435"/>
                  <a:pt x="10093" y="8434"/>
                </a:cubicBezTo>
                <a:cubicBezTo>
                  <a:pt x="10126" y="8429"/>
                  <a:pt x="10147" y="8394"/>
                  <a:pt x="10140" y="8357"/>
                </a:cubicBezTo>
                <a:lnTo>
                  <a:pt x="10104" y="8178"/>
                </a:lnTo>
                <a:cubicBezTo>
                  <a:pt x="10056" y="7931"/>
                  <a:pt x="10007" y="7682"/>
                  <a:pt x="9956" y="7433"/>
                </a:cubicBezTo>
                <a:cubicBezTo>
                  <a:pt x="9946" y="7398"/>
                  <a:pt x="9922" y="7378"/>
                  <a:pt x="9894" y="7378"/>
                </a:cubicBezTo>
                <a:close/>
                <a:moveTo>
                  <a:pt x="10265" y="9224"/>
                </a:moveTo>
                <a:cubicBezTo>
                  <a:pt x="10261" y="9224"/>
                  <a:pt x="10257" y="9224"/>
                  <a:pt x="10253" y="9225"/>
                </a:cubicBezTo>
                <a:cubicBezTo>
                  <a:pt x="10220" y="9232"/>
                  <a:pt x="10199" y="9266"/>
                  <a:pt x="10207" y="9303"/>
                </a:cubicBezTo>
                <a:cubicBezTo>
                  <a:pt x="10280" y="9642"/>
                  <a:pt x="10348" y="9944"/>
                  <a:pt x="10417" y="10224"/>
                </a:cubicBezTo>
                <a:cubicBezTo>
                  <a:pt x="10425" y="10255"/>
                  <a:pt x="10451" y="10276"/>
                  <a:pt x="10479" y="10276"/>
                </a:cubicBezTo>
                <a:cubicBezTo>
                  <a:pt x="10484" y="10276"/>
                  <a:pt x="10488" y="10275"/>
                  <a:pt x="10493" y="10274"/>
                </a:cubicBezTo>
                <a:cubicBezTo>
                  <a:pt x="10525" y="10266"/>
                  <a:pt x="10544" y="10230"/>
                  <a:pt x="10536" y="10194"/>
                </a:cubicBezTo>
                <a:cubicBezTo>
                  <a:pt x="10466" y="9916"/>
                  <a:pt x="10398" y="9617"/>
                  <a:pt x="10327" y="9278"/>
                </a:cubicBezTo>
                <a:cubicBezTo>
                  <a:pt x="10316" y="9243"/>
                  <a:pt x="10293" y="9224"/>
                  <a:pt x="10265" y="9224"/>
                </a:cubicBezTo>
                <a:close/>
                <a:moveTo>
                  <a:pt x="22673" y="11500"/>
                </a:moveTo>
                <a:cubicBezTo>
                  <a:pt x="22667" y="11500"/>
                  <a:pt x="22660" y="11500"/>
                  <a:pt x="22653" y="11500"/>
                </a:cubicBezTo>
                <a:cubicBezTo>
                  <a:pt x="22620" y="11500"/>
                  <a:pt x="22594" y="11530"/>
                  <a:pt x="22596" y="11567"/>
                </a:cubicBezTo>
                <a:cubicBezTo>
                  <a:pt x="22596" y="11573"/>
                  <a:pt x="22596" y="11577"/>
                  <a:pt x="22597" y="11582"/>
                </a:cubicBezTo>
                <a:cubicBezTo>
                  <a:pt x="22604" y="11612"/>
                  <a:pt x="22629" y="11634"/>
                  <a:pt x="22657" y="11634"/>
                </a:cubicBezTo>
                <a:cubicBezTo>
                  <a:pt x="22657" y="11634"/>
                  <a:pt x="22658" y="11634"/>
                  <a:pt x="22659" y="11634"/>
                </a:cubicBezTo>
                <a:cubicBezTo>
                  <a:pt x="22943" y="11634"/>
                  <a:pt x="23229" y="11655"/>
                  <a:pt x="23510" y="11698"/>
                </a:cubicBezTo>
                <a:cubicBezTo>
                  <a:pt x="23513" y="11698"/>
                  <a:pt x="23516" y="11699"/>
                  <a:pt x="23519" y="11699"/>
                </a:cubicBezTo>
                <a:cubicBezTo>
                  <a:pt x="23550" y="11699"/>
                  <a:pt x="23575" y="11674"/>
                  <a:pt x="23578" y="11641"/>
                </a:cubicBezTo>
                <a:cubicBezTo>
                  <a:pt x="23581" y="11605"/>
                  <a:pt x="23556" y="11571"/>
                  <a:pt x="23523" y="11565"/>
                </a:cubicBezTo>
                <a:cubicBezTo>
                  <a:pt x="23242" y="11523"/>
                  <a:pt x="22956" y="11500"/>
                  <a:pt x="22673" y="11500"/>
                </a:cubicBezTo>
                <a:close/>
                <a:moveTo>
                  <a:pt x="21800" y="11570"/>
                </a:moveTo>
                <a:cubicBezTo>
                  <a:pt x="21797" y="11570"/>
                  <a:pt x="21794" y="11570"/>
                  <a:pt x="21791" y="11571"/>
                </a:cubicBezTo>
                <a:cubicBezTo>
                  <a:pt x="21646" y="11594"/>
                  <a:pt x="21502" y="11624"/>
                  <a:pt x="21361" y="11659"/>
                </a:cubicBezTo>
                <a:cubicBezTo>
                  <a:pt x="21222" y="11694"/>
                  <a:pt x="21085" y="11734"/>
                  <a:pt x="20952" y="11779"/>
                </a:cubicBezTo>
                <a:cubicBezTo>
                  <a:pt x="20922" y="11790"/>
                  <a:pt x="20905" y="11824"/>
                  <a:pt x="20913" y="11857"/>
                </a:cubicBezTo>
                <a:cubicBezTo>
                  <a:pt x="20914" y="11859"/>
                  <a:pt x="20914" y="11861"/>
                  <a:pt x="20915" y="11862"/>
                </a:cubicBezTo>
                <a:cubicBezTo>
                  <a:pt x="20924" y="11891"/>
                  <a:pt x="20949" y="11909"/>
                  <a:pt x="20975" y="11909"/>
                </a:cubicBezTo>
                <a:cubicBezTo>
                  <a:pt x="20981" y="11909"/>
                  <a:pt x="20987" y="11908"/>
                  <a:pt x="20993" y="11906"/>
                </a:cubicBezTo>
                <a:cubicBezTo>
                  <a:pt x="21124" y="11862"/>
                  <a:pt x="21257" y="11823"/>
                  <a:pt x="21393" y="11790"/>
                </a:cubicBezTo>
                <a:cubicBezTo>
                  <a:pt x="21531" y="11755"/>
                  <a:pt x="21673" y="11727"/>
                  <a:pt x="21815" y="11703"/>
                </a:cubicBezTo>
                <a:cubicBezTo>
                  <a:pt x="21848" y="11698"/>
                  <a:pt x="21869" y="11664"/>
                  <a:pt x="21863" y="11627"/>
                </a:cubicBezTo>
                <a:cubicBezTo>
                  <a:pt x="21857" y="11594"/>
                  <a:pt x="21830" y="11570"/>
                  <a:pt x="21800" y="11570"/>
                </a:cubicBezTo>
                <a:close/>
                <a:moveTo>
                  <a:pt x="10723" y="11050"/>
                </a:moveTo>
                <a:cubicBezTo>
                  <a:pt x="10717" y="11050"/>
                  <a:pt x="10712" y="11051"/>
                  <a:pt x="10706" y="11053"/>
                </a:cubicBezTo>
                <a:cubicBezTo>
                  <a:pt x="10675" y="11062"/>
                  <a:pt x="10658" y="11097"/>
                  <a:pt x="10666" y="11132"/>
                </a:cubicBezTo>
                <a:cubicBezTo>
                  <a:pt x="10667" y="11133"/>
                  <a:pt x="10667" y="11134"/>
                  <a:pt x="10667" y="11136"/>
                </a:cubicBezTo>
                <a:cubicBezTo>
                  <a:pt x="10766" y="11455"/>
                  <a:pt x="10866" y="11748"/>
                  <a:pt x="10975" y="12030"/>
                </a:cubicBezTo>
                <a:cubicBezTo>
                  <a:pt x="10986" y="12057"/>
                  <a:pt x="11010" y="12073"/>
                  <a:pt x="11035" y="12073"/>
                </a:cubicBezTo>
                <a:cubicBezTo>
                  <a:pt x="11042" y="12073"/>
                  <a:pt x="11049" y="12071"/>
                  <a:pt x="11056" y="12069"/>
                </a:cubicBezTo>
                <a:cubicBezTo>
                  <a:pt x="11087" y="12056"/>
                  <a:pt x="11101" y="12017"/>
                  <a:pt x="11088" y="11982"/>
                </a:cubicBezTo>
                <a:cubicBezTo>
                  <a:pt x="10980" y="11704"/>
                  <a:pt x="10881" y="11416"/>
                  <a:pt x="10784" y="11098"/>
                </a:cubicBezTo>
                <a:cubicBezTo>
                  <a:pt x="10775" y="11069"/>
                  <a:pt x="10750" y="11050"/>
                  <a:pt x="10723" y="11050"/>
                </a:cubicBezTo>
                <a:close/>
                <a:moveTo>
                  <a:pt x="24363" y="11764"/>
                </a:moveTo>
                <a:cubicBezTo>
                  <a:pt x="24336" y="11764"/>
                  <a:pt x="24311" y="11783"/>
                  <a:pt x="24305" y="11812"/>
                </a:cubicBezTo>
                <a:cubicBezTo>
                  <a:pt x="24302" y="11823"/>
                  <a:pt x="24303" y="11835"/>
                  <a:pt x="24305" y="11845"/>
                </a:cubicBezTo>
                <a:cubicBezTo>
                  <a:pt x="24311" y="11869"/>
                  <a:pt x="24327" y="11888"/>
                  <a:pt x="24350" y="11894"/>
                </a:cubicBezTo>
                <a:cubicBezTo>
                  <a:pt x="24611" y="11978"/>
                  <a:pt x="24867" y="12080"/>
                  <a:pt x="25111" y="12200"/>
                </a:cubicBezTo>
                <a:lnTo>
                  <a:pt x="25158" y="12224"/>
                </a:lnTo>
                <a:cubicBezTo>
                  <a:pt x="25166" y="12229"/>
                  <a:pt x="25175" y="12230"/>
                  <a:pt x="25184" y="12230"/>
                </a:cubicBezTo>
                <a:cubicBezTo>
                  <a:pt x="25207" y="12230"/>
                  <a:pt x="25229" y="12217"/>
                  <a:pt x="25239" y="12192"/>
                </a:cubicBezTo>
                <a:cubicBezTo>
                  <a:pt x="25252" y="12159"/>
                  <a:pt x="25237" y="12119"/>
                  <a:pt x="25205" y="12103"/>
                </a:cubicBezTo>
                <a:lnTo>
                  <a:pt x="25158" y="12079"/>
                </a:lnTo>
                <a:cubicBezTo>
                  <a:pt x="24908" y="11956"/>
                  <a:pt x="24646" y="11852"/>
                  <a:pt x="24380" y="11766"/>
                </a:cubicBezTo>
                <a:cubicBezTo>
                  <a:pt x="24374" y="11765"/>
                  <a:pt x="24369" y="11764"/>
                  <a:pt x="24363" y="11764"/>
                </a:cubicBezTo>
                <a:close/>
                <a:moveTo>
                  <a:pt x="20185" y="12120"/>
                </a:moveTo>
                <a:cubicBezTo>
                  <a:pt x="20176" y="12120"/>
                  <a:pt x="20167" y="12122"/>
                  <a:pt x="20158" y="12127"/>
                </a:cubicBezTo>
                <a:cubicBezTo>
                  <a:pt x="19902" y="12267"/>
                  <a:pt x="19658" y="12432"/>
                  <a:pt x="19434" y="12615"/>
                </a:cubicBezTo>
                <a:cubicBezTo>
                  <a:pt x="19413" y="12631"/>
                  <a:pt x="19406" y="12659"/>
                  <a:pt x="19412" y="12684"/>
                </a:cubicBezTo>
                <a:cubicBezTo>
                  <a:pt x="19414" y="12692"/>
                  <a:pt x="19419" y="12701"/>
                  <a:pt x="19424" y="12708"/>
                </a:cubicBezTo>
                <a:cubicBezTo>
                  <a:pt x="19436" y="12727"/>
                  <a:pt x="19456" y="12736"/>
                  <a:pt x="19475" y="12736"/>
                </a:cubicBezTo>
                <a:cubicBezTo>
                  <a:pt x="19488" y="12736"/>
                  <a:pt x="19500" y="12732"/>
                  <a:pt x="19511" y="12723"/>
                </a:cubicBezTo>
                <a:cubicBezTo>
                  <a:pt x="19729" y="12545"/>
                  <a:pt x="19967" y="12385"/>
                  <a:pt x="20218" y="12247"/>
                </a:cubicBezTo>
                <a:cubicBezTo>
                  <a:pt x="20247" y="12231"/>
                  <a:pt x="20257" y="12190"/>
                  <a:pt x="20241" y="12157"/>
                </a:cubicBezTo>
                <a:cubicBezTo>
                  <a:pt x="20230" y="12134"/>
                  <a:pt x="20208" y="12120"/>
                  <a:pt x="20185" y="12120"/>
                </a:cubicBezTo>
                <a:close/>
                <a:moveTo>
                  <a:pt x="25947" y="12554"/>
                </a:moveTo>
                <a:cubicBezTo>
                  <a:pt x="25927" y="12554"/>
                  <a:pt x="25908" y="12565"/>
                  <a:pt x="25897" y="12584"/>
                </a:cubicBezTo>
                <a:cubicBezTo>
                  <a:pt x="25888" y="12599"/>
                  <a:pt x="25886" y="12619"/>
                  <a:pt x="25890" y="12636"/>
                </a:cubicBezTo>
                <a:cubicBezTo>
                  <a:pt x="25895" y="12652"/>
                  <a:pt x="25904" y="12667"/>
                  <a:pt x="25919" y="12676"/>
                </a:cubicBezTo>
                <a:cubicBezTo>
                  <a:pt x="26161" y="12844"/>
                  <a:pt x="26397" y="13032"/>
                  <a:pt x="26621" y="13235"/>
                </a:cubicBezTo>
                <a:cubicBezTo>
                  <a:pt x="26633" y="13246"/>
                  <a:pt x="26648" y="13252"/>
                  <a:pt x="26662" y="13252"/>
                </a:cubicBezTo>
                <a:cubicBezTo>
                  <a:pt x="26680" y="13252"/>
                  <a:pt x="26697" y="13244"/>
                  <a:pt x="26708" y="13229"/>
                </a:cubicBezTo>
                <a:cubicBezTo>
                  <a:pt x="26729" y="13200"/>
                  <a:pt x="26724" y="13158"/>
                  <a:pt x="26697" y="13134"/>
                </a:cubicBezTo>
                <a:cubicBezTo>
                  <a:pt x="26468" y="12927"/>
                  <a:pt x="26228" y="12735"/>
                  <a:pt x="25981" y="12565"/>
                </a:cubicBezTo>
                <a:cubicBezTo>
                  <a:pt x="25971" y="12558"/>
                  <a:pt x="25959" y="12554"/>
                  <a:pt x="25947" y="12554"/>
                </a:cubicBezTo>
                <a:close/>
                <a:moveTo>
                  <a:pt x="11409" y="12797"/>
                </a:moveTo>
                <a:cubicBezTo>
                  <a:pt x="11400" y="12797"/>
                  <a:pt x="11391" y="12799"/>
                  <a:pt x="11382" y="12803"/>
                </a:cubicBezTo>
                <a:cubicBezTo>
                  <a:pt x="11357" y="12817"/>
                  <a:pt x="11346" y="12848"/>
                  <a:pt x="11353" y="12878"/>
                </a:cubicBezTo>
                <a:cubicBezTo>
                  <a:pt x="11354" y="12884"/>
                  <a:pt x="11356" y="12888"/>
                  <a:pt x="11360" y="12893"/>
                </a:cubicBezTo>
                <a:cubicBezTo>
                  <a:pt x="11505" y="13182"/>
                  <a:pt x="11664" y="13455"/>
                  <a:pt x="11833" y="13707"/>
                </a:cubicBezTo>
                <a:cubicBezTo>
                  <a:pt x="11845" y="13726"/>
                  <a:pt x="11865" y="13737"/>
                  <a:pt x="11885" y="13737"/>
                </a:cubicBezTo>
                <a:cubicBezTo>
                  <a:pt x="11897" y="13737"/>
                  <a:pt x="11909" y="13733"/>
                  <a:pt x="11919" y="13724"/>
                </a:cubicBezTo>
                <a:cubicBezTo>
                  <a:pt x="11946" y="13704"/>
                  <a:pt x="11951" y="13662"/>
                  <a:pt x="11931" y="13631"/>
                </a:cubicBezTo>
                <a:cubicBezTo>
                  <a:pt x="11766" y="13385"/>
                  <a:pt x="11610" y="13115"/>
                  <a:pt x="11466" y="12833"/>
                </a:cubicBezTo>
                <a:cubicBezTo>
                  <a:pt x="11454" y="12810"/>
                  <a:pt x="11432" y="12797"/>
                  <a:pt x="11409" y="12797"/>
                </a:cubicBezTo>
                <a:close/>
                <a:moveTo>
                  <a:pt x="18848" y="13219"/>
                </a:moveTo>
                <a:cubicBezTo>
                  <a:pt x="18832" y="13219"/>
                  <a:pt x="18816" y="13226"/>
                  <a:pt x="18804" y="13239"/>
                </a:cubicBezTo>
                <a:cubicBezTo>
                  <a:pt x="18619" y="13460"/>
                  <a:pt x="18452" y="13692"/>
                  <a:pt x="18268" y="13951"/>
                </a:cubicBezTo>
                <a:cubicBezTo>
                  <a:pt x="18256" y="13968"/>
                  <a:pt x="18253" y="13989"/>
                  <a:pt x="18259" y="14009"/>
                </a:cubicBezTo>
                <a:cubicBezTo>
                  <a:pt x="18262" y="14022"/>
                  <a:pt x="18269" y="14035"/>
                  <a:pt x="18281" y="14045"/>
                </a:cubicBezTo>
                <a:cubicBezTo>
                  <a:pt x="18293" y="14055"/>
                  <a:pt x="18307" y="14060"/>
                  <a:pt x="18320" y="14060"/>
                </a:cubicBezTo>
                <a:cubicBezTo>
                  <a:pt x="18338" y="14060"/>
                  <a:pt x="18355" y="14052"/>
                  <a:pt x="18366" y="14036"/>
                </a:cubicBezTo>
                <a:cubicBezTo>
                  <a:pt x="18549" y="13779"/>
                  <a:pt x="18715" y="13549"/>
                  <a:pt x="18897" y="13331"/>
                </a:cubicBezTo>
                <a:cubicBezTo>
                  <a:pt x="18920" y="13305"/>
                  <a:pt x="18917" y="13263"/>
                  <a:pt x="18891" y="13237"/>
                </a:cubicBezTo>
                <a:cubicBezTo>
                  <a:pt x="18879" y="13225"/>
                  <a:pt x="18863" y="13219"/>
                  <a:pt x="18848" y="13219"/>
                </a:cubicBezTo>
                <a:close/>
                <a:moveTo>
                  <a:pt x="27299" y="13772"/>
                </a:moveTo>
                <a:cubicBezTo>
                  <a:pt x="27284" y="13772"/>
                  <a:pt x="27269" y="13777"/>
                  <a:pt x="27258" y="13790"/>
                </a:cubicBezTo>
                <a:cubicBezTo>
                  <a:pt x="27242" y="13806"/>
                  <a:pt x="27236" y="13830"/>
                  <a:pt x="27242" y="13854"/>
                </a:cubicBezTo>
                <a:cubicBezTo>
                  <a:pt x="27245" y="13864"/>
                  <a:pt x="27249" y="13875"/>
                  <a:pt x="27258" y="13884"/>
                </a:cubicBezTo>
                <a:cubicBezTo>
                  <a:pt x="27455" y="14111"/>
                  <a:pt x="27646" y="14355"/>
                  <a:pt x="27821" y="14608"/>
                </a:cubicBezTo>
                <a:cubicBezTo>
                  <a:pt x="27834" y="14626"/>
                  <a:pt x="27853" y="14635"/>
                  <a:pt x="27872" y="14635"/>
                </a:cubicBezTo>
                <a:cubicBezTo>
                  <a:pt x="27884" y="14635"/>
                  <a:pt x="27897" y="14631"/>
                  <a:pt x="27907" y="14623"/>
                </a:cubicBezTo>
                <a:cubicBezTo>
                  <a:pt x="27934" y="14601"/>
                  <a:pt x="27938" y="14560"/>
                  <a:pt x="27918" y="14530"/>
                </a:cubicBezTo>
                <a:cubicBezTo>
                  <a:pt x="27740" y="14272"/>
                  <a:pt x="27546" y="14025"/>
                  <a:pt x="27345" y="13794"/>
                </a:cubicBezTo>
                <a:cubicBezTo>
                  <a:pt x="27332" y="13779"/>
                  <a:pt x="27315" y="13772"/>
                  <a:pt x="27299" y="13772"/>
                </a:cubicBezTo>
                <a:close/>
                <a:moveTo>
                  <a:pt x="12451" y="14328"/>
                </a:moveTo>
                <a:cubicBezTo>
                  <a:pt x="12436" y="14328"/>
                  <a:pt x="12421" y="14335"/>
                  <a:pt x="12410" y="14347"/>
                </a:cubicBezTo>
                <a:cubicBezTo>
                  <a:pt x="12394" y="14364"/>
                  <a:pt x="12389" y="14388"/>
                  <a:pt x="12395" y="14410"/>
                </a:cubicBezTo>
                <a:cubicBezTo>
                  <a:pt x="12398" y="14422"/>
                  <a:pt x="12403" y="14433"/>
                  <a:pt x="12412" y="14442"/>
                </a:cubicBezTo>
                <a:cubicBezTo>
                  <a:pt x="12623" y="14666"/>
                  <a:pt x="12855" y="14872"/>
                  <a:pt x="13101" y="15055"/>
                </a:cubicBezTo>
                <a:cubicBezTo>
                  <a:pt x="13112" y="15064"/>
                  <a:pt x="13125" y="15068"/>
                  <a:pt x="13137" y="15068"/>
                </a:cubicBezTo>
                <a:cubicBezTo>
                  <a:pt x="13156" y="15068"/>
                  <a:pt x="13175" y="15058"/>
                  <a:pt x="13186" y="15039"/>
                </a:cubicBezTo>
                <a:cubicBezTo>
                  <a:pt x="13205" y="15008"/>
                  <a:pt x="13196" y="14967"/>
                  <a:pt x="13167" y="14945"/>
                </a:cubicBezTo>
                <a:cubicBezTo>
                  <a:pt x="12928" y="14767"/>
                  <a:pt x="12701" y="14566"/>
                  <a:pt x="12496" y="14348"/>
                </a:cubicBezTo>
                <a:cubicBezTo>
                  <a:pt x="12484" y="14335"/>
                  <a:pt x="12467" y="14328"/>
                  <a:pt x="12451" y="14328"/>
                </a:cubicBezTo>
                <a:close/>
                <a:moveTo>
                  <a:pt x="17786" y="14639"/>
                </a:moveTo>
                <a:cubicBezTo>
                  <a:pt x="17769" y="14639"/>
                  <a:pt x="17753" y="14646"/>
                  <a:pt x="17742" y="14660"/>
                </a:cubicBezTo>
                <a:cubicBezTo>
                  <a:pt x="17532" y="14920"/>
                  <a:pt x="17339" y="15114"/>
                  <a:pt x="17136" y="15273"/>
                </a:cubicBezTo>
                <a:cubicBezTo>
                  <a:pt x="17115" y="15289"/>
                  <a:pt x="17108" y="15317"/>
                  <a:pt x="17114" y="15343"/>
                </a:cubicBezTo>
                <a:cubicBezTo>
                  <a:pt x="17117" y="15350"/>
                  <a:pt x="17120" y="15359"/>
                  <a:pt x="17124" y="15366"/>
                </a:cubicBezTo>
                <a:cubicBezTo>
                  <a:pt x="17137" y="15385"/>
                  <a:pt x="17157" y="15395"/>
                  <a:pt x="17176" y="15395"/>
                </a:cubicBezTo>
                <a:cubicBezTo>
                  <a:pt x="17188" y="15395"/>
                  <a:pt x="17200" y="15391"/>
                  <a:pt x="17211" y="15382"/>
                </a:cubicBezTo>
                <a:cubicBezTo>
                  <a:pt x="17421" y="15218"/>
                  <a:pt x="17620" y="15017"/>
                  <a:pt x="17836" y="14752"/>
                </a:cubicBezTo>
                <a:cubicBezTo>
                  <a:pt x="17858" y="14724"/>
                  <a:pt x="17855" y="14682"/>
                  <a:pt x="17829" y="14657"/>
                </a:cubicBezTo>
                <a:cubicBezTo>
                  <a:pt x="17816" y="14645"/>
                  <a:pt x="17801" y="14639"/>
                  <a:pt x="17786" y="14639"/>
                </a:cubicBezTo>
                <a:close/>
                <a:moveTo>
                  <a:pt x="13895" y="15400"/>
                </a:moveTo>
                <a:cubicBezTo>
                  <a:pt x="13872" y="15400"/>
                  <a:pt x="13851" y="15415"/>
                  <a:pt x="13841" y="15440"/>
                </a:cubicBezTo>
                <a:cubicBezTo>
                  <a:pt x="13836" y="15454"/>
                  <a:pt x="13835" y="15469"/>
                  <a:pt x="13839" y="15483"/>
                </a:cubicBezTo>
                <a:cubicBezTo>
                  <a:pt x="13843" y="15502"/>
                  <a:pt x="13856" y="15519"/>
                  <a:pt x="13874" y="15529"/>
                </a:cubicBezTo>
                <a:cubicBezTo>
                  <a:pt x="14151" y="15663"/>
                  <a:pt x="14432" y="15768"/>
                  <a:pt x="14711" y="15837"/>
                </a:cubicBezTo>
                <a:cubicBezTo>
                  <a:pt x="14716" y="15839"/>
                  <a:pt x="14721" y="15839"/>
                  <a:pt x="14725" y="15839"/>
                </a:cubicBezTo>
                <a:cubicBezTo>
                  <a:pt x="14754" y="15839"/>
                  <a:pt x="14778" y="15818"/>
                  <a:pt x="14782" y="15787"/>
                </a:cubicBezTo>
                <a:cubicBezTo>
                  <a:pt x="14789" y="15751"/>
                  <a:pt x="14767" y="15716"/>
                  <a:pt x="14733" y="15707"/>
                </a:cubicBezTo>
                <a:cubicBezTo>
                  <a:pt x="14463" y="15639"/>
                  <a:pt x="14189" y="15538"/>
                  <a:pt x="13921" y="15407"/>
                </a:cubicBezTo>
                <a:cubicBezTo>
                  <a:pt x="13913" y="15403"/>
                  <a:pt x="13904" y="15400"/>
                  <a:pt x="13895" y="15400"/>
                </a:cubicBezTo>
                <a:close/>
                <a:moveTo>
                  <a:pt x="16417" y="15670"/>
                </a:moveTo>
                <a:cubicBezTo>
                  <a:pt x="16411" y="15670"/>
                  <a:pt x="16406" y="15671"/>
                  <a:pt x="16400" y="15673"/>
                </a:cubicBezTo>
                <a:cubicBezTo>
                  <a:pt x="16334" y="15695"/>
                  <a:pt x="16267" y="15715"/>
                  <a:pt x="16200" y="15732"/>
                </a:cubicBezTo>
                <a:cubicBezTo>
                  <a:pt x="16001" y="15781"/>
                  <a:pt x="15791" y="15808"/>
                  <a:pt x="15576" y="15811"/>
                </a:cubicBezTo>
                <a:cubicBezTo>
                  <a:pt x="15542" y="15811"/>
                  <a:pt x="15516" y="15842"/>
                  <a:pt x="15518" y="15878"/>
                </a:cubicBezTo>
                <a:cubicBezTo>
                  <a:pt x="15518" y="15883"/>
                  <a:pt x="15518" y="15888"/>
                  <a:pt x="15519" y="15892"/>
                </a:cubicBezTo>
                <a:cubicBezTo>
                  <a:pt x="15527" y="15922"/>
                  <a:pt x="15554" y="15944"/>
                  <a:pt x="15583" y="15944"/>
                </a:cubicBezTo>
                <a:cubicBezTo>
                  <a:pt x="15807" y="15941"/>
                  <a:pt x="16025" y="15914"/>
                  <a:pt x="16233" y="15862"/>
                </a:cubicBezTo>
                <a:cubicBezTo>
                  <a:pt x="16303" y="15845"/>
                  <a:pt x="16372" y="15825"/>
                  <a:pt x="16441" y="15801"/>
                </a:cubicBezTo>
                <a:cubicBezTo>
                  <a:pt x="16473" y="15790"/>
                  <a:pt x="16488" y="15752"/>
                  <a:pt x="16479" y="15718"/>
                </a:cubicBezTo>
                <a:cubicBezTo>
                  <a:pt x="16469" y="15689"/>
                  <a:pt x="16444" y="15670"/>
                  <a:pt x="16417" y="15670"/>
                </a:cubicBezTo>
                <a:close/>
                <a:moveTo>
                  <a:pt x="28358" y="15294"/>
                </a:moveTo>
                <a:cubicBezTo>
                  <a:pt x="28348" y="15294"/>
                  <a:pt x="28337" y="15296"/>
                  <a:pt x="28328" y="15302"/>
                </a:cubicBezTo>
                <a:cubicBezTo>
                  <a:pt x="28305" y="15317"/>
                  <a:pt x="28294" y="15347"/>
                  <a:pt x="28301" y="15376"/>
                </a:cubicBezTo>
                <a:cubicBezTo>
                  <a:pt x="28303" y="15381"/>
                  <a:pt x="28305" y="15388"/>
                  <a:pt x="28308" y="15393"/>
                </a:cubicBezTo>
                <a:cubicBezTo>
                  <a:pt x="28456" y="15663"/>
                  <a:pt x="28593" y="15944"/>
                  <a:pt x="28715" y="16229"/>
                </a:cubicBezTo>
                <a:cubicBezTo>
                  <a:pt x="28726" y="16255"/>
                  <a:pt x="28749" y="16270"/>
                  <a:pt x="28773" y="16270"/>
                </a:cubicBezTo>
                <a:cubicBezTo>
                  <a:pt x="28781" y="16270"/>
                  <a:pt x="28789" y="16269"/>
                  <a:pt x="28797" y="16265"/>
                </a:cubicBezTo>
                <a:cubicBezTo>
                  <a:pt x="28828" y="16251"/>
                  <a:pt x="28840" y="16211"/>
                  <a:pt x="28826" y="16177"/>
                </a:cubicBezTo>
                <a:cubicBezTo>
                  <a:pt x="28703" y="15888"/>
                  <a:pt x="28563" y="15602"/>
                  <a:pt x="28413" y="15329"/>
                </a:cubicBezTo>
                <a:cubicBezTo>
                  <a:pt x="28401" y="15306"/>
                  <a:pt x="28379" y="15294"/>
                  <a:pt x="28358" y="15294"/>
                </a:cubicBezTo>
                <a:close/>
                <a:moveTo>
                  <a:pt x="29094" y="17018"/>
                </a:moveTo>
                <a:cubicBezTo>
                  <a:pt x="29088" y="17018"/>
                  <a:pt x="29082" y="17019"/>
                  <a:pt x="29076" y="17021"/>
                </a:cubicBezTo>
                <a:cubicBezTo>
                  <a:pt x="29045" y="17031"/>
                  <a:pt x="29028" y="17066"/>
                  <a:pt x="29036" y="17100"/>
                </a:cubicBezTo>
                <a:cubicBezTo>
                  <a:pt x="29036" y="17101"/>
                  <a:pt x="29038" y="17102"/>
                  <a:pt x="29038" y="17103"/>
                </a:cubicBezTo>
                <a:cubicBezTo>
                  <a:pt x="29112" y="17342"/>
                  <a:pt x="29176" y="17583"/>
                  <a:pt x="29232" y="17823"/>
                </a:cubicBezTo>
                <a:cubicBezTo>
                  <a:pt x="29245" y="17884"/>
                  <a:pt x="29259" y="17946"/>
                  <a:pt x="29270" y="18008"/>
                </a:cubicBezTo>
                <a:cubicBezTo>
                  <a:pt x="29278" y="18038"/>
                  <a:pt x="29306" y="18063"/>
                  <a:pt x="29336" y="18063"/>
                </a:cubicBezTo>
                <a:cubicBezTo>
                  <a:pt x="29338" y="18063"/>
                  <a:pt x="29341" y="18063"/>
                  <a:pt x="29344" y="18063"/>
                </a:cubicBezTo>
                <a:cubicBezTo>
                  <a:pt x="29377" y="18055"/>
                  <a:pt x="29399" y="18021"/>
                  <a:pt x="29391" y="17985"/>
                </a:cubicBezTo>
                <a:cubicBezTo>
                  <a:pt x="29378" y="17922"/>
                  <a:pt x="29364" y="17860"/>
                  <a:pt x="29351" y="17797"/>
                </a:cubicBezTo>
                <a:cubicBezTo>
                  <a:pt x="29296" y="17553"/>
                  <a:pt x="29229" y="17307"/>
                  <a:pt x="29154" y="17066"/>
                </a:cubicBezTo>
                <a:cubicBezTo>
                  <a:pt x="29145" y="17037"/>
                  <a:pt x="29120" y="17018"/>
                  <a:pt x="29094" y="17018"/>
                </a:cubicBezTo>
                <a:close/>
                <a:moveTo>
                  <a:pt x="29455" y="18861"/>
                </a:moveTo>
                <a:cubicBezTo>
                  <a:pt x="29454" y="18861"/>
                  <a:pt x="29454" y="18861"/>
                  <a:pt x="29453" y="18861"/>
                </a:cubicBezTo>
                <a:cubicBezTo>
                  <a:pt x="29419" y="18862"/>
                  <a:pt x="29394" y="18893"/>
                  <a:pt x="29396" y="18929"/>
                </a:cubicBezTo>
                <a:cubicBezTo>
                  <a:pt x="29418" y="19253"/>
                  <a:pt x="29414" y="19563"/>
                  <a:pt x="29384" y="19851"/>
                </a:cubicBezTo>
                <a:cubicBezTo>
                  <a:pt x="29383" y="19860"/>
                  <a:pt x="29383" y="19868"/>
                  <a:pt x="29385" y="19877"/>
                </a:cubicBezTo>
                <a:cubicBezTo>
                  <a:pt x="29391" y="19902"/>
                  <a:pt x="29411" y="19923"/>
                  <a:pt x="29437" y="19928"/>
                </a:cubicBezTo>
                <a:cubicBezTo>
                  <a:pt x="29440" y="19928"/>
                  <a:pt x="29443" y="19929"/>
                  <a:pt x="29446" y="19929"/>
                </a:cubicBezTo>
                <a:cubicBezTo>
                  <a:pt x="29477" y="19929"/>
                  <a:pt x="29502" y="19905"/>
                  <a:pt x="29505" y="19872"/>
                </a:cubicBezTo>
                <a:cubicBezTo>
                  <a:pt x="29536" y="19575"/>
                  <a:pt x="29542" y="19257"/>
                  <a:pt x="29519" y="18926"/>
                </a:cubicBezTo>
                <a:cubicBezTo>
                  <a:pt x="29516" y="18889"/>
                  <a:pt x="29488" y="18861"/>
                  <a:pt x="29455" y="18861"/>
                </a:cubicBezTo>
                <a:close/>
                <a:moveTo>
                  <a:pt x="29244" y="20693"/>
                </a:moveTo>
                <a:cubicBezTo>
                  <a:pt x="29220" y="20693"/>
                  <a:pt x="29198" y="20708"/>
                  <a:pt x="29188" y="20733"/>
                </a:cubicBezTo>
                <a:cubicBezTo>
                  <a:pt x="29086" y="21021"/>
                  <a:pt x="28945" y="21279"/>
                  <a:pt x="28772" y="21501"/>
                </a:cubicBezTo>
                <a:cubicBezTo>
                  <a:pt x="28758" y="21518"/>
                  <a:pt x="28754" y="21540"/>
                  <a:pt x="28759" y="21560"/>
                </a:cubicBezTo>
                <a:cubicBezTo>
                  <a:pt x="28763" y="21574"/>
                  <a:pt x="28769" y="21586"/>
                  <a:pt x="28779" y="21595"/>
                </a:cubicBezTo>
                <a:cubicBezTo>
                  <a:pt x="28792" y="21607"/>
                  <a:pt x="28807" y="21613"/>
                  <a:pt x="28821" y="21613"/>
                </a:cubicBezTo>
                <a:cubicBezTo>
                  <a:pt x="28838" y="21613"/>
                  <a:pt x="28854" y="21605"/>
                  <a:pt x="28866" y="21591"/>
                </a:cubicBezTo>
                <a:cubicBezTo>
                  <a:pt x="29048" y="21358"/>
                  <a:pt x="29196" y="21088"/>
                  <a:pt x="29304" y="20787"/>
                </a:cubicBezTo>
                <a:cubicBezTo>
                  <a:pt x="29315" y="20753"/>
                  <a:pt x="29299" y="20713"/>
                  <a:pt x="29268" y="20698"/>
                </a:cubicBezTo>
                <a:cubicBezTo>
                  <a:pt x="29260" y="20694"/>
                  <a:pt x="29252" y="20693"/>
                  <a:pt x="29244" y="20693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8"/>
          <p:cNvSpPr/>
          <p:nvPr/>
        </p:nvSpPr>
        <p:spPr>
          <a:xfrm rot="-120">
            <a:off x="8278108" y="4777486"/>
            <a:ext cx="529792" cy="124117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9"/>
          <p:cNvSpPr/>
          <p:nvPr/>
        </p:nvSpPr>
        <p:spPr>
          <a:xfrm>
            <a:off x="6638737" y="-95375"/>
            <a:ext cx="2579952" cy="1264894"/>
          </a:xfrm>
          <a:custGeom>
            <a:avLst/>
            <a:gdLst/>
            <a:ahLst/>
            <a:cxnLst/>
            <a:rect l="l" t="t" r="r" b="b"/>
            <a:pathLst>
              <a:path w="16766" h="8220" extrusionOk="0">
                <a:moveTo>
                  <a:pt x="16619" y="0"/>
                </a:moveTo>
                <a:lnTo>
                  <a:pt x="1" y="306"/>
                </a:lnTo>
                <a:cubicBezTo>
                  <a:pt x="61" y="421"/>
                  <a:pt x="130" y="530"/>
                  <a:pt x="209" y="629"/>
                </a:cubicBezTo>
                <a:cubicBezTo>
                  <a:pt x="561" y="1077"/>
                  <a:pt x="1090" y="1341"/>
                  <a:pt x="1620" y="1341"/>
                </a:cubicBezTo>
                <a:cubicBezTo>
                  <a:pt x="1653" y="1341"/>
                  <a:pt x="1687" y="1340"/>
                  <a:pt x="1720" y="1338"/>
                </a:cubicBezTo>
                <a:cubicBezTo>
                  <a:pt x="2137" y="1311"/>
                  <a:pt x="2547" y="1128"/>
                  <a:pt x="2959" y="1128"/>
                </a:cubicBezTo>
                <a:cubicBezTo>
                  <a:pt x="3033" y="1128"/>
                  <a:pt x="3106" y="1133"/>
                  <a:pt x="3180" y="1147"/>
                </a:cubicBezTo>
                <a:cubicBezTo>
                  <a:pt x="3277" y="1165"/>
                  <a:pt x="3367" y="1194"/>
                  <a:pt x="3455" y="1233"/>
                </a:cubicBezTo>
                <a:cubicBezTo>
                  <a:pt x="3474" y="1242"/>
                  <a:pt x="3493" y="1250"/>
                  <a:pt x="3511" y="1261"/>
                </a:cubicBezTo>
                <a:lnTo>
                  <a:pt x="3512" y="1261"/>
                </a:lnTo>
                <a:cubicBezTo>
                  <a:pt x="4178" y="1599"/>
                  <a:pt x="4587" y="2502"/>
                  <a:pt x="5216" y="2997"/>
                </a:cubicBezTo>
                <a:cubicBezTo>
                  <a:pt x="5642" y="3331"/>
                  <a:pt x="6137" y="3458"/>
                  <a:pt x="6653" y="3458"/>
                </a:cubicBezTo>
                <a:cubicBezTo>
                  <a:pt x="7281" y="3458"/>
                  <a:pt x="7939" y="3268"/>
                  <a:pt x="8534" y="3032"/>
                </a:cubicBezTo>
                <a:cubicBezTo>
                  <a:pt x="9061" y="2823"/>
                  <a:pt x="9606" y="2582"/>
                  <a:pt x="10155" y="2582"/>
                </a:cubicBezTo>
                <a:cubicBezTo>
                  <a:pt x="10271" y="2582"/>
                  <a:pt x="10386" y="2593"/>
                  <a:pt x="10502" y="2617"/>
                </a:cubicBezTo>
                <a:cubicBezTo>
                  <a:pt x="11491" y="2819"/>
                  <a:pt x="12129" y="3901"/>
                  <a:pt x="12548" y="4929"/>
                </a:cubicBezTo>
                <a:cubicBezTo>
                  <a:pt x="12966" y="5958"/>
                  <a:pt x="13334" y="7102"/>
                  <a:pt x="14165" y="7742"/>
                </a:cubicBezTo>
                <a:cubicBezTo>
                  <a:pt x="14587" y="8068"/>
                  <a:pt x="15094" y="8220"/>
                  <a:pt x="15606" y="8220"/>
                </a:cubicBezTo>
                <a:cubicBezTo>
                  <a:pt x="16002" y="8220"/>
                  <a:pt x="16401" y="8129"/>
                  <a:pt x="16766" y="7956"/>
                </a:cubicBezTo>
                <a:lnTo>
                  <a:pt x="16619" y="0"/>
                </a:lnTo>
                <a:close/>
              </a:path>
            </a:pathLst>
          </a:custGeom>
          <a:solidFill>
            <a:srgbClr val="CCB1FE">
              <a:alpha val="486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9"/>
          <p:cNvSpPr/>
          <p:nvPr/>
        </p:nvSpPr>
        <p:spPr>
          <a:xfrm>
            <a:off x="7429385" y="1585074"/>
            <a:ext cx="2205408" cy="4019192"/>
          </a:xfrm>
          <a:custGeom>
            <a:avLst/>
            <a:gdLst/>
            <a:ahLst/>
            <a:cxnLst/>
            <a:rect l="l" t="t" r="r" b="b"/>
            <a:pathLst>
              <a:path w="14332" h="26119" extrusionOk="0">
                <a:moveTo>
                  <a:pt x="12104" y="0"/>
                </a:moveTo>
                <a:cubicBezTo>
                  <a:pt x="11836" y="0"/>
                  <a:pt x="11579" y="100"/>
                  <a:pt x="11338" y="207"/>
                </a:cubicBezTo>
                <a:cubicBezTo>
                  <a:pt x="11049" y="335"/>
                  <a:pt x="10764" y="475"/>
                  <a:pt x="10478" y="610"/>
                </a:cubicBezTo>
                <a:cubicBezTo>
                  <a:pt x="9890" y="885"/>
                  <a:pt x="9294" y="1149"/>
                  <a:pt x="8713" y="1440"/>
                </a:cubicBezTo>
                <a:cubicBezTo>
                  <a:pt x="8495" y="1549"/>
                  <a:pt x="8298" y="1691"/>
                  <a:pt x="8201" y="1922"/>
                </a:cubicBezTo>
                <a:cubicBezTo>
                  <a:pt x="8095" y="2174"/>
                  <a:pt x="8110" y="2467"/>
                  <a:pt x="8106" y="2735"/>
                </a:cubicBezTo>
                <a:cubicBezTo>
                  <a:pt x="8097" y="3377"/>
                  <a:pt x="8121" y="4019"/>
                  <a:pt x="8176" y="4658"/>
                </a:cubicBezTo>
                <a:cubicBezTo>
                  <a:pt x="8228" y="5277"/>
                  <a:pt x="8331" y="5899"/>
                  <a:pt x="8283" y="6521"/>
                </a:cubicBezTo>
                <a:cubicBezTo>
                  <a:pt x="8242" y="7056"/>
                  <a:pt x="8055" y="7556"/>
                  <a:pt x="7761" y="8004"/>
                </a:cubicBezTo>
                <a:cubicBezTo>
                  <a:pt x="7173" y="8897"/>
                  <a:pt x="6276" y="9476"/>
                  <a:pt x="5434" y="10099"/>
                </a:cubicBezTo>
                <a:cubicBezTo>
                  <a:pt x="5008" y="10415"/>
                  <a:pt x="4600" y="10769"/>
                  <a:pt x="4338" y="11238"/>
                </a:cubicBezTo>
                <a:cubicBezTo>
                  <a:pt x="4078" y="11703"/>
                  <a:pt x="3973" y="12231"/>
                  <a:pt x="3932" y="12758"/>
                </a:cubicBezTo>
                <a:cubicBezTo>
                  <a:pt x="3854" y="13776"/>
                  <a:pt x="4023" y="14819"/>
                  <a:pt x="3717" y="15812"/>
                </a:cubicBezTo>
                <a:cubicBezTo>
                  <a:pt x="3574" y="16273"/>
                  <a:pt x="3319" y="16702"/>
                  <a:pt x="2917" y="16981"/>
                </a:cubicBezTo>
                <a:cubicBezTo>
                  <a:pt x="2489" y="17279"/>
                  <a:pt x="1977" y="17419"/>
                  <a:pt x="1536" y="17694"/>
                </a:cubicBezTo>
                <a:cubicBezTo>
                  <a:pt x="639" y="18252"/>
                  <a:pt x="327" y="19323"/>
                  <a:pt x="152" y="20304"/>
                </a:cubicBezTo>
                <a:cubicBezTo>
                  <a:pt x="48" y="20891"/>
                  <a:pt x="1" y="21500"/>
                  <a:pt x="140" y="22087"/>
                </a:cubicBezTo>
                <a:cubicBezTo>
                  <a:pt x="259" y="22589"/>
                  <a:pt x="523" y="23040"/>
                  <a:pt x="855" y="23429"/>
                </a:cubicBezTo>
                <a:cubicBezTo>
                  <a:pt x="1544" y="24236"/>
                  <a:pt x="3187" y="24329"/>
                  <a:pt x="3333" y="25366"/>
                </a:cubicBezTo>
                <a:cubicBezTo>
                  <a:pt x="3413" y="25937"/>
                  <a:pt x="4213" y="26116"/>
                  <a:pt x="4450" y="26116"/>
                </a:cubicBezTo>
                <a:cubicBezTo>
                  <a:pt x="4499" y="26116"/>
                  <a:pt x="4524" y="26108"/>
                  <a:pt x="4512" y="26094"/>
                </a:cubicBezTo>
                <a:lnTo>
                  <a:pt x="4512" y="26094"/>
                </a:lnTo>
                <a:cubicBezTo>
                  <a:pt x="5752" y="26098"/>
                  <a:pt x="6992" y="26103"/>
                  <a:pt x="8231" y="26108"/>
                </a:cubicBezTo>
                <a:cubicBezTo>
                  <a:pt x="8884" y="26110"/>
                  <a:pt x="9536" y="26113"/>
                  <a:pt x="10188" y="26115"/>
                </a:cubicBezTo>
                <a:cubicBezTo>
                  <a:pt x="10509" y="26116"/>
                  <a:pt x="10831" y="26117"/>
                  <a:pt x="11153" y="26118"/>
                </a:cubicBezTo>
                <a:cubicBezTo>
                  <a:pt x="11181" y="26118"/>
                  <a:pt x="11210" y="26118"/>
                  <a:pt x="11238" y="26118"/>
                </a:cubicBezTo>
                <a:cubicBezTo>
                  <a:pt x="11502" y="26118"/>
                  <a:pt x="11768" y="26112"/>
                  <a:pt x="12030" y="26066"/>
                </a:cubicBezTo>
                <a:cubicBezTo>
                  <a:pt x="12510" y="25980"/>
                  <a:pt x="12981" y="25708"/>
                  <a:pt x="13161" y="25232"/>
                </a:cubicBezTo>
                <a:cubicBezTo>
                  <a:pt x="13200" y="25130"/>
                  <a:pt x="13224" y="25017"/>
                  <a:pt x="13222" y="24907"/>
                </a:cubicBezTo>
                <a:cubicBezTo>
                  <a:pt x="13220" y="24778"/>
                  <a:pt x="13107" y="24687"/>
                  <a:pt x="13042" y="24582"/>
                </a:cubicBezTo>
                <a:cubicBezTo>
                  <a:pt x="12914" y="24378"/>
                  <a:pt x="12829" y="24154"/>
                  <a:pt x="12777" y="23918"/>
                </a:cubicBezTo>
                <a:cubicBezTo>
                  <a:pt x="12667" y="23424"/>
                  <a:pt x="12700" y="22903"/>
                  <a:pt x="12760" y="22402"/>
                </a:cubicBezTo>
                <a:cubicBezTo>
                  <a:pt x="12825" y="21856"/>
                  <a:pt x="12928" y="21313"/>
                  <a:pt x="12991" y="20766"/>
                </a:cubicBezTo>
                <a:cubicBezTo>
                  <a:pt x="13138" y="19498"/>
                  <a:pt x="13165" y="18220"/>
                  <a:pt x="13259" y="16947"/>
                </a:cubicBezTo>
                <a:cubicBezTo>
                  <a:pt x="13306" y="16306"/>
                  <a:pt x="13371" y="15667"/>
                  <a:pt x="13476" y="15033"/>
                </a:cubicBezTo>
                <a:cubicBezTo>
                  <a:pt x="13580" y="14418"/>
                  <a:pt x="13717" y="13809"/>
                  <a:pt x="13850" y="13199"/>
                </a:cubicBezTo>
                <a:cubicBezTo>
                  <a:pt x="14117" y="11977"/>
                  <a:pt x="14332" y="10761"/>
                  <a:pt x="14312" y="9506"/>
                </a:cubicBezTo>
                <a:cubicBezTo>
                  <a:pt x="14292" y="8213"/>
                  <a:pt x="14104" y="6931"/>
                  <a:pt x="14032" y="5641"/>
                </a:cubicBezTo>
                <a:cubicBezTo>
                  <a:pt x="13973" y="4552"/>
                  <a:pt x="14026" y="3448"/>
                  <a:pt x="13821" y="2371"/>
                </a:cubicBezTo>
                <a:cubicBezTo>
                  <a:pt x="13723" y="1854"/>
                  <a:pt x="13559" y="1346"/>
                  <a:pt x="13296" y="889"/>
                </a:cubicBezTo>
                <a:cubicBezTo>
                  <a:pt x="13046" y="456"/>
                  <a:pt x="12681" y="18"/>
                  <a:pt x="12141" y="1"/>
                </a:cubicBezTo>
                <a:cubicBezTo>
                  <a:pt x="12128" y="1"/>
                  <a:pt x="12116" y="0"/>
                  <a:pt x="12104" y="0"/>
                </a:cubicBezTo>
                <a:close/>
              </a:path>
            </a:pathLst>
          </a:custGeom>
          <a:solidFill>
            <a:srgbClr val="FF6EA7">
              <a:alpha val="491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9"/>
          <p:cNvSpPr/>
          <p:nvPr/>
        </p:nvSpPr>
        <p:spPr>
          <a:xfrm>
            <a:off x="-265362" y="3987346"/>
            <a:ext cx="2499473" cy="1921807"/>
          </a:xfrm>
          <a:custGeom>
            <a:avLst/>
            <a:gdLst/>
            <a:ahLst/>
            <a:cxnLst/>
            <a:rect l="l" t="t" r="r" b="b"/>
            <a:pathLst>
              <a:path w="16243" h="12489" extrusionOk="0">
                <a:moveTo>
                  <a:pt x="3844" y="0"/>
                </a:moveTo>
                <a:cubicBezTo>
                  <a:pt x="3285" y="0"/>
                  <a:pt x="2723" y="148"/>
                  <a:pt x="2228" y="400"/>
                </a:cubicBezTo>
                <a:cubicBezTo>
                  <a:pt x="1280" y="883"/>
                  <a:pt x="590" y="1767"/>
                  <a:pt x="156" y="2720"/>
                </a:cubicBezTo>
                <a:cubicBezTo>
                  <a:pt x="49" y="2956"/>
                  <a:pt x="1" y="3596"/>
                  <a:pt x="54" y="3596"/>
                </a:cubicBezTo>
                <a:cubicBezTo>
                  <a:pt x="57" y="3596"/>
                  <a:pt x="61" y="3593"/>
                  <a:pt x="66" y="3588"/>
                </a:cubicBezTo>
                <a:cubicBezTo>
                  <a:pt x="269" y="4868"/>
                  <a:pt x="1355" y="5759"/>
                  <a:pt x="2294" y="6557"/>
                </a:cubicBezTo>
                <a:cubicBezTo>
                  <a:pt x="3560" y="7632"/>
                  <a:pt x="4723" y="8824"/>
                  <a:pt x="5756" y="10126"/>
                </a:cubicBezTo>
                <a:cubicBezTo>
                  <a:pt x="6340" y="10862"/>
                  <a:pt x="6881" y="11633"/>
                  <a:pt x="7379" y="12430"/>
                </a:cubicBezTo>
                <a:cubicBezTo>
                  <a:pt x="7403" y="12468"/>
                  <a:pt x="7442" y="12488"/>
                  <a:pt x="7481" y="12488"/>
                </a:cubicBezTo>
                <a:cubicBezTo>
                  <a:pt x="7510" y="12488"/>
                  <a:pt x="7539" y="12478"/>
                  <a:pt x="7563" y="12456"/>
                </a:cubicBezTo>
                <a:cubicBezTo>
                  <a:pt x="9372" y="10767"/>
                  <a:pt x="11182" y="9079"/>
                  <a:pt x="12991" y="7391"/>
                </a:cubicBezTo>
                <a:cubicBezTo>
                  <a:pt x="13444" y="6969"/>
                  <a:pt x="13897" y="6547"/>
                  <a:pt x="14348" y="6125"/>
                </a:cubicBezTo>
                <a:cubicBezTo>
                  <a:pt x="14774" y="5728"/>
                  <a:pt x="15224" y="5346"/>
                  <a:pt x="15621" y="4920"/>
                </a:cubicBezTo>
                <a:cubicBezTo>
                  <a:pt x="15956" y="4561"/>
                  <a:pt x="16230" y="4130"/>
                  <a:pt x="16237" y="3625"/>
                </a:cubicBezTo>
                <a:cubicBezTo>
                  <a:pt x="16243" y="3173"/>
                  <a:pt x="16055" y="2737"/>
                  <a:pt x="15772" y="2393"/>
                </a:cubicBezTo>
                <a:cubicBezTo>
                  <a:pt x="15118" y="1597"/>
                  <a:pt x="13969" y="1326"/>
                  <a:pt x="12990" y="1230"/>
                </a:cubicBezTo>
                <a:cubicBezTo>
                  <a:pt x="12782" y="1209"/>
                  <a:pt x="12575" y="1199"/>
                  <a:pt x="12369" y="1199"/>
                </a:cubicBezTo>
                <a:cubicBezTo>
                  <a:pt x="11579" y="1199"/>
                  <a:pt x="10805" y="1344"/>
                  <a:pt x="10046" y="1589"/>
                </a:cubicBezTo>
                <a:cubicBezTo>
                  <a:pt x="9458" y="1779"/>
                  <a:pt x="8842" y="1996"/>
                  <a:pt x="8230" y="1996"/>
                </a:cubicBezTo>
                <a:cubicBezTo>
                  <a:pt x="7924" y="1996"/>
                  <a:pt x="7618" y="1942"/>
                  <a:pt x="7317" y="1801"/>
                </a:cubicBezTo>
                <a:cubicBezTo>
                  <a:pt x="6411" y="1378"/>
                  <a:pt x="5786" y="517"/>
                  <a:pt x="4835" y="170"/>
                </a:cubicBezTo>
                <a:cubicBezTo>
                  <a:pt x="4516" y="54"/>
                  <a:pt x="4181" y="0"/>
                  <a:pt x="3844" y="0"/>
                </a:cubicBezTo>
                <a:close/>
              </a:path>
            </a:pathLst>
          </a:custGeom>
          <a:solidFill>
            <a:srgbClr val="B2F7EF">
              <a:alpha val="497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9"/>
          <p:cNvSpPr/>
          <p:nvPr/>
        </p:nvSpPr>
        <p:spPr>
          <a:xfrm>
            <a:off x="-254591" y="-217300"/>
            <a:ext cx="1913498" cy="3721126"/>
          </a:xfrm>
          <a:custGeom>
            <a:avLst/>
            <a:gdLst/>
            <a:ahLst/>
            <a:cxnLst/>
            <a:rect l="l" t="t" r="r" b="b"/>
            <a:pathLst>
              <a:path w="12435" h="24182" extrusionOk="0">
                <a:moveTo>
                  <a:pt x="7995" y="0"/>
                </a:moveTo>
                <a:cubicBezTo>
                  <a:pt x="6753" y="0"/>
                  <a:pt x="5507" y="123"/>
                  <a:pt x="4282" y="305"/>
                </a:cubicBezTo>
                <a:cubicBezTo>
                  <a:pt x="3647" y="400"/>
                  <a:pt x="3014" y="509"/>
                  <a:pt x="2384" y="629"/>
                </a:cubicBezTo>
                <a:cubicBezTo>
                  <a:pt x="1767" y="745"/>
                  <a:pt x="1135" y="843"/>
                  <a:pt x="528" y="997"/>
                </a:cubicBezTo>
                <a:cubicBezTo>
                  <a:pt x="284" y="1059"/>
                  <a:pt x="86" y="1199"/>
                  <a:pt x="44" y="1438"/>
                </a:cubicBezTo>
                <a:cubicBezTo>
                  <a:pt x="1" y="1675"/>
                  <a:pt x="98" y="1906"/>
                  <a:pt x="177" y="2128"/>
                </a:cubicBezTo>
                <a:cubicBezTo>
                  <a:pt x="371" y="2674"/>
                  <a:pt x="529" y="3231"/>
                  <a:pt x="657" y="3795"/>
                </a:cubicBezTo>
                <a:cubicBezTo>
                  <a:pt x="1173" y="6076"/>
                  <a:pt x="1176" y="8421"/>
                  <a:pt x="1157" y="10740"/>
                </a:cubicBezTo>
                <a:cubicBezTo>
                  <a:pt x="1137" y="13166"/>
                  <a:pt x="1119" y="15594"/>
                  <a:pt x="956" y="18015"/>
                </a:cubicBezTo>
                <a:cubicBezTo>
                  <a:pt x="873" y="19227"/>
                  <a:pt x="754" y="20438"/>
                  <a:pt x="578" y="21641"/>
                </a:cubicBezTo>
                <a:cubicBezTo>
                  <a:pt x="533" y="21947"/>
                  <a:pt x="484" y="22253"/>
                  <a:pt x="431" y="22559"/>
                </a:cubicBezTo>
                <a:cubicBezTo>
                  <a:pt x="386" y="22822"/>
                  <a:pt x="322" y="23092"/>
                  <a:pt x="343" y="23359"/>
                </a:cubicBezTo>
                <a:cubicBezTo>
                  <a:pt x="374" y="23781"/>
                  <a:pt x="660" y="24173"/>
                  <a:pt x="1161" y="24181"/>
                </a:cubicBezTo>
                <a:cubicBezTo>
                  <a:pt x="1165" y="24181"/>
                  <a:pt x="1169" y="24181"/>
                  <a:pt x="1173" y="24181"/>
                </a:cubicBezTo>
                <a:cubicBezTo>
                  <a:pt x="1371" y="24181"/>
                  <a:pt x="1540" y="24099"/>
                  <a:pt x="1654" y="23951"/>
                </a:cubicBezTo>
                <a:cubicBezTo>
                  <a:pt x="1675" y="23925"/>
                  <a:pt x="1683" y="23898"/>
                  <a:pt x="1682" y="23874"/>
                </a:cubicBezTo>
                <a:lnTo>
                  <a:pt x="1682" y="23874"/>
                </a:lnTo>
                <a:cubicBezTo>
                  <a:pt x="1847" y="23898"/>
                  <a:pt x="2014" y="23909"/>
                  <a:pt x="2180" y="23909"/>
                </a:cubicBezTo>
                <a:cubicBezTo>
                  <a:pt x="2943" y="23909"/>
                  <a:pt x="3699" y="23667"/>
                  <a:pt x="4311" y="23242"/>
                </a:cubicBezTo>
                <a:cubicBezTo>
                  <a:pt x="4708" y="22966"/>
                  <a:pt x="5045" y="22616"/>
                  <a:pt x="5275" y="22211"/>
                </a:cubicBezTo>
                <a:cubicBezTo>
                  <a:pt x="5529" y="21761"/>
                  <a:pt x="5637" y="21258"/>
                  <a:pt x="5672" y="20756"/>
                </a:cubicBezTo>
                <a:cubicBezTo>
                  <a:pt x="5745" y="19694"/>
                  <a:pt x="5474" y="18600"/>
                  <a:pt x="5753" y="17552"/>
                </a:cubicBezTo>
                <a:cubicBezTo>
                  <a:pt x="5970" y="16734"/>
                  <a:pt x="6573" y="16141"/>
                  <a:pt x="7340" y="15710"/>
                </a:cubicBezTo>
                <a:cubicBezTo>
                  <a:pt x="8075" y="15296"/>
                  <a:pt x="8888" y="15018"/>
                  <a:pt x="9665" y="14682"/>
                </a:cubicBezTo>
                <a:cubicBezTo>
                  <a:pt x="10395" y="14367"/>
                  <a:pt x="11138" y="13992"/>
                  <a:pt x="11650" y="13407"/>
                </a:cubicBezTo>
                <a:cubicBezTo>
                  <a:pt x="12358" y="12597"/>
                  <a:pt x="12435" y="11553"/>
                  <a:pt x="12147" y="10578"/>
                </a:cubicBezTo>
                <a:cubicBezTo>
                  <a:pt x="11808" y="9430"/>
                  <a:pt x="11016" y="8461"/>
                  <a:pt x="10472" y="7396"/>
                </a:cubicBezTo>
                <a:cubicBezTo>
                  <a:pt x="9923" y="6314"/>
                  <a:pt x="9632" y="5096"/>
                  <a:pt x="9791" y="3904"/>
                </a:cubicBezTo>
                <a:cubicBezTo>
                  <a:pt x="9926" y="2896"/>
                  <a:pt x="10412" y="1909"/>
                  <a:pt x="11209" y="1194"/>
                </a:cubicBezTo>
                <a:cubicBezTo>
                  <a:pt x="11406" y="1016"/>
                  <a:pt x="11621" y="858"/>
                  <a:pt x="11854" y="718"/>
                </a:cubicBezTo>
                <a:cubicBezTo>
                  <a:pt x="11960" y="654"/>
                  <a:pt x="11944" y="503"/>
                  <a:pt x="11818" y="468"/>
                </a:cubicBezTo>
                <a:cubicBezTo>
                  <a:pt x="10568" y="132"/>
                  <a:pt x="9284" y="0"/>
                  <a:pt x="7995" y="0"/>
                </a:cubicBezTo>
                <a:close/>
              </a:path>
            </a:pathLst>
          </a:custGeom>
          <a:solidFill>
            <a:srgbClr val="FFE652">
              <a:alpha val="502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9"/>
          <p:cNvSpPr txBox="1">
            <a:spLocks noGrp="1"/>
          </p:cNvSpPr>
          <p:nvPr>
            <p:ph type="title"/>
          </p:nvPr>
        </p:nvSpPr>
        <p:spPr>
          <a:xfrm>
            <a:off x="1080884" y="2182263"/>
            <a:ext cx="2984100" cy="664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233" name="Google Shape;233;p9"/>
          <p:cNvSpPr txBox="1">
            <a:spLocks noGrp="1"/>
          </p:cNvSpPr>
          <p:nvPr>
            <p:ph type="body" idx="1"/>
          </p:nvPr>
        </p:nvSpPr>
        <p:spPr>
          <a:xfrm>
            <a:off x="4739711" y="1770750"/>
            <a:ext cx="3540300" cy="160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aleway Thin"/>
              <a:buChar char="●"/>
              <a:defRPr sz="1800">
                <a:latin typeface="Raleway Thin"/>
                <a:ea typeface="Raleway Thin"/>
                <a:cs typeface="Raleway Thin"/>
                <a:sym typeface="Raleway Thin"/>
              </a:defRPr>
            </a:lvl1pPr>
            <a:lvl2pPr marL="914400" lvl="1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aleway Thin"/>
              <a:buChar char="○"/>
              <a:defRPr sz="1200">
                <a:latin typeface="Raleway Thin"/>
                <a:ea typeface="Raleway Thin"/>
                <a:cs typeface="Raleway Thin"/>
                <a:sym typeface="Raleway Thin"/>
              </a:defRPr>
            </a:lvl2pPr>
            <a:lvl3pPr marL="1371600" lvl="2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aleway Thin"/>
              <a:buChar char="■"/>
              <a:defRPr sz="1200">
                <a:latin typeface="Raleway Thin"/>
                <a:ea typeface="Raleway Thin"/>
                <a:cs typeface="Raleway Thin"/>
                <a:sym typeface="Raleway Thin"/>
              </a:defRPr>
            </a:lvl3pPr>
            <a:lvl4pPr marL="1828800" lvl="3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aleway Thin"/>
              <a:buChar char="●"/>
              <a:defRPr sz="1200">
                <a:latin typeface="Raleway Thin"/>
                <a:ea typeface="Raleway Thin"/>
                <a:cs typeface="Raleway Thin"/>
                <a:sym typeface="Raleway Thin"/>
              </a:defRPr>
            </a:lvl4pPr>
            <a:lvl5pPr marL="2286000" lvl="4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aleway Thin"/>
              <a:buChar char="○"/>
              <a:defRPr sz="1200">
                <a:latin typeface="Raleway Thin"/>
                <a:ea typeface="Raleway Thin"/>
                <a:cs typeface="Raleway Thin"/>
                <a:sym typeface="Raleway Thin"/>
              </a:defRPr>
            </a:lvl5pPr>
            <a:lvl6pPr marL="2743200" lvl="5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aleway Thin"/>
              <a:buChar char="■"/>
              <a:defRPr sz="1200">
                <a:latin typeface="Raleway Thin"/>
                <a:ea typeface="Raleway Thin"/>
                <a:cs typeface="Raleway Thin"/>
                <a:sym typeface="Raleway Thin"/>
              </a:defRPr>
            </a:lvl6pPr>
            <a:lvl7pPr marL="3200400" lvl="6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aleway Thin"/>
              <a:buChar char="●"/>
              <a:defRPr sz="1200">
                <a:latin typeface="Raleway Thin"/>
                <a:ea typeface="Raleway Thin"/>
                <a:cs typeface="Raleway Thin"/>
                <a:sym typeface="Raleway Thin"/>
              </a:defRPr>
            </a:lvl7pPr>
            <a:lvl8pPr marL="3657600" lvl="7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aleway Thin"/>
              <a:buChar char="○"/>
              <a:defRPr sz="1200">
                <a:latin typeface="Raleway Thin"/>
                <a:ea typeface="Raleway Thin"/>
                <a:cs typeface="Raleway Thin"/>
                <a:sym typeface="Raleway Thin"/>
              </a:defRPr>
            </a:lvl8pPr>
            <a:lvl9pPr marL="4114800" lvl="8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aleway Thin"/>
              <a:buChar char="■"/>
              <a:defRPr sz="1200"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>
            <a:endParaRPr/>
          </a:p>
        </p:txBody>
      </p:sp>
      <p:sp>
        <p:nvSpPr>
          <p:cNvPr id="234" name="Google Shape;234;p9"/>
          <p:cNvSpPr txBox="1">
            <a:spLocks noGrp="1"/>
          </p:cNvSpPr>
          <p:nvPr>
            <p:ph type="title" idx="2"/>
          </p:nvPr>
        </p:nvSpPr>
        <p:spPr>
          <a:xfrm>
            <a:off x="3387900" y="758952"/>
            <a:ext cx="23682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1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235" name="Google Shape;235;p9"/>
          <p:cNvGrpSpPr/>
          <p:nvPr/>
        </p:nvGrpSpPr>
        <p:grpSpPr>
          <a:xfrm rot="-6300012">
            <a:off x="8329017" y="3907657"/>
            <a:ext cx="221774" cy="200886"/>
            <a:chOff x="1640475" y="1197075"/>
            <a:chExt cx="55475" cy="50250"/>
          </a:xfrm>
        </p:grpSpPr>
        <p:sp>
          <p:nvSpPr>
            <p:cNvPr id="236" name="Google Shape;236;p9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9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9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9" name="Google Shape;239;p9"/>
          <p:cNvGrpSpPr/>
          <p:nvPr/>
        </p:nvGrpSpPr>
        <p:grpSpPr>
          <a:xfrm rot="-5936682">
            <a:off x="8631239" y="386219"/>
            <a:ext cx="215933" cy="195605"/>
            <a:chOff x="1640475" y="1197075"/>
            <a:chExt cx="55475" cy="50250"/>
          </a:xfrm>
        </p:grpSpPr>
        <p:sp>
          <p:nvSpPr>
            <p:cNvPr id="240" name="Google Shape;240;p9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9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9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3" name="Google Shape;243;p9"/>
          <p:cNvSpPr/>
          <p:nvPr/>
        </p:nvSpPr>
        <p:spPr>
          <a:xfrm rot="-597351">
            <a:off x="6767407" y="4790731"/>
            <a:ext cx="529781" cy="124118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44" name="Google Shape;244;p9"/>
          <p:cNvGrpSpPr/>
          <p:nvPr/>
        </p:nvGrpSpPr>
        <p:grpSpPr>
          <a:xfrm rot="-4966591">
            <a:off x="1215563" y="428704"/>
            <a:ext cx="244639" cy="221602"/>
            <a:chOff x="1640475" y="1197075"/>
            <a:chExt cx="55475" cy="50250"/>
          </a:xfrm>
        </p:grpSpPr>
        <p:sp>
          <p:nvSpPr>
            <p:cNvPr id="245" name="Google Shape;245;p9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9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9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8" name="Google Shape;248;p9"/>
          <p:cNvGrpSpPr/>
          <p:nvPr/>
        </p:nvGrpSpPr>
        <p:grpSpPr>
          <a:xfrm rot="-5400136">
            <a:off x="1436469" y="4381433"/>
            <a:ext cx="420678" cy="381051"/>
            <a:chOff x="1640475" y="1197075"/>
            <a:chExt cx="55475" cy="50250"/>
          </a:xfrm>
        </p:grpSpPr>
        <p:sp>
          <p:nvSpPr>
            <p:cNvPr id="249" name="Google Shape;249;p9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9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9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2" name="Google Shape;252;p9"/>
          <p:cNvSpPr/>
          <p:nvPr/>
        </p:nvSpPr>
        <p:spPr>
          <a:xfrm rot="1865663" flipH="1">
            <a:off x="-99215" y="3419180"/>
            <a:ext cx="609603" cy="955142"/>
          </a:xfrm>
          <a:custGeom>
            <a:avLst/>
            <a:gdLst/>
            <a:ahLst/>
            <a:cxnLst/>
            <a:rect l="l" t="t" r="r" b="b"/>
            <a:pathLst>
              <a:path w="14343" h="22473" extrusionOk="0">
                <a:moveTo>
                  <a:pt x="14283" y="0"/>
                </a:moveTo>
                <a:cubicBezTo>
                  <a:pt x="14278" y="0"/>
                  <a:pt x="14274" y="1"/>
                  <a:pt x="14269" y="2"/>
                </a:cubicBezTo>
                <a:cubicBezTo>
                  <a:pt x="14076" y="49"/>
                  <a:pt x="13869" y="90"/>
                  <a:pt x="13618" y="128"/>
                </a:cubicBezTo>
                <a:cubicBezTo>
                  <a:pt x="13588" y="133"/>
                  <a:pt x="13567" y="161"/>
                  <a:pt x="13572" y="192"/>
                </a:cubicBezTo>
                <a:cubicBezTo>
                  <a:pt x="13576" y="219"/>
                  <a:pt x="13599" y="239"/>
                  <a:pt x="13626" y="239"/>
                </a:cubicBezTo>
                <a:cubicBezTo>
                  <a:pt x="13629" y="239"/>
                  <a:pt x="13632" y="238"/>
                  <a:pt x="13635" y="238"/>
                </a:cubicBezTo>
                <a:cubicBezTo>
                  <a:pt x="13889" y="199"/>
                  <a:pt x="14098" y="158"/>
                  <a:pt x="14295" y="110"/>
                </a:cubicBezTo>
                <a:cubicBezTo>
                  <a:pt x="14325" y="102"/>
                  <a:pt x="14343" y="73"/>
                  <a:pt x="14336" y="43"/>
                </a:cubicBezTo>
                <a:cubicBezTo>
                  <a:pt x="14330" y="17"/>
                  <a:pt x="14308" y="0"/>
                  <a:pt x="14283" y="0"/>
                </a:cubicBezTo>
                <a:close/>
                <a:moveTo>
                  <a:pt x="12856" y="233"/>
                </a:moveTo>
                <a:cubicBezTo>
                  <a:pt x="12853" y="233"/>
                  <a:pt x="12851" y="233"/>
                  <a:pt x="12848" y="234"/>
                </a:cubicBezTo>
                <a:cubicBezTo>
                  <a:pt x="12559" y="272"/>
                  <a:pt x="12317" y="308"/>
                  <a:pt x="12076" y="353"/>
                </a:cubicBezTo>
                <a:cubicBezTo>
                  <a:pt x="12046" y="360"/>
                  <a:pt x="12026" y="389"/>
                  <a:pt x="12032" y="419"/>
                </a:cubicBezTo>
                <a:cubicBezTo>
                  <a:pt x="12036" y="445"/>
                  <a:pt x="12060" y="464"/>
                  <a:pt x="12087" y="464"/>
                </a:cubicBezTo>
                <a:cubicBezTo>
                  <a:pt x="12090" y="464"/>
                  <a:pt x="12093" y="464"/>
                  <a:pt x="12096" y="462"/>
                </a:cubicBezTo>
                <a:cubicBezTo>
                  <a:pt x="12336" y="418"/>
                  <a:pt x="12576" y="382"/>
                  <a:pt x="12862" y="345"/>
                </a:cubicBezTo>
                <a:cubicBezTo>
                  <a:pt x="12893" y="341"/>
                  <a:pt x="12915" y="313"/>
                  <a:pt x="12910" y="282"/>
                </a:cubicBezTo>
                <a:cubicBezTo>
                  <a:pt x="12906" y="254"/>
                  <a:pt x="12883" y="233"/>
                  <a:pt x="12856" y="233"/>
                </a:cubicBezTo>
                <a:close/>
                <a:moveTo>
                  <a:pt x="11334" y="548"/>
                </a:moveTo>
                <a:cubicBezTo>
                  <a:pt x="11328" y="548"/>
                  <a:pt x="11321" y="549"/>
                  <a:pt x="11315" y="551"/>
                </a:cubicBezTo>
                <a:cubicBezTo>
                  <a:pt x="11092" y="628"/>
                  <a:pt x="10892" y="718"/>
                  <a:pt x="10705" y="827"/>
                </a:cubicBezTo>
                <a:cubicBezTo>
                  <a:pt x="10670" y="846"/>
                  <a:pt x="10636" y="867"/>
                  <a:pt x="10603" y="888"/>
                </a:cubicBezTo>
                <a:cubicBezTo>
                  <a:pt x="10576" y="905"/>
                  <a:pt x="10569" y="939"/>
                  <a:pt x="10585" y="965"/>
                </a:cubicBezTo>
                <a:cubicBezTo>
                  <a:pt x="10595" y="982"/>
                  <a:pt x="10614" y="991"/>
                  <a:pt x="10632" y="991"/>
                </a:cubicBezTo>
                <a:cubicBezTo>
                  <a:pt x="10642" y="991"/>
                  <a:pt x="10653" y="988"/>
                  <a:pt x="10662" y="983"/>
                </a:cubicBezTo>
                <a:cubicBezTo>
                  <a:pt x="10695" y="962"/>
                  <a:pt x="10728" y="942"/>
                  <a:pt x="10761" y="923"/>
                </a:cubicBezTo>
                <a:cubicBezTo>
                  <a:pt x="10941" y="818"/>
                  <a:pt x="11136" y="731"/>
                  <a:pt x="11352" y="656"/>
                </a:cubicBezTo>
                <a:cubicBezTo>
                  <a:pt x="11382" y="646"/>
                  <a:pt x="11397" y="614"/>
                  <a:pt x="11386" y="585"/>
                </a:cubicBezTo>
                <a:cubicBezTo>
                  <a:pt x="11378" y="563"/>
                  <a:pt x="11357" y="548"/>
                  <a:pt x="11334" y="548"/>
                </a:cubicBezTo>
                <a:close/>
                <a:moveTo>
                  <a:pt x="10028" y="1368"/>
                </a:moveTo>
                <a:cubicBezTo>
                  <a:pt x="10013" y="1368"/>
                  <a:pt x="9999" y="1373"/>
                  <a:pt x="9989" y="1384"/>
                </a:cubicBezTo>
                <a:cubicBezTo>
                  <a:pt x="9813" y="1561"/>
                  <a:pt x="9645" y="1765"/>
                  <a:pt x="9486" y="1990"/>
                </a:cubicBezTo>
                <a:cubicBezTo>
                  <a:pt x="9469" y="2016"/>
                  <a:pt x="9476" y="2050"/>
                  <a:pt x="9500" y="2068"/>
                </a:cubicBezTo>
                <a:cubicBezTo>
                  <a:pt x="9510" y="2074"/>
                  <a:pt x="9522" y="2078"/>
                  <a:pt x="9532" y="2078"/>
                </a:cubicBezTo>
                <a:cubicBezTo>
                  <a:pt x="9550" y="2078"/>
                  <a:pt x="9567" y="2069"/>
                  <a:pt x="9578" y="2054"/>
                </a:cubicBezTo>
                <a:cubicBezTo>
                  <a:pt x="9732" y="1833"/>
                  <a:pt x="9897" y="1634"/>
                  <a:pt x="10068" y="1462"/>
                </a:cubicBezTo>
                <a:cubicBezTo>
                  <a:pt x="10089" y="1441"/>
                  <a:pt x="10089" y="1406"/>
                  <a:pt x="10068" y="1384"/>
                </a:cubicBezTo>
                <a:cubicBezTo>
                  <a:pt x="10056" y="1373"/>
                  <a:pt x="10042" y="1368"/>
                  <a:pt x="10028" y="1368"/>
                </a:cubicBezTo>
                <a:close/>
                <a:moveTo>
                  <a:pt x="9128" y="2632"/>
                </a:moveTo>
                <a:cubicBezTo>
                  <a:pt x="9109" y="2632"/>
                  <a:pt x="9090" y="2643"/>
                  <a:pt x="9079" y="2661"/>
                </a:cubicBezTo>
                <a:cubicBezTo>
                  <a:pt x="9048" y="2720"/>
                  <a:pt x="9019" y="2778"/>
                  <a:pt x="8989" y="2838"/>
                </a:cubicBezTo>
                <a:cubicBezTo>
                  <a:pt x="8905" y="3006"/>
                  <a:pt x="8823" y="3184"/>
                  <a:pt x="8745" y="3368"/>
                </a:cubicBezTo>
                <a:cubicBezTo>
                  <a:pt x="8733" y="3396"/>
                  <a:pt x="8746" y="3429"/>
                  <a:pt x="8774" y="3441"/>
                </a:cubicBezTo>
                <a:cubicBezTo>
                  <a:pt x="8781" y="3444"/>
                  <a:pt x="8789" y="3445"/>
                  <a:pt x="8796" y="3445"/>
                </a:cubicBezTo>
                <a:cubicBezTo>
                  <a:pt x="8818" y="3445"/>
                  <a:pt x="8838" y="3433"/>
                  <a:pt x="8847" y="3412"/>
                </a:cubicBezTo>
                <a:cubicBezTo>
                  <a:pt x="8925" y="3230"/>
                  <a:pt x="9006" y="3054"/>
                  <a:pt x="9088" y="2887"/>
                </a:cubicBezTo>
                <a:cubicBezTo>
                  <a:pt x="9117" y="2830"/>
                  <a:pt x="9147" y="2771"/>
                  <a:pt x="9178" y="2713"/>
                </a:cubicBezTo>
                <a:cubicBezTo>
                  <a:pt x="9193" y="2686"/>
                  <a:pt x="9182" y="2652"/>
                  <a:pt x="9154" y="2639"/>
                </a:cubicBezTo>
                <a:cubicBezTo>
                  <a:pt x="9146" y="2634"/>
                  <a:pt x="9137" y="2632"/>
                  <a:pt x="9128" y="2632"/>
                </a:cubicBezTo>
                <a:close/>
                <a:moveTo>
                  <a:pt x="8515" y="4060"/>
                </a:moveTo>
                <a:cubicBezTo>
                  <a:pt x="8491" y="4060"/>
                  <a:pt x="8470" y="4074"/>
                  <a:pt x="8462" y="4097"/>
                </a:cubicBezTo>
                <a:cubicBezTo>
                  <a:pt x="8381" y="4324"/>
                  <a:pt x="8301" y="4567"/>
                  <a:pt x="8216" y="4838"/>
                </a:cubicBezTo>
                <a:cubicBezTo>
                  <a:pt x="8208" y="4867"/>
                  <a:pt x="8224" y="4898"/>
                  <a:pt x="8254" y="4908"/>
                </a:cubicBezTo>
                <a:cubicBezTo>
                  <a:pt x="8259" y="4909"/>
                  <a:pt x="8264" y="4910"/>
                  <a:pt x="8270" y="4910"/>
                </a:cubicBezTo>
                <a:cubicBezTo>
                  <a:pt x="8293" y="4910"/>
                  <a:pt x="8316" y="4895"/>
                  <a:pt x="8322" y="4870"/>
                </a:cubicBezTo>
                <a:cubicBezTo>
                  <a:pt x="8406" y="4601"/>
                  <a:pt x="8486" y="4360"/>
                  <a:pt x="8567" y="4134"/>
                </a:cubicBezTo>
                <a:cubicBezTo>
                  <a:pt x="8576" y="4105"/>
                  <a:pt x="8561" y="4073"/>
                  <a:pt x="8533" y="4063"/>
                </a:cubicBezTo>
                <a:cubicBezTo>
                  <a:pt x="8527" y="4061"/>
                  <a:pt x="8521" y="4060"/>
                  <a:pt x="8515" y="4060"/>
                </a:cubicBezTo>
                <a:close/>
                <a:moveTo>
                  <a:pt x="8048" y="5545"/>
                </a:moveTo>
                <a:cubicBezTo>
                  <a:pt x="8023" y="5545"/>
                  <a:pt x="8001" y="5561"/>
                  <a:pt x="7994" y="5585"/>
                </a:cubicBezTo>
                <a:cubicBezTo>
                  <a:pt x="7956" y="5718"/>
                  <a:pt x="7918" y="5852"/>
                  <a:pt x="7880" y="5985"/>
                </a:cubicBezTo>
                <a:lnTo>
                  <a:pt x="7780" y="6333"/>
                </a:lnTo>
                <a:cubicBezTo>
                  <a:pt x="7772" y="6363"/>
                  <a:pt x="7789" y="6394"/>
                  <a:pt x="7819" y="6402"/>
                </a:cubicBezTo>
                <a:cubicBezTo>
                  <a:pt x="7823" y="6403"/>
                  <a:pt x="7829" y="6404"/>
                  <a:pt x="7834" y="6404"/>
                </a:cubicBezTo>
                <a:cubicBezTo>
                  <a:pt x="7858" y="6404"/>
                  <a:pt x="7880" y="6388"/>
                  <a:pt x="7887" y="6364"/>
                </a:cubicBezTo>
                <a:lnTo>
                  <a:pt x="7987" y="6016"/>
                </a:lnTo>
                <a:cubicBezTo>
                  <a:pt x="8025" y="5883"/>
                  <a:pt x="8062" y="5749"/>
                  <a:pt x="8101" y="5616"/>
                </a:cubicBezTo>
                <a:cubicBezTo>
                  <a:pt x="8109" y="5586"/>
                  <a:pt x="8092" y="5556"/>
                  <a:pt x="8064" y="5547"/>
                </a:cubicBezTo>
                <a:cubicBezTo>
                  <a:pt x="8058" y="5546"/>
                  <a:pt x="8053" y="5545"/>
                  <a:pt x="8048" y="5545"/>
                </a:cubicBezTo>
                <a:close/>
                <a:moveTo>
                  <a:pt x="7613" y="7039"/>
                </a:moveTo>
                <a:cubicBezTo>
                  <a:pt x="7589" y="7039"/>
                  <a:pt x="7567" y="7055"/>
                  <a:pt x="7559" y="7078"/>
                </a:cubicBezTo>
                <a:cubicBezTo>
                  <a:pt x="7522" y="7201"/>
                  <a:pt x="7482" y="7324"/>
                  <a:pt x="7443" y="7446"/>
                </a:cubicBezTo>
                <a:cubicBezTo>
                  <a:pt x="7402" y="7570"/>
                  <a:pt x="7361" y="7693"/>
                  <a:pt x="7317" y="7815"/>
                </a:cubicBezTo>
                <a:cubicBezTo>
                  <a:pt x="7306" y="7844"/>
                  <a:pt x="7321" y="7876"/>
                  <a:pt x="7350" y="7886"/>
                </a:cubicBezTo>
                <a:cubicBezTo>
                  <a:pt x="7356" y="7888"/>
                  <a:pt x="7363" y="7889"/>
                  <a:pt x="7369" y="7889"/>
                </a:cubicBezTo>
                <a:cubicBezTo>
                  <a:pt x="7392" y="7889"/>
                  <a:pt x="7413" y="7875"/>
                  <a:pt x="7421" y="7853"/>
                </a:cubicBezTo>
                <a:cubicBezTo>
                  <a:pt x="7465" y="7729"/>
                  <a:pt x="7508" y="7605"/>
                  <a:pt x="7549" y="7481"/>
                </a:cubicBezTo>
                <a:cubicBezTo>
                  <a:pt x="7589" y="7358"/>
                  <a:pt x="7628" y="7234"/>
                  <a:pt x="7666" y="7111"/>
                </a:cubicBezTo>
                <a:cubicBezTo>
                  <a:pt x="7675" y="7082"/>
                  <a:pt x="7659" y="7051"/>
                  <a:pt x="7630" y="7042"/>
                </a:cubicBezTo>
                <a:cubicBezTo>
                  <a:pt x="7624" y="7040"/>
                  <a:pt x="7618" y="7039"/>
                  <a:pt x="7613" y="7039"/>
                </a:cubicBezTo>
                <a:close/>
                <a:moveTo>
                  <a:pt x="7086" y="8503"/>
                </a:moveTo>
                <a:cubicBezTo>
                  <a:pt x="7065" y="8503"/>
                  <a:pt x="7045" y="8516"/>
                  <a:pt x="7036" y="8537"/>
                </a:cubicBezTo>
                <a:cubicBezTo>
                  <a:pt x="6931" y="8783"/>
                  <a:pt x="6820" y="9018"/>
                  <a:pt x="6706" y="9237"/>
                </a:cubicBezTo>
                <a:cubicBezTo>
                  <a:pt x="6692" y="9265"/>
                  <a:pt x="6703" y="9298"/>
                  <a:pt x="6729" y="9312"/>
                </a:cubicBezTo>
                <a:cubicBezTo>
                  <a:pt x="6738" y="9316"/>
                  <a:pt x="6746" y="9319"/>
                  <a:pt x="6755" y="9319"/>
                </a:cubicBezTo>
                <a:cubicBezTo>
                  <a:pt x="6775" y="9319"/>
                  <a:pt x="6794" y="9308"/>
                  <a:pt x="6804" y="9289"/>
                </a:cubicBezTo>
                <a:cubicBezTo>
                  <a:pt x="6919" y="9067"/>
                  <a:pt x="7032" y="8829"/>
                  <a:pt x="7138" y="8580"/>
                </a:cubicBezTo>
                <a:cubicBezTo>
                  <a:pt x="7150" y="8553"/>
                  <a:pt x="7136" y="8519"/>
                  <a:pt x="7108" y="8508"/>
                </a:cubicBezTo>
                <a:cubicBezTo>
                  <a:pt x="7101" y="8505"/>
                  <a:pt x="7094" y="8503"/>
                  <a:pt x="7086" y="8503"/>
                </a:cubicBezTo>
                <a:close/>
                <a:moveTo>
                  <a:pt x="1625" y="9185"/>
                </a:moveTo>
                <a:cubicBezTo>
                  <a:pt x="1347" y="9191"/>
                  <a:pt x="1086" y="9249"/>
                  <a:pt x="847" y="9356"/>
                </a:cubicBezTo>
                <a:cubicBezTo>
                  <a:pt x="820" y="9369"/>
                  <a:pt x="808" y="9401"/>
                  <a:pt x="820" y="9430"/>
                </a:cubicBezTo>
                <a:cubicBezTo>
                  <a:pt x="829" y="9450"/>
                  <a:pt x="849" y="9462"/>
                  <a:pt x="871" y="9462"/>
                </a:cubicBezTo>
                <a:cubicBezTo>
                  <a:pt x="878" y="9462"/>
                  <a:pt x="886" y="9461"/>
                  <a:pt x="893" y="9457"/>
                </a:cubicBezTo>
                <a:cubicBezTo>
                  <a:pt x="1118" y="9356"/>
                  <a:pt x="1364" y="9303"/>
                  <a:pt x="1627" y="9296"/>
                </a:cubicBezTo>
                <a:cubicBezTo>
                  <a:pt x="1658" y="9296"/>
                  <a:pt x="1682" y="9270"/>
                  <a:pt x="1682" y="9239"/>
                </a:cubicBezTo>
                <a:cubicBezTo>
                  <a:pt x="1681" y="9210"/>
                  <a:pt x="1656" y="9185"/>
                  <a:pt x="1626" y="9185"/>
                </a:cubicBezTo>
                <a:close/>
                <a:moveTo>
                  <a:pt x="2391" y="9302"/>
                </a:moveTo>
                <a:cubicBezTo>
                  <a:pt x="2368" y="9302"/>
                  <a:pt x="2346" y="9317"/>
                  <a:pt x="2339" y="9341"/>
                </a:cubicBezTo>
                <a:cubicBezTo>
                  <a:pt x="2329" y="9370"/>
                  <a:pt x="2345" y="9401"/>
                  <a:pt x="2374" y="9410"/>
                </a:cubicBezTo>
                <a:cubicBezTo>
                  <a:pt x="2620" y="9493"/>
                  <a:pt x="2844" y="9612"/>
                  <a:pt x="3042" y="9766"/>
                </a:cubicBezTo>
                <a:cubicBezTo>
                  <a:pt x="3051" y="9774"/>
                  <a:pt x="3063" y="9778"/>
                  <a:pt x="3076" y="9778"/>
                </a:cubicBezTo>
                <a:cubicBezTo>
                  <a:pt x="3092" y="9778"/>
                  <a:pt x="3108" y="9770"/>
                  <a:pt x="3120" y="9757"/>
                </a:cubicBezTo>
                <a:cubicBezTo>
                  <a:pt x="3138" y="9732"/>
                  <a:pt x="3133" y="9697"/>
                  <a:pt x="3109" y="9679"/>
                </a:cubicBezTo>
                <a:cubicBezTo>
                  <a:pt x="2902" y="9516"/>
                  <a:pt x="2667" y="9391"/>
                  <a:pt x="2409" y="9306"/>
                </a:cubicBezTo>
                <a:cubicBezTo>
                  <a:pt x="2403" y="9303"/>
                  <a:pt x="2397" y="9302"/>
                  <a:pt x="2391" y="9302"/>
                </a:cubicBezTo>
                <a:close/>
                <a:moveTo>
                  <a:pt x="6364" y="9879"/>
                </a:moveTo>
                <a:cubicBezTo>
                  <a:pt x="6346" y="9879"/>
                  <a:pt x="6328" y="9888"/>
                  <a:pt x="6317" y="9905"/>
                </a:cubicBezTo>
                <a:cubicBezTo>
                  <a:pt x="6173" y="10126"/>
                  <a:pt x="6019" y="10334"/>
                  <a:pt x="5859" y="10525"/>
                </a:cubicBezTo>
                <a:cubicBezTo>
                  <a:pt x="5838" y="10548"/>
                  <a:pt x="5841" y="10583"/>
                  <a:pt x="5865" y="10603"/>
                </a:cubicBezTo>
                <a:cubicBezTo>
                  <a:pt x="5876" y="10612"/>
                  <a:pt x="5889" y="10617"/>
                  <a:pt x="5901" y="10617"/>
                </a:cubicBezTo>
                <a:cubicBezTo>
                  <a:pt x="5917" y="10617"/>
                  <a:pt x="5932" y="10609"/>
                  <a:pt x="5944" y="10596"/>
                </a:cubicBezTo>
                <a:cubicBezTo>
                  <a:pt x="6106" y="10403"/>
                  <a:pt x="6263" y="10190"/>
                  <a:pt x="6410" y="9965"/>
                </a:cubicBezTo>
                <a:cubicBezTo>
                  <a:pt x="6427" y="9939"/>
                  <a:pt x="6419" y="9905"/>
                  <a:pt x="6394" y="9888"/>
                </a:cubicBezTo>
                <a:cubicBezTo>
                  <a:pt x="6384" y="9882"/>
                  <a:pt x="6374" y="9879"/>
                  <a:pt x="6364" y="9879"/>
                </a:cubicBezTo>
                <a:close/>
                <a:moveTo>
                  <a:pt x="263" y="9824"/>
                </a:moveTo>
                <a:cubicBezTo>
                  <a:pt x="246" y="9824"/>
                  <a:pt x="229" y="9832"/>
                  <a:pt x="218" y="9846"/>
                </a:cubicBezTo>
                <a:cubicBezTo>
                  <a:pt x="81" y="10030"/>
                  <a:pt x="5" y="10234"/>
                  <a:pt x="0" y="10435"/>
                </a:cubicBezTo>
                <a:lnTo>
                  <a:pt x="0" y="10458"/>
                </a:lnTo>
                <a:cubicBezTo>
                  <a:pt x="0" y="10512"/>
                  <a:pt x="4" y="10565"/>
                  <a:pt x="14" y="10620"/>
                </a:cubicBezTo>
                <a:cubicBezTo>
                  <a:pt x="18" y="10646"/>
                  <a:pt x="42" y="10666"/>
                  <a:pt x="68" y="10666"/>
                </a:cubicBezTo>
                <a:cubicBezTo>
                  <a:pt x="72" y="10666"/>
                  <a:pt x="75" y="10666"/>
                  <a:pt x="78" y="10665"/>
                </a:cubicBezTo>
                <a:cubicBezTo>
                  <a:pt x="108" y="10659"/>
                  <a:pt x="128" y="10630"/>
                  <a:pt x="123" y="10600"/>
                </a:cubicBezTo>
                <a:cubicBezTo>
                  <a:pt x="116" y="10553"/>
                  <a:pt x="111" y="10505"/>
                  <a:pt x="111" y="10458"/>
                </a:cubicBezTo>
                <a:lnTo>
                  <a:pt x="111" y="10438"/>
                </a:lnTo>
                <a:cubicBezTo>
                  <a:pt x="116" y="10260"/>
                  <a:pt x="184" y="10078"/>
                  <a:pt x="308" y="9913"/>
                </a:cubicBezTo>
                <a:cubicBezTo>
                  <a:pt x="326" y="9888"/>
                  <a:pt x="321" y="9853"/>
                  <a:pt x="296" y="9835"/>
                </a:cubicBezTo>
                <a:cubicBezTo>
                  <a:pt x="286" y="9827"/>
                  <a:pt x="275" y="9824"/>
                  <a:pt x="263" y="9824"/>
                </a:cubicBezTo>
                <a:close/>
                <a:moveTo>
                  <a:pt x="3603" y="10234"/>
                </a:moveTo>
                <a:cubicBezTo>
                  <a:pt x="3592" y="10234"/>
                  <a:pt x="3581" y="10237"/>
                  <a:pt x="3571" y="10244"/>
                </a:cubicBezTo>
                <a:cubicBezTo>
                  <a:pt x="3547" y="10261"/>
                  <a:pt x="3540" y="10295"/>
                  <a:pt x="3558" y="10321"/>
                </a:cubicBezTo>
                <a:cubicBezTo>
                  <a:pt x="3697" y="10525"/>
                  <a:pt x="3813" y="10753"/>
                  <a:pt x="3900" y="11001"/>
                </a:cubicBezTo>
                <a:cubicBezTo>
                  <a:pt x="3908" y="11024"/>
                  <a:pt x="3929" y="11037"/>
                  <a:pt x="3953" y="11037"/>
                </a:cubicBezTo>
                <a:cubicBezTo>
                  <a:pt x="3959" y="11037"/>
                  <a:pt x="3965" y="11037"/>
                  <a:pt x="3971" y="11034"/>
                </a:cubicBezTo>
                <a:cubicBezTo>
                  <a:pt x="4000" y="11025"/>
                  <a:pt x="4015" y="10993"/>
                  <a:pt x="4005" y="10964"/>
                </a:cubicBezTo>
                <a:cubicBezTo>
                  <a:pt x="3914" y="10707"/>
                  <a:pt x="3795" y="10470"/>
                  <a:pt x="3649" y="10258"/>
                </a:cubicBezTo>
                <a:cubicBezTo>
                  <a:pt x="3638" y="10242"/>
                  <a:pt x="3621" y="10234"/>
                  <a:pt x="3603" y="10234"/>
                </a:cubicBezTo>
                <a:close/>
                <a:moveTo>
                  <a:pt x="5361" y="11064"/>
                </a:moveTo>
                <a:cubicBezTo>
                  <a:pt x="5348" y="11064"/>
                  <a:pt x="5334" y="11069"/>
                  <a:pt x="5323" y="11078"/>
                </a:cubicBezTo>
                <a:cubicBezTo>
                  <a:pt x="5181" y="11205"/>
                  <a:pt x="5032" y="11325"/>
                  <a:pt x="4879" y="11432"/>
                </a:cubicBezTo>
                <a:cubicBezTo>
                  <a:pt x="4824" y="11470"/>
                  <a:pt x="4768" y="11506"/>
                  <a:pt x="4711" y="11542"/>
                </a:cubicBezTo>
                <a:cubicBezTo>
                  <a:pt x="4686" y="11558"/>
                  <a:pt x="4677" y="11592"/>
                  <a:pt x="4694" y="11618"/>
                </a:cubicBezTo>
                <a:cubicBezTo>
                  <a:pt x="4705" y="11635"/>
                  <a:pt x="4723" y="11644"/>
                  <a:pt x="4741" y="11644"/>
                </a:cubicBezTo>
                <a:cubicBezTo>
                  <a:pt x="4751" y="11644"/>
                  <a:pt x="4761" y="11641"/>
                  <a:pt x="4770" y="11636"/>
                </a:cubicBezTo>
                <a:cubicBezTo>
                  <a:pt x="4829" y="11599"/>
                  <a:pt x="4886" y="11562"/>
                  <a:pt x="4942" y="11522"/>
                </a:cubicBezTo>
                <a:cubicBezTo>
                  <a:pt x="5099" y="11413"/>
                  <a:pt x="5252" y="11292"/>
                  <a:pt x="5398" y="11161"/>
                </a:cubicBezTo>
                <a:cubicBezTo>
                  <a:pt x="5421" y="11141"/>
                  <a:pt x="5423" y="11106"/>
                  <a:pt x="5402" y="11082"/>
                </a:cubicBezTo>
                <a:cubicBezTo>
                  <a:pt x="5392" y="11070"/>
                  <a:pt x="5376" y="11064"/>
                  <a:pt x="5361" y="11064"/>
                </a:cubicBezTo>
                <a:close/>
                <a:moveTo>
                  <a:pt x="433" y="11231"/>
                </a:moveTo>
                <a:cubicBezTo>
                  <a:pt x="420" y="11231"/>
                  <a:pt x="406" y="11235"/>
                  <a:pt x="395" y="11245"/>
                </a:cubicBezTo>
                <a:cubicBezTo>
                  <a:pt x="373" y="11265"/>
                  <a:pt x="371" y="11300"/>
                  <a:pt x="391" y="11324"/>
                </a:cubicBezTo>
                <a:lnTo>
                  <a:pt x="419" y="11354"/>
                </a:lnTo>
                <a:cubicBezTo>
                  <a:pt x="590" y="11536"/>
                  <a:pt x="786" y="11694"/>
                  <a:pt x="1005" y="11824"/>
                </a:cubicBezTo>
                <a:cubicBezTo>
                  <a:pt x="1014" y="11829"/>
                  <a:pt x="1025" y="11831"/>
                  <a:pt x="1034" y="11831"/>
                </a:cubicBezTo>
                <a:cubicBezTo>
                  <a:pt x="1052" y="11831"/>
                  <a:pt x="1072" y="11822"/>
                  <a:pt x="1081" y="11804"/>
                </a:cubicBezTo>
                <a:cubicBezTo>
                  <a:pt x="1097" y="11778"/>
                  <a:pt x="1089" y="11744"/>
                  <a:pt x="1062" y="11728"/>
                </a:cubicBezTo>
                <a:cubicBezTo>
                  <a:pt x="853" y="11604"/>
                  <a:pt x="664" y="11453"/>
                  <a:pt x="500" y="11278"/>
                </a:cubicBezTo>
                <a:lnTo>
                  <a:pt x="474" y="11249"/>
                </a:lnTo>
                <a:cubicBezTo>
                  <a:pt x="464" y="11237"/>
                  <a:pt x="448" y="11231"/>
                  <a:pt x="433" y="11231"/>
                </a:cubicBezTo>
                <a:close/>
                <a:moveTo>
                  <a:pt x="1750" y="12018"/>
                </a:moveTo>
                <a:cubicBezTo>
                  <a:pt x="1725" y="12018"/>
                  <a:pt x="1703" y="12035"/>
                  <a:pt x="1695" y="12060"/>
                </a:cubicBezTo>
                <a:cubicBezTo>
                  <a:pt x="1688" y="12090"/>
                  <a:pt x="1706" y="12120"/>
                  <a:pt x="1735" y="12128"/>
                </a:cubicBezTo>
                <a:cubicBezTo>
                  <a:pt x="1983" y="12194"/>
                  <a:pt x="2246" y="12233"/>
                  <a:pt x="2516" y="12242"/>
                </a:cubicBezTo>
                <a:lnTo>
                  <a:pt x="2518" y="12242"/>
                </a:lnTo>
                <a:cubicBezTo>
                  <a:pt x="2548" y="12242"/>
                  <a:pt x="2573" y="12219"/>
                  <a:pt x="2574" y="12189"/>
                </a:cubicBezTo>
                <a:cubicBezTo>
                  <a:pt x="2575" y="12158"/>
                  <a:pt x="2550" y="12132"/>
                  <a:pt x="2520" y="12131"/>
                </a:cubicBezTo>
                <a:cubicBezTo>
                  <a:pt x="2258" y="12123"/>
                  <a:pt x="2004" y="12085"/>
                  <a:pt x="1764" y="12020"/>
                </a:cubicBezTo>
                <a:cubicBezTo>
                  <a:pt x="1759" y="12019"/>
                  <a:pt x="1754" y="12018"/>
                  <a:pt x="1750" y="12018"/>
                </a:cubicBezTo>
                <a:close/>
                <a:moveTo>
                  <a:pt x="4128" y="11684"/>
                </a:moveTo>
                <a:cubicBezTo>
                  <a:pt x="4125" y="11684"/>
                  <a:pt x="4122" y="11684"/>
                  <a:pt x="4119" y="11685"/>
                </a:cubicBezTo>
                <a:cubicBezTo>
                  <a:pt x="4090" y="11688"/>
                  <a:pt x="4067" y="11716"/>
                  <a:pt x="4071" y="11746"/>
                </a:cubicBezTo>
                <a:cubicBezTo>
                  <a:pt x="4077" y="11795"/>
                  <a:pt x="4081" y="11843"/>
                  <a:pt x="4084" y="11893"/>
                </a:cubicBezTo>
                <a:cubicBezTo>
                  <a:pt x="4074" y="11882"/>
                  <a:pt x="4059" y="11875"/>
                  <a:pt x="4044" y="11875"/>
                </a:cubicBezTo>
                <a:cubicBezTo>
                  <a:pt x="4037" y="11875"/>
                  <a:pt x="4031" y="11877"/>
                  <a:pt x="4024" y="11879"/>
                </a:cubicBezTo>
                <a:cubicBezTo>
                  <a:pt x="3785" y="11969"/>
                  <a:pt x="3535" y="12036"/>
                  <a:pt x="3284" y="12078"/>
                </a:cubicBezTo>
                <a:cubicBezTo>
                  <a:pt x="3254" y="12083"/>
                  <a:pt x="3234" y="12112"/>
                  <a:pt x="3238" y="12142"/>
                </a:cubicBezTo>
                <a:cubicBezTo>
                  <a:pt x="3243" y="12170"/>
                  <a:pt x="3268" y="12189"/>
                  <a:pt x="3294" y="12189"/>
                </a:cubicBezTo>
                <a:cubicBezTo>
                  <a:pt x="3297" y="12189"/>
                  <a:pt x="3300" y="12188"/>
                  <a:pt x="3302" y="12188"/>
                </a:cubicBezTo>
                <a:cubicBezTo>
                  <a:pt x="3561" y="12144"/>
                  <a:pt x="3817" y="12075"/>
                  <a:pt x="4063" y="11983"/>
                </a:cubicBezTo>
                <a:cubicBezTo>
                  <a:pt x="4073" y="11979"/>
                  <a:pt x="4083" y="11972"/>
                  <a:pt x="4088" y="11964"/>
                </a:cubicBezTo>
                <a:cubicBezTo>
                  <a:pt x="4092" y="12023"/>
                  <a:pt x="4093" y="12084"/>
                  <a:pt x="4093" y="12144"/>
                </a:cubicBezTo>
                <a:cubicBezTo>
                  <a:pt x="4093" y="12264"/>
                  <a:pt x="4087" y="12388"/>
                  <a:pt x="4076" y="12511"/>
                </a:cubicBezTo>
                <a:cubicBezTo>
                  <a:pt x="4073" y="12542"/>
                  <a:pt x="4096" y="12568"/>
                  <a:pt x="4126" y="12571"/>
                </a:cubicBezTo>
                <a:lnTo>
                  <a:pt x="4131" y="12571"/>
                </a:lnTo>
                <a:cubicBezTo>
                  <a:pt x="4160" y="12571"/>
                  <a:pt x="4184" y="12550"/>
                  <a:pt x="4187" y="12521"/>
                </a:cubicBezTo>
                <a:cubicBezTo>
                  <a:pt x="4198" y="12395"/>
                  <a:pt x="4205" y="12268"/>
                  <a:pt x="4205" y="12144"/>
                </a:cubicBezTo>
                <a:cubicBezTo>
                  <a:pt x="4205" y="12007"/>
                  <a:pt x="4196" y="11869"/>
                  <a:pt x="4181" y="11733"/>
                </a:cubicBezTo>
                <a:cubicBezTo>
                  <a:pt x="4178" y="11706"/>
                  <a:pt x="4156" y="11684"/>
                  <a:pt x="4128" y="11684"/>
                </a:cubicBezTo>
                <a:close/>
                <a:moveTo>
                  <a:pt x="3994" y="13226"/>
                </a:moveTo>
                <a:cubicBezTo>
                  <a:pt x="3969" y="13226"/>
                  <a:pt x="3946" y="13242"/>
                  <a:pt x="3939" y="13267"/>
                </a:cubicBezTo>
                <a:cubicBezTo>
                  <a:pt x="3876" y="13504"/>
                  <a:pt x="3793" y="13750"/>
                  <a:pt x="3691" y="13997"/>
                </a:cubicBezTo>
                <a:cubicBezTo>
                  <a:pt x="3679" y="14025"/>
                  <a:pt x="3693" y="14057"/>
                  <a:pt x="3722" y="14069"/>
                </a:cubicBezTo>
                <a:cubicBezTo>
                  <a:pt x="3728" y="14072"/>
                  <a:pt x="3736" y="14073"/>
                  <a:pt x="3742" y="14073"/>
                </a:cubicBezTo>
                <a:cubicBezTo>
                  <a:pt x="3765" y="14073"/>
                  <a:pt x="3785" y="14061"/>
                  <a:pt x="3794" y="14039"/>
                </a:cubicBezTo>
                <a:cubicBezTo>
                  <a:pt x="3897" y="13788"/>
                  <a:pt x="3983" y="13538"/>
                  <a:pt x="4047" y="13296"/>
                </a:cubicBezTo>
                <a:cubicBezTo>
                  <a:pt x="4054" y="13266"/>
                  <a:pt x="4037" y="13235"/>
                  <a:pt x="4007" y="13227"/>
                </a:cubicBezTo>
                <a:cubicBezTo>
                  <a:pt x="4003" y="13226"/>
                  <a:pt x="3998" y="13226"/>
                  <a:pt x="3994" y="13226"/>
                </a:cubicBezTo>
                <a:close/>
                <a:moveTo>
                  <a:pt x="3409" y="14665"/>
                </a:moveTo>
                <a:cubicBezTo>
                  <a:pt x="3389" y="14665"/>
                  <a:pt x="3370" y="14676"/>
                  <a:pt x="3360" y="14694"/>
                </a:cubicBezTo>
                <a:cubicBezTo>
                  <a:pt x="3242" y="14913"/>
                  <a:pt x="3115" y="15131"/>
                  <a:pt x="2969" y="15362"/>
                </a:cubicBezTo>
                <a:cubicBezTo>
                  <a:pt x="2952" y="15387"/>
                  <a:pt x="2959" y="15423"/>
                  <a:pt x="2986" y="15439"/>
                </a:cubicBezTo>
                <a:cubicBezTo>
                  <a:pt x="2996" y="15444"/>
                  <a:pt x="3005" y="15447"/>
                  <a:pt x="3016" y="15447"/>
                </a:cubicBezTo>
                <a:cubicBezTo>
                  <a:pt x="3034" y="15447"/>
                  <a:pt x="3052" y="15438"/>
                  <a:pt x="3063" y="15422"/>
                </a:cubicBezTo>
                <a:cubicBezTo>
                  <a:pt x="3210" y="15189"/>
                  <a:pt x="3340" y="14968"/>
                  <a:pt x="3458" y="14747"/>
                </a:cubicBezTo>
                <a:cubicBezTo>
                  <a:pt x="3472" y="14720"/>
                  <a:pt x="3462" y="14686"/>
                  <a:pt x="3435" y="14672"/>
                </a:cubicBezTo>
                <a:cubicBezTo>
                  <a:pt x="3426" y="14667"/>
                  <a:pt x="3418" y="14665"/>
                  <a:pt x="3409" y="14665"/>
                </a:cubicBezTo>
                <a:close/>
                <a:moveTo>
                  <a:pt x="2581" y="15982"/>
                </a:moveTo>
                <a:cubicBezTo>
                  <a:pt x="2564" y="15982"/>
                  <a:pt x="2547" y="15990"/>
                  <a:pt x="2536" y="16005"/>
                </a:cubicBezTo>
                <a:cubicBezTo>
                  <a:pt x="2401" y="16195"/>
                  <a:pt x="2255" y="16394"/>
                  <a:pt x="2077" y="16631"/>
                </a:cubicBezTo>
                <a:cubicBezTo>
                  <a:pt x="2058" y="16656"/>
                  <a:pt x="2063" y="16691"/>
                  <a:pt x="2088" y="16709"/>
                </a:cubicBezTo>
                <a:cubicBezTo>
                  <a:pt x="2097" y="16716"/>
                  <a:pt x="2109" y="16721"/>
                  <a:pt x="2121" y="16721"/>
                </a:cubicBezTo>
                <a:cubicBezTo>
                  <a:pt x="2138" y="16721"/>
                  <a:pt x="2155" y="16713"/>
                  <a:pt x="2166" y="16698"/>
                </a:cubicBezTo>
                <a:cubicBezTo>
                  <a:pt x="2345" y="16460"/>
                  <a:pt x="2491" y="16260"/>
                  <a:pt x="2626" y="16069"/>
                </a:cubicBezTo>
                <a:cubicBezTo>
                  <a:pt x="2644" y="16044"/>
                  <a:pt x="2639" y="16010"/>
                  <a:pt x="2613" y="15992"/>
                </a:cubicBezTo>
                <a:cubicBezTo>
                  <a:pt x="2604" y="15985"/>
                  <a:pt x="2592" y="15982"/>
                  <a:pt x="2581" y="15982"/>
                </a:cubicBezTo>
                <a:close/>
                <a:moveTo>
                  <a:pt x="1659" y="17236"/>
                </a:moveTo>
                <a:cubicBezTo>
                  <a:pt x="1642" y="17236"/>
                  <a:pt x="1625" y="17244"/>
                  <a:pt x="1614" y="17260"/>
                </a:cubicBezTo>
                <a:cubicBezTo>
                  <a:pt x="1441" y="17511"/>
                  <a:pt x="1315" y="17728"/>
                  <a:pt x="1218" y="17941"/>
                </a:cubicBezTo>
                <a:cubicBezTo>
                  <a:pt x="1205" y="17968"/>
                  <a:pt x="1218" y="18002"/>
                  <a:pt x="1246" y="18014"/>
                </a:cubicBezTo>
                <a:cubicBezTo>
                  <a:pt x="1253" y="18018"/>
                  <a:pt x="1261" y="18019"/>
                  <a:pt x="1268" y="18019"/>
                </a:cubicBezTo>
                <a:cubicBezTo>
                  <a:pt x="1290" y="18019"/>
                  <a:pt x="1310" y="18007"/>
                  <a:pt x="1319" y="17987"/>
                </a:cubicBezTo>
                <a:cubicBezTo>
                  <a:pt x="1413" y="17780"/>
                  <a:pt x="1536" y="17569"/>
                  <a:pt x="1705" y="17323"/>
                </a:cubicBezTo>
                <a:cubicBezTo>
                  <a:pt x="1723" y="17298"/>
                  <a:pt x="1717" y="17263"/>
                  <a:pt x="1691" y="17246"/>
                </a:cubicBezTo>
                <a:cubicBezTo>
                  <a:pt x="1681" y="17239"/>
                  <a:pt x="1670" y="17236"/>
                  <a:pt x="1659" y="17236"/>
                </a:cubicBezTo>
                <a:close/>
                <a:moveTo>
                  <a:pt x="1050" y="18652"/>
                </a:moveTo>
                <a:cubicBezTo>
                  <a:pt x="1023" y="18652"/>
                  <a:pt x="999" y="18673"/>
                  <a:pt x="996" y="18700"/>
                </a:cubicBezTo>
                <a:cubicBezTo>
                  <a:pt x="984" y="18795"/>
                  <a:pt x="978" y="18893"/>
                  <a:pt x="978" y="18989"/>
                </a:cubicBezTo>
                <a:cubicBezTo>
                  <a:pt x="978" y="19154"/>
                  <a:pt x="996" y="19324"/>
                  <a:pt x="1030" y="19493"/>
                </a:cubicBezTo>
                <a:cubicBezTo>
                  <a:pt x="1035" y="19519"/>
                  <a:pt x="1058" y="19537"/>
                  <a:pt x="1084" y="19537"/>
                </a:cubicBezTo>
                <a:cubicBezTo>
                  <a:pt x="1088" y="19537"/>
                  <a:pt x="1092" y="19537"/>
                  <a:pt x="1095" y="19536"/>
                </a:cubicBezTo>
                <a:cubicBezTo>
                  <a:pt x="1125" y="19529"/>
                  <a:pt x="1144" y="19500"/>
                  <a:pt x="1139" y="19470"/>
                </a:cubicBezTo>
                <a:cubicBezTo>
                  <a:pt x="1106" y="19309"/>
                  <a:pt x="1089" y="19147"/>
                  <a:pt x="1089" y="18989"/>
                </a:cubicBezTo>
                <a:cubicBezTo>
                  <a:pt x="1089" y="18897"/>
                  <a:pt x="1095" y="18804"/>
                  <a:pt x="1106" y="18714"/>
                </a:cubicBezTo>
                <a:cubicBezTo>
                  <a:pt x="1110" y="18683"/>
                  <a:pt x="1088" y="18655"/>
                  <a:pt x="1058" y="18652"/>
                </a:cubicBezTo>
                <a:cubicBezTo>
                  <a:pt x="1055" y="18652"/>
                  <a:pt x="1053" y="18652"/>
                  <a:pt x="1050" y="18652"/>
                </a:cubicBezTo>
                <a:close/>
                <a:moveTo>
                  <a:pt x="1342" y="20158"/>
                </a:moveTo>
                <a:cubicBezTo>
                  <a:pt x="1333" y="20158"/>
                  <a:pt x="1324" y="20160"/>
                  <a:pt x="1316" y="20164"/>
                </a:cubicBezTo>
                <a:cubicBezTo>
                  <a:pt x="1290" y="20178"/>
                  <a:pt x="1278" y="20211"/>
                  <a:pt x="1292" y="20239"/>
                </a:cubicBezTo>
                <a:cubicBezTo>
                  <a:pt x="1408" y="20468"/>
                  <a:pt x="1553" y="20690"/>
                  <a:pt x="1724" y="20899"/>
                </a:cubicBezTo>
                <a:cubicBezTo>
                  <a:pt x="1735" y="20912"/>
                  <a:pt x="1751" y="20919"/>
                  <a:pt x="1767" y="20919"/>
                </a:cubicBezTo>
                <a:cubicBezTo>
                  <a:pt x="1779" y="20919"/>
                  <a:pt x="1792" y="20915"/>
                  <a:pt x="1802" y="20906"/>
                </a:cubicBezTo>
                <a:cubicBezTo>
                  <a:pt x="1826" y="20887"/>
                  <a:pt x="1829" y="20852"/>
                  <a:pt x="1810" y="20828"/>
                </a:cubicBezTo>
                <a:cubicBezTo>
                  <a:pt x="1644" y="20626"/>
                  <a:pt x="1503" y="20411"/>
                  <a:pt x="1391" y="20188"/>
                </a:cubicBezTo>
                <a:cubicBezTo>
                  <a:pt x="1381" y="20169"/>
                  <a:pt x="1362" y="20158"/>
                  <a:pt x="1342" y="20158"/>
                </a:cubicBezTo>
                <a:close/>
                <a:moveTo>
                  <a:pt x="2317" y="21356"/>
                </a:moveTo>
                <a:cubicBezTo>
                  <a:pt x="2301" y="21356"/>
                  <a:pt x="2285" y="21363"/>
                  <a:pt x="2275" y="21376"/>
                </a:cubicBezTo>
                <a:cubicBezTo>
                  <a:pt x="2255" y="21401"/>
                  <a:pt x="2258" y="21435"/>
                  <a:pt x="2283" y="21455"/>
                </a:cubicBezTo>
                <a:cubicBezTo>
                  <a:pt x="2343" y="21505"/>
                  <a:pt x="2405" y="21552"/>
                  <a:pt x="2468" y="21596"/>
                </a:cubicBezTo>
                <a:cubicBezTo>
                  <a:pt x="2617" y="21703"/>
                  <a:pt x="2776" y="21803"/>
                  <a:pt x="2938" y="21891"/>
                </a:cubicBezTo>
                <a:cubicBezTo>
                  <a:pt x="2946" y="21895"/>
                  <a:pt x="2955" y="21898"/>
                  <a:pt x="2965" y="21898"/>
                </a:cubicBezTo>
                <a:cubicBezTo>
                  <a:pt x="2984" y="21898"/>
                  <a:pt x="3003" y="21888"/>
                  <a:pt x="3014" y="21869"/>
                </a:cubicBezTo>
                <a:cubicBezTo>
                  <a:pt x="3028" y="21842"/>
                  <a:pt x="3018" y="21809"/>
                  <a:pt x="2991" y="21794"/>
                </a:cubicBezTo>
                <a:cubicBezTo>
                  <a:pt x="2833" y="21707"/>
                  <a:pt x="2678" y="21610"/>
                  <a:pt x="2533" y="21506"/>
                </a:cubicBezTo>
                <a:cubicBezTo>
                  <a:pt x="2471" y="21462"/>
                  <a:pt x="2411" y="21416"/>
                  <a:pt x="2352" y="21369"/>
                </a:cubicBezTo>
                <a:cubicBezTo>
                  <a:pt x="2342" y="21360"/>
                  <a:pt x="2330" y="21356"/>
                  <a:pt x="2317" y="21356"/>
                </a:cubicBezTo>
                <a:close/>
                <a:moveTo>
                  <a:pt x="3675" y="22101"/>
                </a:moveTo>
                <a:cubicBezTo>
                  <a:pt x="3653" y="22101"/>
                  <a:pt x="3631" y="22115"/>
                  <a:pt x="3623" y="22138"/>
                </a:cubicBezTo>
                <a:cubicBezTo>
                  <a:pt x="3613" y="22167"/>
                  <a:pt x="3628" y="22199"/>
                  <a:pt x="3657" y="22209"/>
                </a:cubicBezTo>
                <a:cubicBezTo>
                  <a:pt x="3905" y="22295"/>
                  <a:pt x="4161" y="22360"/>
                  <a:pt x="4420" y="22404"/>
                </a:cubicBezTo>
                <a:cubicBezTo>
                  <a:pt x="4423" y="22405"/>
                  <a:pt x="4425" y="22405"/>
                  <a:pt x="4428" y="22405"/>
                </a:cubicBezTo>
                <a:cubicBezTo>
                  <a:pt x="4455" y="22405"/>
                  <a:pt x="4478" y="22386"/>
                  <a:pt x="4484" y="22359"/>
                </a:cubicBezTo>
                <a:cubicBezTo>
                  <a:pt x="4489" y="22328"/>
                  <a:pt x="4468" y="22299"/>
                  <a:pt x="4438" y="22295"/>
                </a:cubicBezTo>
                <a:cubicBezTo>
                  <a:pt x="4186" y="22251"/>
                  <a:pt x="3936" y="22187"/>
                  <a:pt x="3693" y="22104"/>
                </a:cubicBezTo>
                <a:cubicBezTo>
                  <a:pt x="3687" y="22102"/>
                  <a:pt x="3681" y="22101"/>
                  <a:pt x="3675" y="22101"/>
                </a:cubicBezTo>
                <a:close/>
                <a:moveTo>
                  <a:pt x="5978" y="22297"/>
                </a:moveTo>
                <a:cubicBezTo>
                  <a:pt x="5975" y="22297"/>
                  <a:pt x="5972" y="22298"/>
                  <a:pt x="5969" y="22298"/>
                </a:cubicBezTo>
                <a:cubicBezTo>
                  <a:pt x="5723" y="22340"/>
                  <a:pt x="5471" y="22361"/>
                  <a:pt x="5218" y="22361"/>
                </a:cubicBezTo>
                <a:lnTo>
                  <a:pt x="5203" y="22361"/>
                </a:lnTo>
                <a:cubicBezTo>
                  <a:pt x="5172" y="22361"/>
                  <a:pt x="5147" y="22386"/>
                  <a:pt x="5147" y="22417"/>
                </a:cubicBezTo>
                <a:cubicBezTo>
                  <a:pt x="5147" y="22447"/>
                  <a:pt x="5172" y="22472"/>
                  <a:pt x="5203" y="22472"/>
                </a:cubicBezTo>
                <a:lnTo>
                  <a:pt x="5218" y="22472"/>
                </a:lnTo>
                <a:cubicBezTo>
                  <a:pt x="5476" y="22472"/>
                  <a:pt x="5736" y="22451"/>
                  <a:pt x="5987" y="22407"/>
                </a:cubicBezTo>
                <a:cubicBezTo>
                  <a:pt x="6017" y="22402"/>
                  <a:pt x="6038" y="22373"/>
                  <a:pt x="6033" y="22343"/>
                </a:cubicBezTo>
                <a:cubicBezTo>
                  <a:pt x="6028" y="22316"/>
                  <a:pt x="6004" y="22297"/>
                  <a:pt x="5978" y="2229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Google Shape;253;p9"/>
          <p:cNvSpPr/>
          <p:nvPr/>
        </p:nvSpPr>
        <p:spPr>
          <a:xfrm rot="-3264252">
            <a:off x="255856" y="807468"/>
            <a:ext cx="529775" cy="124119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2"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14"/>
          <p:cNvSpPr/>
          <p:nvPr/>
        </p:nvSpPr>
        <p:spPr>
          <a:xfrm>
            <a:off x="5203188" y="3304363"/>
            <a:ext cx="4205930" cy="2291529"/>
          </a:xfrm>
          <a:custGeom>
            <a:avLst/>
            <a:gdLst/>
            <a:ahLst/>
            <a:cxnLst/>
            <a:rect l="l" t="t" r="r" b="b"/>
            <a:pathLst>
              <a:path w="26175" h="14261" extrusionOk="0">
                <a:moveTo>
                  <a:pt x="21312" y="0"/>
                </a:moveTo>
                <a:cubicBezTo>
                  <a:pt x="20977" y="0"/>
                  <a:pt x="20642" y="41"/>
                  <a:pt x="20313" y="99"/>
                </a:cubicBezTo>
                <a:cubicBezTo>
                  <a:pt x="19331" y="273"/>
                  <a:pt x="18260" y="586"/>
                  <a:pt x="17702" y="1484"/>
                </a:cubicBezTo>
                <a:cubicBezTo>
                  <a:pt x="17428" y="1925"/>
                  <a:pt x="17287" y="2436"/>
                  <a:pt x="16990" y="2864"/>
                </a:cubicBezTo>
                <a:cubicBezTo>
                  <a:pt x="16710" y="3266"/>
                  <a:pt x="16282" y="3522"/>
                  <a:pt x="15821" y="3664"/>
                </a:cubicBezTo>
                <a:cubicBezTo>
                  <a:pt x="15261" y="3837"/>
                  <a:pt x="14685" y="3858"/>
                  <a:pt x="14107" y="3858"/>
                </a:cubicBezTo>
                <a:cubicBezTo>
                  <a:pt x="13914" y="3858"/>
                  <a:pt x="13720" y="3856"/>
                  <a:pt x="13527" y="3856"/>
                </a:cubicBezTo>
                <a:cubicBezTo>
                  <a:pt x="13273" y="3856"/>
                  <a:pt x="13019" y="3860"/>
                  <a:pt x="12766" y="3880"/>
                </a:cubicBezTo>
                <a:cubicBezTo>
                  <a:pt x="12240" y="3921"/>
                  <a:pt x="11711" y="4025"/>
                  <a:pt x="11246" y="4285"/>
                </a:cubicBezTo>
                <a:cubicBezTo>
                  <a:pt x="10777" y="4547"/>
                  <a:pt x="10423" y="4956"/>
                  <a:pt x="10107" y="5381"/>
                </a:cubicBezTo>
                <a:cubicBezTo>
                  <a:pt x="9484" y="6224"/>
                  <a:pt x="8906" y="7121"/>
                  <a:pt x="8012" y="7708"/>
                </a:cubicBezTo>
                <a:cubicBezTo>
                  <a:pt x="7566" y="8003"/>
                  <a:pt x="7065" y="8190"/>
                  <a:pt x="6530" y="8231"/>
                </a:cubicBezTo>
                <a:cubicBezTo>
                  <a:pt x="6418" y="8239"/>
                  <a:pt x="6306" y="8243"/>
                  <a:pt x="6194" y="8243"/>
                </a:cubicBezTo>
                <a:cubicBezTo>
                  <a:pt x="5684" y="8243"/>
                  <a:pt x="5174" y="8166"/>
                  <a:pt x="4666" y="8122"/>
                </a:cubicBezTo>
                <a:cubicBezTo>
                  <a:pt x="4112" y="8075"/>
                  <a:pt x="3557" y="8052"/>
                  <a:pt x="3001" y="8052"/>
                </a:cubicBezTo>
                <a:cubicBezTo>
                  <a:pt x="2916" y="8052"/>
                  <a:pt x="2830" y="8052"/>
                  <a:pt x="2744" y="8054"/>
                </a:cubicBezTo>
                <a:cubicBezTo>
                  <a:pt x="2475" y="8057"/>
                  <a:pt x="2183" y="8043"/>
                  <a:pt x="1931" y="8148"/>
                </a:cubicBezTo>
                <a:cubicBezTo>
                  <a:pt x="1700" y="8244"/>
                  <a:pt x="1557" y="8443"/>
                  <a:pt x="1448" y="8660"/>
                </a:cubicBezTo>
                <a:cubicBezTo>
                  <a:pt x="1157" y="9242"/>
                  <a:pt x="895" y="9837"/>
                  <a:pt x="618" y="10425"/>
                </a:cubicBezTo>
                <a:cubicBezTo>
                  <a:pt x="483" y="10711"/>
                  <a:pt x="344" y="10996"/>
                  <a:pt x="215" y="11284"/>
                </a:cubicBezTo>
                <a:cubicBezTo>
                  <a:pt x="103" y="11537"/>
                  <a:pt x="1" y="11806"/>
                  <a:pt x="9" y="12087"/>
                </a:cubicBezTo>
                <a:cubicBezTo>
                  <a:pt x="26" y="12628"/>
                  <a:pt x="464" y="12993"/>
                  <a:pt x="898" y="13242"/>
                </a:cubicBezTo>
                <a:cubicBezTo>
                  <a:pt x="1355" y="13506"/>
                  <a:pt x="1863" y="13671"/>
                  <a:pt x="2379" y="13769"/>
                </a:cubicBezTo>
                <a:cubicBezTo>
                  <a:pt x="3456" y="13974"/>
                  <a:pt x="4560" y="13920"/>
                  <a:pt x="5650" y="13980"/>
                </a:cubicBezTo>
                <a:cubicBezTo>
                  <a:pt x="6939" y="14051"/>
                  <a:pt x="8222" y="14239"/>
                  <a:pt x="9514" y="14259"/>
                </a:cubicBezTo>
                <a:cubicBezTo>
                  <a:pt x="9569" y="14260"/>
                  <a:pt x="9623" y="14261"/>
                  <a:pt x="9677" y="14261"/>
                </a:cubicBezTo>
                <a:cubicBezTo>
                  <a:pt x="10875" y="14261"/>
                  <a:pt x="12038" y="14052"/>
                  <a:pt x="13207" y="13797"/>
                </a:cubicBezTo>
                <a:cubicBezTo>
                  <a:pt x="13817" y="13663"/>
                  <a:pt x="14426" y="13526"/>
                  <a:pt x="15041" y="13424"/>
                </a:cubicBezTo>
                <a:cubicBezTo>
                  <a:pt x="15675" y="13317"/>
                  <a:pt x="16315" y="13253"/>
                  <a:pt x="16956" y="13206"/>
                </a:cubicBezTo>
                <a:cubicBezTo>
                  <a:pt x="18228" y="13113"/>
                  <a:pt x="19506" y="13085"/>
                  <a:pt x="20774" y="12938"/>
                </a:cubicBezTo>
                <a:cubicBezTo>
                  <a:pt x="21322" y="12875"/>
                  <a:pt x="21864" y="12773"/>
                  <a:pt x="22412" y="12707"/>
                </a:cubicBezTo>
                <a:cubicBezTo>
                  <a:pt x="22674" y="12676"/>
                  <a:pt x="22942" y="12652"/>
                  <a:pt x="23208" y="12652"/>
                </a:cubicBezTo>
                <a:cubicBezTo>
                  <a:pt x="23451" y="12652"/>
                  <a:pt x="23692" y="12672"/>
                  <a:pt x="23928" y="12724"/>
                </a:cubicBezTo>
                <a:cubicBezTo>
                  <a:pt x="24162" y="12777"/>
                  <a:pt x="24387" y="12861"/>
                  <a:pt x="24591" y="12989"/>
                </a:cubicBezTo>
                <a:cubicBezTo>
                  <a:pt x="24696" y="13055"/>
                  <a:pt x="24788" y="13167"/>
                  <a:pt x="24915" y="13170"/>
                </a:cubicBezTo>
                <a:cubicBezTo>
                  <a:pt x="24918" y="13170"/>
                  <a:pt x="24920" y="13170"/>
                  <a:pt x="24923" y="13170"/>
                </a:cubicBezTo>
                <a:cubicBezTo>
                  <a:pt x="25030" y="13170"/>
                  <a:pt x="25141" y="13147"/>
                  <a:pt x="25241" y="13108"/>
                </a:cubicBezTo>
                <a:cubicBezTo>
                  <a:pt x="25716" y="12928"/>
                  <a:pt x="25988" y="12456"/>
                  <a:pt x="26075" y="11977"/>
                </a:cubicBezTo>
                <a:cubicBezTo>
                  <a:pt x="26127" y="11687"/>
                  <a:pt x="26128" y="11393"/>
                  <a:pt x="26127" y="11099"/>
                </a:cubicBezTo>
                <a:cubicBezTo>
                  <a:pt x="26126" y="10779"/>
                  <a:pt x="26124" y="10457"/>
                  <a:pt x="26123" y="10135"/>
                </a:cubicBezTo>
                <a:cubicBezTo>
                  <a:pt x="26121" y="9483"/>
                  <a:pt x="26118" y="8831"/>
                  <a:pt x="26116" y="8179"/>
                </a:cubicBezTo>
                <a:cubicBezTo>
                  <a:pt x="26112" y="6939"/>
                  <a:pt x="26107" y="5700"/>
                  <a:pt x="26102" y="4459"/>
                </a:cubicBezTo>
                <a:lnTo>
                  <a:pt x="26102" y="4459"/>
                </a:lnTo>
                <a:cubicBezTo>
                  <a:pt x="26105" y="4461"/>
                  <a:pt x="26107" y="4462"/>
                  <a:pt x="26109" y="4462"/>
                </a:cubicBezTo>
                <a:cubicBezTo>
                  <a:pt x="26174" y="4462"/>
                  <a:pt x="26046" y="3375"/>
                  <a:pt x="25375" y="3280"/>
                </a:cubicBezTo>
                <a:cubicBezTo>
                  <a:pt x="24338" y="3135"/>
                  <a:pt x="24244" y="1492"/>
                  <a:pt x="23438" y="803"/>
                </a:cubicBezTo>
                <a:cubicBezTo>
                  <a:pt x="23048" y="470"/>
                  <a:pt x="22597" y="206"/>
                  <a:pt x="22095" y="87"/>
                </a:cubicBezTo>
                <a:cubicBezTo>
                  <a:pt x="21837" y="25"/>
                  <a:pt x="21575" y="0"/>
                  <a:pt x="21312" y="0"/>
                </a:cubicBezTo>
                <a:close/>
              </a:path>
            </a:pathLst>
          </a:custGeom>
          <a:solidFill>
            <a:srgbClr val="FFE652">
              <a:alpha val="502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0" name="Google Shape;320;p14"/>
          <p:cNvSpPr/>
          <p:nvPr/>
        </p:nvSpPr>
        <p:spPr>
          <a:xfrm>
            <a:off x="-450899" y="3428735"/>
            <a:ext cx="2089708" cy="2096136"/>
          </a:xfrm>
          <a:custGeom>
            <a:avLst/>
            <a:gdLst/>
            <a:ahLst/>
            <a:cxnLst/>
            <a:rect l="l" t="t" r="r" b="b"/>
            <a:pathLst>
              <a:path w="13005" h="13045" extrusionOk="0">
                <a:moveTo>
                  <a:pt x="1922" y="1"/>
                </a:moveTo>
                <a:cubicBezTo>
                  <a:pt x="1849" y="1"/>
                  <a:pt x="1776" y="4"/>
                  <a:pt x="1703" y="11"/>
                </a:cubicBezTo>
                <a:cubicBezTo>
                  <a:pt x="1260" y="54"/>
                  <a:pt x="818" y="227"/>
                  <a:pt x="503" y="551"/>
                </a:cubicBezTo>
                <a:cubicBezTo>
                  <a:pt x="150" y="913"/>
                  <a:pt x="38" y="1411"/>
                  <a:pt x="20" y="1903"/>
                </a:cubicBezTo>
                <a:cubicBezTo>
                  <a:pt x="0" y="2484"/>
                  <a:pt x="46" y="3073"/>
                  <a:pt x="66" y="3654"/>
                </a:cubicBezTo>
                <a:cubicBezTo>
                  <a:pt x="86" y="4273"/>
                  <a:pt x="107" y="4891"/>
                  <a:pt x="127" y="5509"/>
                </a:cubicBezTo>
                <a:lnTo>
                  <a:pt x="374" y="12928"/>
                </a:lnTo>
                <a:cubicBezTo>
                  <a:pt x="376" y="12996"/>
                  <a:pt x="429" y="13044"/>
                  <a:pt x="492" y="13044"/>
                </a:cubicBezTo>
                <a:cubicBezTo>
                  <a:pt x="501" y="13044"/>
                  <a:pt x="511" y="13043"/>
                  <a:pt x="520" y="13041"/>
                </a:cubicBezTo>
                <a:cubicBezTo>
                  <a:pt x="1437" y="12830"/>
                  <a:pt x="2365" y="12670"/>
                  <a:pt x="3299" y="12564"/>
                </a:cubicBezTo>
                <a:cubicBezTo>
                  <a:pt x="4235" y="12458"/>
                  <a:pt x="5175" y="12406"/>
                  <a:pt x="6116" y="12406"/>
                </a:cubicBezTo>
                <a:cubicBezTo>
                  <a:pt x="6835" y="12406"/>
                  <a:pt x="7554" y="12436"/>
                  <a:pt x="8271" y="12496"/>
                </a:cubicBezTo>
                <a:cubicBezTo>
                  <a:pt x="8728" y="12533"/>
                  <a:pt x="9209" y="12577"/>
                  <a:pt x="9687" y="12577"/>
                </a:cubicBezTo>
                <a:cubicBezTo>
                  <a:pt x="10492" y="12577"/>
                  <a:pt x="11288" y="12454"/>
                  <a:pt x="11947" y="11977"/>
                </a:cubicBezTo>
                <a:lnTo>
                  <a:pt x="11947" y="11977"/>
                </a:lnTo>
                <a:cubicBezTo>
                  <a:pt x="11945" y="11988"/>
                  <a:pt x="11948" y="11993"/>
                  <a:pt x="11955" y="11993"/>
                </a:cubicBezTo>
                <a:cubicBezTo>
                  <a:pt x="12017" y="11993"/>
                  <a:pt x="12409" y="11534"/>
                  <a:pt x="12496" y="11300"/>
                </a:cubicBezTo>
                <a:cubicBezTo>
                  <a:pt x="12866" y="10319"/>
                  <a:pt x="13005" y="9208"/>
                  <a:pt x="12677" y="8195"/>
                </a:cubicBezTo>
                <a:cubicBezTo>
                  <a:pt x="12404" y="7349"/>
                  <a:pt x="11818" y="6569"/>
                  <a:pt x="11000" y="6188"/>
                </a:cubicBezTo>
                <a:cubicBezTo>
                  <a:pt x="10082" y="5759"/>
                  <a:pt x="9032" y="5924"/>
                  <a:pt x="8092" y="5581"/>
                </a:cubicBezTo>
                <a:cubicBezTo>
                  <a:pt x="7160" y="5240"/>
                  <a:pt x="6737" y="4324"/>
                  <a:pt x="6316" y="3499"/>
                </a:cubicBezTo>
                <a:cubicBezTo>
                  <a:pt x="5859" y="2602"/>
                  <a:pt x="5271" y="1802"/>
                  <a:pt x="4492" y="1159"/>
                </a:cubicBezTo>
                <a:cubicBezTo>
                  <a:pt x="3786" y="579"/>
                  <a:pt x="2870" y="1"/>
                  <a:pt x="1922" y="1"/>
                </a:cubicBezTo>
                <a:close/>
              </a:path>
            </a:pathLst>
          </a:custGeom>
          <a:solidFill>
            <a:srgbClr val="B2F7EF">
              <a:alpha val="497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1" name="Google Shape;321;p14"/>
          <p:cNvSpPr/>
          <p:nvPr/>
        </p:nvSpPr>
        <p:spPr>
          <a:xfrm>
            <a:off x="-317690" y="-239105"/>
            <a:ext cx="3916858" cy="1383980"/>
          </a:xfrm>
          <a:custGeom>
            <a:avLst/>
            <a:gdLst/>
            <a:ahLst/>
            <a:cxnLst/>
            <a:rect l="l" t="t" r="r" b="b"/>
            <a:pathLst>
              <a:path w="24376" h="8613" extrusionOk="0">
                <a:moveTo>
                  <a:pt x="1748" y="0"/>
                </a:moveTo>
                <a:cubicBezTo>
                  <a:pt x="1709" y="0"/>
                  <a:pt x="1669" y="2"/>
                  <a:pt x="1629" y="7"/>
                </a:cubicBezTo>
                <a:cubicBezTo>
                  <a:pt x="1391" y="38"/>
                  <a:pt x="1250" y="176"/>
                  <a:pt x="1187" y="347"/>
                </a:cubicBezTo>
                <a:cubicBezTo>
                  <a:pt x="1033" y="773"/>
                  <a:pt x="935" y="1218"/>
                  <a:pt x="819" y="1650"/>
                </a:cubicBezTo>
                <a:cubicBezTo>
                  <a:pt x="701" y="2092"/>
                  <a:pt x="590" y="2536"/>
                  <a:pt x="496" y="2983"/>
                </a:cubicBezTo>
                <a:cubicBezTo>
                  <a:pt x="126" y="4733"/>
                  <a:pt x="0" y="6549"/>
                  <a:pt x="659" y="8271"/>
                </a:cubicBezTo>
                <a:cubicBezTo>
                  <a:pt x="678" y="8321"/>
                  <a:pt x="733" y="8346"/>
                  <a:pt x="790" y="8346"/>
                </a:cubicBezTo>
                <a:cubicBezTo>
                  <a:pt x="835" y="8346"/>
                  <a:pt x="881" y="8329"/>
                  <a:pt x="910" y="8296"/>
                </a:cubicBezTo>
                <a:cubicBezTo>
                  <a:pt x="1048" y="8134"/>
                  <a:pt x="1206" y="7983"/>
                  <a:pt x="1385" y="7843"/>
                </a:cubicBezTo>
                <a:cubicBezTo>
                  <a:pt x="2101" y="7284"/>
                  <a:pt x="3087" y="6944"/>
                  <a:pt x="4095" y="6849"/>
                </a:cubicBezTo>
                <a:cubicBezTo>
                  <a:pt x="4314" y="6828"/>
                  <a:pt x="4534" y="6818"/>
                  <a:pt x="4754" y="6818"/>
                </a:cubicBezTo>
                <a:cubicBezTo>
                  <a:pt x="5730" y="6818"/>
                  <a:pt x="6704" y="7012"/>
                  <a:pt x="7586" y="7328"/>
                </a:cubicBezTo>
                <a:cubicBezTo>
                  <a:pt x="8653" y="7708"/>
                  <a:pt x="9622" y="8264"/>
                  <a:pt x="10770" y="8502"/>
                </a:cubicBezTo>
                <a:cubicBezTo>
                  <a:pt x="11110" y="8573"/>
                  <a:pt x="11460" y="8612"/>
                  <a:pt x="11804" y="8612"/>
                </a:cubicBezTo>
                <a:cubicBezTo>
                  <a:pt x="12445" y="8612"/>
                  <a:pt x="13071" y="8476"/>
                  <a:pt x="13597" y="8154"/>
                </a:cubicBezTo>
                <a:cubicBezTo>
                  <a:pt x="14183" y="7795"/>
                  <a:pt x="14557" y="7273"/>
                  <a:pt x="14873" y="6761"/>
                </a:cubicBezTo>
                <a:cubicBezTo>
                  <a:pt x="15208" y="6214"/>
                  <a:pt x="15488" y="5645"/>
                  <a:pt x="15900" y="5129"/>
                </a:cubicBezTo>
                <a:cubicBezTo>
                  <a:pt x="16333" y="4590"/>
                  <a:pt x="16925" y="4168"/>
                  <a:pt x="17743" y="4015"/>
                </a:cubicBezTo>
                <a:cubicBezTo>
                  <a:pt x="18117" y="3945"/>
                  <a:pt x="18497" y="3924"/>
                  <a:pt x="18879" y="3924"/>
                </a:cubicBezTo>
                <a:cubicBezTo>
                  <a:pt x="19431" y="3924"/>
                  <a:pt x="19988" y="3967"/>
                  <a:pt x="20538" y="3967"/>
                </a:cubicBezTo>
                <a:cubicBezTo>
                  <a:pt x="20675" y="3967"/>
                  <a:pt x="20811" y="3964"/>
                  <a:pt x="20947" y="3958"/>
                </a:cubicBezTo>
                <a:cubicBezTo>
                  <a:pt x="21449" y="3933"/>
                  <a:pt x="21952" y="3857"/>
                  <a:pt x="22403" y="3679"/>
                </a:cubicBezTo>
                <a:cubicBezTo>
                  <a:pt x="22808" y="3518"/>
                  <a:pt x="23157" y="3280"/>
                  <a:pt x="23433" y="3003"/>
                </a:cubicBezTo>
                <a:cubicBezTo>
                  <a:pt x="23951" y="2479"/>
                  <a:pt x="24196" y="1807"/>
                  <a:pt x="24066" y="1157"/>
                </a:cubicBezTo>
                <a:lnTo>
                  <a:pt x="24066" y="1157"/>
                </a:lnTo>
                <a:cubicBezTo>
                  <a:pt x="24067" y="1158"/>
                  <a:pt x="24069" y="1158"/>
                  <a:pt x="24071" y="1158"/>
                </a:cubicBezTo>
                <a:cubicBezTo>
                  <a:pt x="24093" y="1158"/>
                  <a:pt x="24117" y="1151"/>
                  <a:pt x="24142" y="1138"/>
                </a:cubicBezTo>
                <a:cubicBezTo>
                  <a:pt x="24292" y="1056"/>
                  <a:pt x="24376" y="935"/>
                  <a:pt x="24372" y="792"/>
                </a:cubicBezTo>
                <a:cubicBezTo>
                  <a:pt x="24363" y="440"/>
                  <a:pt x="23972" y="240"/>
                  <a:pt x="23550" y="217"/>
                </a:cubicBezTo>
                <a:cubicBezTo>
                  <a:pt x="23514" y="215"/>
                  <a:pt x="23478" y="215"/>
                  <a:pt x="23442" y="215"/>
                </a:cubicBezTo>
                <a:cubicBezTo>
                  <a:pt x="23211" y="215"/>
                  <a:pt x="22977" y="252"/>
                  <a:pt x="22750" y="280"/>
                </a:cubicBezTo>
                <a:cubicBezTo>
                  <a:pt x="22445" y="317"/>
                  <a:pt x="22139" y="351"/>
                  <a:pt x="21832" y="383"/>
                </a:cubicBezTo>
                <a:cubicBezTo>
                  <a:pt x="20628" y="507"/>
                  <a:pt x="19418" y="590"/>
                  <a:pt x="18207" y="648"/>
                </a:cubicBezTo>
                <a:cubicBezTo>
                  <a:pt x="15784" y="762"/>
                  <a:pt x="13357" y="774"/>
                  <a:pt x="10932" y="789"/>
                </a:cubicBezTo>
                <a:cubicBezTo>
                  <a:pt x="10568" y="791"/>
                  <a:pt x="10203" y="793"/>
                  <a:pt x="9838" y="793"/>
                </a:cubicBezTo>
                <a:cubicBezTo>
                  <a:pt x="7878" y="793"/>
                  <a:pt x="5909" y="743"/>
                  <a:pt x="3985" y="438"/>
                </a:cubicBezTo>
                <a:cubicBezTo>
                  <a:pt x="3423" y="348"/>
                  <a:pt x="2866" y="237"/>
                  <a:pt x="2318" y="100"/>
                </a:cubicBezTo>
                <a:cubicBezTo>
                  <a:pt x="2134" y="55"/>
                  <a:pt x="1943" y="0"/>
                  <a:pt x="1748" y="0"/>
                </a:cubicBezTo>
                <a:close/>
              </a:path>
            </a:pathLst>
          </a:custGeom>
          <a:solidFill>
            <a:srgbClr val="FFE652">
              <a:alpha val="502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2" name="Google Shape;322;p14"/>
          <p:cNvSpPr/>
          <p:nvPr/>
        </p:nvSpPr>
        <p:spPr>
          <a:xfrm>
            <a:off x="5829867" y="-831076"/>
            <a:ext cx="4345244" cy="3055586"/>
          </a:xfrm>
          <a:custGeom>
            <a:avLst/>
            <a:gdLst/>
            <a:ahLst/>
            <a:cxnLst/>
            <a:rect l="l" t="t" r="r" b="b"/>
            <a:pathLst>
              <a:path w="27042" h="19016" extrusionOk="0">
                <a:moveTo>
                  <a:pt x="5311" y="0"/>
                </a:moveTo>
                <a:cubicBezTo>
                  <a:pt x="5179" y="0"/>
                  <a:pt x="5075" y="178"/>
                  <a:pt x="5211" y="262"/>
                </a:cubicBezTo>
                <a:cubicBezTo>
                  <a:pt x="5431" y="399"/>
                  <a:pt x="5652" y="530"/>
                  <a:pt x="5876" y="657"/>
                </a:cubicBezTo>
                <a:cubicBezTo>
                  <a:pt x="3749" y="1565"/>
                  <a:pt x="1452" y="2798"/>
                  <a:pt x="713" y="5101"/>
                </a:cubicBezTo>
                <a:cubicBezTo>
                  <a:pt x="0" y="7321"/>
                  <a:pt x="1219" y="10007"/>
                  <a:pt x="3411" y="10856"/>
                </a:cubicBezTo>
                <a:cubicBezTo>
                  <a:pt x="3728" y="10979"/>
                  <a:pt x="4069" y="11058"/>
                  <a:pt x="4406" y="11058"/>
                </a:cubicBezTo>
                <a:cubicBezTo>
                  <a:pt x="4688" y="11058"/>
                  <a:pt x="4968" y="11003"/>
                  <a:pt x="5229" y="10871"/>
                </a:cubicBezTo>
                <a:cubicBezTo>
                  <a:pt x="5743" y="10614"/>
                  <a:pt x="6086" y="10140"/>
                  <a:pt x="6367" y="9654"/>
                </a:cubicBezTo>
                <a:cubicBezTo>
                  <a:pt x="6660" y="9147"/>
                  <a:pt x="6901" y="8604"/>
                  <a:pt x="7258" y="8138"/>
                </a:cubicBezTo>
                <a:cubicBezTo>
                  <a:pt x="7586" y="7709"/>
                  <a:pt x="8056" y="7408"/>
                  <a:pt x="8567" y="7243"/>
                </a:cubicBezTo>
                <a:cubicBezTo>
                  <a:pt x="8835" y="7156"/>
                  <a:pt x="9122" y="7107"/>
                  <a:pt x="9407" y="7107"/>
                </a:cubicBezTo>
                <a:cubicBezTo>
                  <a:pt x="9658" y="7107"/>
                  <a:pt x="9908" y="7145"/>
                  <a:pt x="10143" y="7227"/>
                </a:cubicBezTo>
                <a:cubicBezTo>
                  <a:pt x="10681" y="7416"/>
                  <a:pt x="11050" y="7824"/>
                  <a:pt x="11259" y="8347"/>
                </a:cubicBezTo>
                <a:cubicBezTo>
                  <a:pt x="11495" y="8938"/>
                  <a:pt x="11543" y="9582"/>
                  <a:pt x="11752" y="10181"/>
                </a:cubicBezTo>
                <a:cubicBezTo>
                  <a:pt x="11957" y="10769"/>
                  <a:pt x="12358" y="11405"/>
                  <a:pt x="12983" y="11603"/>
                </a:cubicBezTo>
                <a:cubicBezTo>
                  <a:pt x="13117" y="11646"/>
                  <a:pt x="13250" y="11665"/>
                  <a:pt x="13380" y="11665"/>
                </a:cubicBezTo>
                <a:cubicBezTo>
                  <a:pt x="13765" y="11665"/>
                  <a:pt x="14132" y="11502"/>
                  <a:pt x="14481" y="11319"/>
                </a:cubicBezTo>
                <a:cubicBezTo>
                  <a:pt x="14811" y="11146"/>
                  <a:pt x="15183" y="10926"/>
                  <a:pt x="15563" y="10926"/>
                </a:cubicBezTo>
                <a:cubicBezTo>
                  <a:pt x="15675" y="10926"/>
                  <a:pt x="15789" y="10946"/>
                  <a:pt x="15902" y="10992"/>
                </a:cubicBezTo>
                <a:cubicBezTo>
                  <a:pt x="16505" y="11236"/>
                  <a:pt x="16731" y="12009"/>
                  <a:pt x="16886" y="12576"/>
                </a:cubicBezTo>
                <a:cubicBezTo>
                  <a:pt x="17067" y="13246"/>
                  <a:pt x="17237" y="13920"/>
                  <a:pt x="17447" y="14583"/>
                </a:cubicBezTo>
                <a:cubicBezTo>
                  <a:pt x="17859" y="15878"/>
                  <a:pt x="18454" y="17143"/>
                  <a:pt x="19512" y="18032"/>
                </a:cubicBezTo>
                <a:cubicBezTo>
                  <a:pt x="20225" y="18631"/>
                  <a:pt x="21110" y="19015"/>
                  <a:pt x="22020" y="19015"/>
                </a:cubicBezTo>
                <a:cubicBezTo>
                  <a:pt x="22330" y="19015"/>
                  <a:pt x="22643" y="18971"/>
                  <a:pt x="22954" y="18875"/>
                </a:cubicBezTo>
                <a:cubicBezTo>
                  <a:pt x="24002" y="18552"/>
                  <a:pt x="24786" y="17702"/>
                  <a:pt x="25334" y="16784"/>
                </a:cubicBezTo>
                <a:cubicBezTo>
                  <a:pt x="25931" y="15784"/>
                  <a:pt x="26309" y="14669"/>
                  <a:pt x="26587" y="13543"/>
                </a:cubicBezTo>
                <a:cubicBezTo>
                  <a:pt x="26872" y="12393"/>
                  <a:pt x="27042" y="11178"/>
                  <a:pt x="26859" y="9998"/>
                </a:cubicBezTo>
                <a:cubicBezTo>
                  <a:pt x="26669" y="8763"/>
                  <a:pt x="26045" y="7686"/>
                  <a:pt x="25037" y="6940"/>
                </a:cubicBezTo>
                <a:cubicBezTo>
                  <a:pt x="23865" y="6071"/>
                  <a:pt x="22401" y="5638"/>
                  <a:pt x="21023" y="5219"/>
                </a:cubicBezTo>
                <a:cubicBezTo>
                  <a:pt x="19511" y="4758"/>
                  <a:pt x="17976" y="4376"/>
                  <a:pt x="16442" y="3995"/>
                </a:cubicBezTo>
                <a:cubicBezTo>
                  <a:pt x="13377" y="3236"/>
                  <a:pt x="10276" y="2484"/>
                  <a:pt x="7410" y="1122"/>
                </a:cubicBezTo>
                <a:cubicBezTo>
                  <a:pt x="7124" y="986"/>
                  <a:pt x="6842" y="844"/>
                  <a:pt x="6563" y="695"/>
                </a:cubicBezTo>
                <a:cubicBezTo>
                  <a:pt x="6622" y="671"/>
                  <a:pt x="6682" y="645"/>
                  <a:pt x="6742" y="621"/>
                </a:cubicBezTo>
                <a:cubicBezTo>
                  <a:pt x="6901" y="557"/>
                  <a:pt x="6828" y="333"/>
                  <a:pt x="6684" y="333"/>
                </a:cubicBezTo>
                <a:cubicBezTo>
                  <a:pt x="6666" y="333"/>
                  <a:pt x="6646" y="336"/>
                  <a:pt x="6625" y="345"/>
                </a:cubicBezTo>
                <a:cubicBezTo>
                  <a:pt x="6492" y="400"/>
                  <a:pt x="6358" y="454"/>
                  <a:pt x="6223" y="510"/>
                </a:cubicBezTo>
                <a:cubicBezTo>
                  <a:pt x="5943" y="355"/>
                  <a:pt x="5666" y="194"/>
                  <a:pt x="5394" y="25"/>
                </a:cubicBezTo>
                <a:cubicBezTo>
                  <a:pt x="5366" y="8"/>
                  <a:pt x="5338" y="0"/>
                  <a:pt x="5311" y="0"/>
                </a:cubicBezTo>
                <a:close/>
              </a:path>
            </a:pathLst>
          </a:custGeom>
          <a:solidFill>
            <a:srgbClr val="CCB1FE">
              <a:alpha val="486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23" name="Google Shape;323;p14"/>
          <p:cNvGrpSpPr/>
          <p:nvPr/>
        </p:nvGrpSpPr>
        <p:grpSpPr>
          <a:xfrm>
            <a:off x="1116830" y="990139"/>
            <a:ext cx="6909619" cy="3217654"/>
            <a:chOff x="3689050" y="919857"/>
            <a:chExt cx="1419425" cy="685950"/>
          </a:xfrm>
        </p:grpSpPr>
        <p:sp>
          <p:nvSpPr>
            <p:cNvPr id="324" name="Google Shape;324;p14"/>
            <p:cNvSpPr/>
            <p:nvPr/>
          </p:nvSpPr>
          <p:spPr>
            <a:xfrm>
              <a:off x="3945175" y="932332"/>
              <a:ext cx="912600" cy="143950"/>
            </a:xfrm>
            <a:custGeom>
              <a:avLst/>
              <a:gdLst/>
              <a:ahLst/>
              <a:cxnLst/>
              <a:rect l="l" t="t" r="r" b="b"/>
              <a:pathLst>
                <a:path w="36504" h="5758" extrusionOk="0">
                  <a:moveTo>
                    <a:pt x="18144" y="1"/>
                  </a:moveTo>
                  <a:cubicBezTo>
                    <a:pt x="17036" y="1634"/>
                    <a:pt x="15167" y="2647"/>
                    <a:pt x="13238" y="2647"/>
                  </a:cubicBezTo>
                  <a:cubicBezTo>
                    <a:pt x="12616" y="2647"/>
                    <a:pt x="11989" y="2542"/>
                    <a:pt x="11379" y="2319"/>
                  </a:cubicBezTo>
                  <a:cubicBezTo>
                    <a:pt x="9365" y="1581"/>
                    <a:pt x="7828" y="320"/>
                    <a:pt x="5593" y="191"/>
                  </a:cubicBezTo>
                  <a:cubicBezTo>
                    <a:pt x="5449" y="183"/>
                    <a:pt x="5300" y="178"/>
                    <a:pt x="5147" y="178"/>
                  </a:cubicBezTo>
                  <a:cubicBezTo>
                    <a:pt x="2960" y="178"/>
                    <a:pt x="0" y="1073"/>
                    <a:pt x="333" y="3758"/>
                  </a:cubicBezTo>
                  <a:cubicBezTo>
                    <a:pt x="340" y="3806"/>
                    <a:pt x="331" y="3848"/>
                    <a:pt x="315" y="3883"/>
                  </a:cubicBezTo>
                  <a:lnTo>
                    <a:pt x="993" y="3938"/>
                  </a:lnTo>
                  <a:cubicBezTo>
                    <a:pt x="1146" y="3384"/>
                    <a:pt x="1456" y="2883"/>
                    <a:pt x="2007" y="2472"/>
                  </a:cubicBezTo>
                  <a:cubicBezTo>
                    <a:pt x="2725" y="1941"/>
                    <a:pt x="3583" y="1727"/>
                    <a:pt x="4450" y="1727"/>
                  </a:cubicBezTo>
                  <a:cubicBezTo>
                    <a:pt x="4894" y="1727"/>
                    <a:pt x="5341" y="1783"/>
                    <a:pt x="5773" y="1881"/>
                  </a:cubicBezTo>
                  <a:cubicBezTo>
                    <a:pt x="7779" y="2336"/>
                    <a:pt x="9550" y="3481"/>
                    <a:pt x="11575" y="3897"/>
                  </a:cubicBezTo>
                  <a:cubicBezTo>
                    <a:pt x="12135" y="4012"/>
                    <a:pt x="12699" y="4074"/>
                    <a:pt x="13255" y="4074"/>
                  </a:cubicBezTo>
                  <a:cubicBezTo>
                    <a:pt x="14893" y="4074"/>
                    <a:pt x="16460" y="3538"/>
                    <a:pt x="17629" y="2251"/>
                  </a:cubicBezTo>
                  <a:cubicBezTo>
                    <a:pt x="17624" y="2245"/>
                    <a:pt x="17618" y="2243"/>
                    <a:pt x="17612" y="2239"/>
                  </a:cubicBezTo>
                  <a:cubicBezTo>
                    <a:pt x="17546" y="2178"/>
                    <a:pt x="17611" y="2069"/>
                    <a:pt x="17685" y="2069"/>
                  </a:cubicBezTo>
                  <a:cubicBezTo>
                    <a:pt x="17701" y="2069"/>
                    <a:pt x="17717" y="2074"/>
                    <a:pt x="17733" y="2086"/>
                  </a:cubicBezTo>
                  <a:cubicBezTo>
                    <a:pt x="19239" y="3237"/>
                    <a:pt x="20937" y="3852"/>
                    <a:pt x="22793" y="3852"/>
                  </a:cubicBezTo>
                  <a:cubicBezTo>
                    <a:pt x="23059" y="3852"/>
                    <a:pt x="23328" y="3839"/>
                    <a:pt x="23600" y="3814"/>
                  </a:cubicBezTo>
                  <a:cubicBezTo>
                    <a:pt x="25712" y="3617"/>
                    <a:pt x="27523" y="2689"/>
                    <a:pt x="29519" y="2088"/>
                  </a:cubicBezTo>
                  <a:cubicBezTo>
                    <a:pt x="30068" y="1923"/>
                    <a:pt x="30659" y="1810"/>
                    <a:pt x="31242" y="1810"/>
                  </a:cubicBezTo>
                  <a:cubicBezTo>
                    <a:pt x="31952" y="1810"/>
                    <a:pt x="32648" y="1978"/>
                    <a:pt x="33237" y="2426"/>
                  </a:cubicBezTo>
                  <a:cubicBezTo>
                    <a:pt x="34260" y="3201"/>
                    <a:pt x="34563" y="4547"/>
                    <a:pt x="34740" y="5758"/>
                  </a:cubicBezTo>
                  <a:cubicBezTo>
                    <a:pt x="35271" y="5233"/>
                    <a:pt x="35867" y="4776"/>
                    <a:pt x="36504" y="4388"/>
                  </a:cubicBezTo>
                  <a:lnTo>
                    <a:pt x="36202" y="3998"/>
                  </a:lnTo>
                  <a:cubicBezTo>
                    <a:pt x="36068" y="3998"/>
                    <a:pt x="35934" y="3919"/>
                    <a:pt x="35955" y="3758"/>
                  </a:cubicBezTo>
                  <a:cubicBezTo>
                    <a:pt x="36287" y="1073"/>
                    <a:pt x="33327" y="178"/>
                    <a:pt x="31142" y="178"/>
                  </a:cubicBezTo>
                  <a:cubicBezTo>
                    <a:pt x="30989" y="178"/>
                    <a:pt x="30840" y="183"/>
                    <a:pt x="30696" y="191"/>
                  </a:cubicBezTo>
                  <a:cubicBezTo>
                    <a:pt x="28460" y="320"/>
                    <a:pt x="26922" y="1581"/>
                    <a:pt x="24909" y="2319"/>
                  </a:cubicBezTo>
                  <a:cubicBezTo>
                    <a:pt x="24299" y="2542"/>
                    <a:pt x="23672" y="2647"/>
                    <a:pt x="23051" y="2647"/>
                  </a:cubicBezTo>
                  <a:cubicBezTo>
                    <a:pt x="21122" y="2647"/>
                    <a:pt x="19251" y="1634"/>
                    <a:pt x="181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14"/>
            <p:cNvSpPr/>
            <p:nvPr/>
          </p:nvSpPr>
          <p:spPr>
            <a:xfrm>
              <a:off x="3701525" y="974157"/>
              <a:ext cx="1029900" cy="620125"/>
            </a:xfrm>
            <a:custGeom>
              <a:avLst/>
              <a:gdLst/>
              <a:ahLst/>
              <a:cxnLst/>
              <a:rect l="l" t="t" r="r" b="b"/>
              <a:pathLst>
                <a:path w="41196" h="24805" extrusionOk="0">
                  <a:moveTo>
                    <a:pt x="3847" y="1"/>
                  </a:moveTo>
                  <a:cubicBezTo>
                    <a:pt x="2137" y="1"/>
                    <a:pt x="763" y="859"/>
                    <a:pt x="677" y="3336"/>
                  </a:cubicBezTo>
                  <a:cubicBezTo>
                    <a:pt x="613" y="5220"/>
                    <a:pt x="2550" y="9525"/>
                    <a:pt x="1" y="10579"/>
                  </a:cubicBezTo>
                  <a:cubicBezTo>
                    <a:pt x="3011" y="11967"/>
                    <a:pt x="594" y="15800"/>
                    <a:pt x="538" y="18000"/>
                  </a:cubicBezTo>
                  <a:cubicBezTo>
                    <a:pt x="478" y="20293"/>
                    <a:pt x="2067" y="21963"/>
                    <a:pt x="4339" y="22062"/>
                  </a:cubicBezTo>
                  <a:cubicBezTo>
                    <a:pt x="4416" y="22065"/>
                    <a:pt x="4492" y="22067"/>
                    <a:pt x="4568" y="22067"/>
                  </a:cubicBezTo>
                  <a:cubicBezTo>
                    <a:pt x="6475" y="22067"/>
                    <a:pt x="8130" y="21013"/>
                    <a:pt x="9855" y="20327"/>
                  </a:cubicBezTo>
                  <a:cubicBezTo>
                    <a:pt x="9870" y="20321"/>
                    <a:pt x="9884" y="20318"/>
                    <a:pt x="9897" y="20318"/>
                  </a:cubicBezTo>
                  <a:cubicBezTo>
                    <a:pt x="9969" y="20318"/>
                    <a:pt x="9999" y="20406"/>
                    <a:pt x="9975" y="20473"/>
                  </a:cubicBezTo>
                  <a:cubicBezTo>
                    <a:pt x="10009" y="20508"/>
                    <a:pt x="10035" y="20551"/>
                    <a:pt x="10039" y="20611"/>
                  </a:cubicBezTo>
                  <a:cubicBezTo>
                    <a:pt x="10252" y="22943"/>
                    <a:pt x="12007" y="24671"/>
                    <a:pt x="14359" y="24796"/>
                  </a:cubicBezTo>
                  <a:cubicBezTo>
                    <a:pt x="14475" y="24802"/>
                    <a:pt x="14590" y="24805"/>
                    <a:pt x="14705" y="24805"/>
                  </a:cubicBezTo>
                  <a:cubicBezTo>
                    <a:pt x="16578" y="24805"/>
                    <a:pt x="18354" y="24022"/>
                    <a:pt x="20081" y="23387"/>
                  </a:cubicBezTo>
                  <a:cubicBezTo>
                    <a:pt x="21335" y="22924"/>
                    <a:pt x="22685" y="22498"/>
                    <a:pt x="24038" y="22498"/>
                  </a:cubicBezTo>
                  <a:cubicBezTo>
                    <a:pt x="24447" y="22498"/>
                    <a:pt x="24856" y="22537"/>
                    <a:pt x="25262" y="22625"/>
                  </a:cubicBezTo>
                  <a:cubicBezTo>
                    <a:pt x="26320" y="22854"/>
                    <a:pt x="27557" y="23480"/>
                    <a:pt x="27889" y="24581"/>
                  </a:cubicBezTo>
                  <a:cubicBezTo>
                    <a:pt x="28223" y="23480"/>
                    <a:pt x="29460" y="22854"/>
                    <a:pt x="30517" y="22625"/>
                  </a:cubicBezTo>
                  <a:cubicBezTo>
                    <a:pt x="30924" y="22537"/>
                    <a:pt x="31332" y="22498"/>
                    <a:pt x="31741" y="22498"/>
                  </a:cubicBezTo>
                  <a:cubicBezTo>
                    <a:pt x="33094" y="22498"/>
                    <a:pt x="34445" y="22924"/>
                    <a:pt x="35698" y="23387"/>
                  </a:cubicBezTo>
                  <a:cubicBezTo>
                    <a:pt x="37422" y="24022"/>
                    <a:pt x="39197" y="24803"/>
                    <a:pt x="41066" y="24803"/>
                  </a:cubicBezTo>
                  <a:cubicBezTo>
                    <a:pt x="41109" y="24803"/>
                    <a:pt x="41153" y="24803"/>
                    <a:pt x="41196" y="24802"/>
                  </a:cubicBezTo>
                  <a:lnTo>
                    <a:pt x="41189" y="24209"/>
                  </a:lnTo>
                  <a:cubicBezTo>
                    <a:pt x="41152" y="24211"/>
                    <a:pt x="41115" y="24211"/>
                    <a:pt x="41077" y="24211"/>
                  </a:cubicBezTo>
                  <a:cubicBezTo>
                    <a:pt x="40614" y="24211"/>
                    <a:pt x="40111" y="24107"/>
                    <a:pt x="39568" y="23867"/>
                  </a:cubicBezTo>
                  <a:cubicBezTo>
                    <a:pt x="38792" y="23528"/>
                    <a:pt x="38112" y="23001"/>
                    <a:pt x="37352" y="22627"/>
                  </a:cubicBezTo>
                  <a:cubicBezTo>
                    <a:pt x="36364" y="22138"/>
                    <a:pt x="35299" y="21806"/>
                    <a:pt x="34214" y="21623"/>
                  </a:cubicBezTo>
                  <a:cubicBezTo>
                    <a:pt x="33591" y="21518"/>
                    <a:pt x="32969" y="21469"/>
                    <a:pt x="32350" y="21469"/>
                  </a:cubicBezTo>
                  <a:cubicBezTo>
                    <a:pt x="30774" y="21469"/>
                    <a:pt x="29218" y="21789"/>
                    <a:pt x="27714" y="22329"/>
                  </a:cubicBezTo>
                  <a:cubicBezTo>
                    <a:pt x="27705" y="22333"/>
                    <a:pt x="27696" y="22335"/>
                    <a:pt x="27687" y="22335"/>
                  </a:cubicBezTo>
                  <a:cubicBezTo>
                    <a:pt x="27663" y="22335"/>
                    <a:pt x="27642" y="22322"/>
                    <a:pt x="27629" y="22305"/>
                  </a:cubicBezTo>
                  <a:lnTo>
                    <a:pt x="27603" y="22334"/>
                  </a:lnTo>
                  <a:cubicBezTo>
                    <a:pt x="27656" y="22378"/>
                    <a:pt x="27710" y="22422"/>
                    <a:pt x="27760" y="22470"/>
                  </a:cubicBezTo>
                  <a:cubicBezTo>
                    <a:pt x="27879" y="22578"/>
                    <a:pt x="27768" y="22737"/>
                    <a:pt x="27642" y="22737"/>
                  </a:cubicBezTo>
                  <a:cubicBezTo>
                    <a:pt x="27606" y="22737"/>
                    <a:pt x="27570" y="22724"/>
                    <a:pt x="27537" y="22694"/>
                  </a:cubicBezTo>
                  <a:cubicBezTo>
                    <a:pt x="26519" y="21773"/>
                    <a:pt x="25347" y="21448"/>
                    <a:pt x="24107" y="21448"/>
                  </a:cubicBezTo>
                  <a:cubicBezTo>
                    <a:pt x="21397" y="21448"/>
                    <a:pt x="18367" y="23003"/>
                    <a:pt x="15932" y="23289"/>
                  </a:cubicBezTo>
                  <a:cubicBezTo>
                    <a:pt x="15723" y="23314"/>
                    <a:pt x="15519" y="23326"/>
                    <a:pt x="15320" y="23326"/>
                  </a:cubicBezTo>
                  <a:cubicBezTo>
                    <a:pt x="12671" y="23326"/>
                    <a:pt x="10863" y="21230"/>
                    <a:pt x="10185" y="18734"/>
                  </a:cubicBezTo>
                  <a:lnTo>
                    <a:pt x="10069" y="18766"/>
                  </a:lnTo>
                  <a:cubicBezTo>
                    <a:pt x="10081" y="18794"/>
                    <a:pt x="10079" y="18827"/>
                    <a:pt x="10053" y="18850"/>
                  </a:cubicBezTo>
                  <a:cubicBezTo>
                    <a:pt x="8921" y="19817"/>
                    <a:pt x="6790" y="20981"/>
                    <a:pt x="4952" y="20981"/>
                  </a:cubicBezTo>
                  <a:cubicBezTo>
                    <a:pt x="4112" y="20981"/>
                    <a:pt x="3333" y="20737"/>
                    <a:pt x="2739" y="20120"/>
                  </a:cubicBezTo>
                  <a:cubicBezTo>
                    <a:pt x="243" y="17529"/>
                    <a:pt x="4568" y="13482"/>
                    <a:pt x="1838" y="11034"/>
                  </a:cubicBezTo>
                  <a:lnTo>
                    <a:pt x="1838" y="11034"/>
                  </a:lnTo>
                  <a:cubicBezTo>
                    <a:pt x="1827" y="11038"/>
                    <a:pt x="1816" y="11040"/>
                    <a:pt x="1806" y="11040"/>
                  </a:cubicBezTo>
                  <a:cubicBezTo>
                    <a:pt x="1733" y="11040"/>
                    <a:pt x="1687" y="10950"/>
                    <a:pt x="1741" y="10891"/>
                  </a:cubicBezTo>
                  <a:cubicBezTo>
                    <a:pt x="1737" y="10809"/>
                    <a:pt x="1817" y="10732"/>
                    <a:pt x="1904" y="10732"/>
                  </a:cubicBezTo>
                  <a:cubicBezTo>
                    <a:pt x="1918" y="10732"/>
                    <a:pt x="1933" y="10734"/>
                    <a:pt x="1947" y="10738"/>
                  </a:cubicBezTo>
                  <a:cubicBezTo>
                    <a:pt x="4939" y="8501"/>
                    <a:pt x="196" y="4163"/>
                    <a:pt x="2832" y="2011"/>
                  </a:cubicBezTo>
                  <a:cubicBezTo>
                    <a:pt x="3326" y="1608"/>
                    <a:pt x="3893" y="1443"/>
                    <a:pt x="4496" y="1443"/>
                  </a:cubicBezTo>
                  <a:cubicBezTo>
                    <a:pt x="6603" y="1443"/>
                    <a:pt x="9147" y="3457"/>
                    <a:pt x="10538" y="4354"/>
                  </a:cubicBezTo>
                  <a:cubicBezTo>
                    <a:pt x="10582" y="4382"/>
                    <a:pt x="10600" y="4424"/>
                    <a:pt x="10600" y="4463"/>
                  </a:cubicBezTo>
                  <a:lnTo>
                    <a:pt x="10705" y="4449"/>
                  </a:lnTo>
                  <a:cubicBezTo>
                    <a:pt x="10594" y="3692"/>
                    <a:pt x="10550" y="2939"/>
                    <a:pt x="10739" y="2265"/>
                  </a:cubicBezTo>
                  <a:lnTo>
                    <a:pt x="10061" y="2209"/>
                  </a:lnTo>
                  <a:cubicBezTo>
                    <a:pt x="10019" y="2287"/>
                    <a:pt x="9926" y="2325"/>
                    <a:pt x="9832" y="2325"/>
                  </a:cubicBezTo>
                  <a:cubicBezTo>
                    <a:pt x="9764" y="2325"/>
                    <a:pt x="9695" y="2305"/>
                    <a:pt x="9645" y="2265"/>
                  </a:cubicBezTo>
                  <a:cubicBezTo>
                    <a:pt x="8242" y="1145"/>
                    <a:pt x="5821" y="1"/>
                    <a:pt x="384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14"/>
            <p:cNvSpPr/>
            <p:nvPr/>
          </p:nvSpPr>
          <p:spPr>
            <a:xfrm>
              <a:off x="4731250" y="974157"/>
              <a:ext cx="364750" cy="620075"/>
            </a:xfrm>
            <a:custGeom>
              <a:avLst/>
              <a:gdLst/>
              <a:ahLst/>
              <a:cxnLst/>
              <a:rect l="l" t="t" r="r" b="b"/>
              <a:pathLst>
                <a:path w="14590" h="24803" extrusionOk="0">
                  <a:moveTo>
                    <a:pt x="10745" y="1"/>
                  </a:moveTo>
                  <a:cubicBezTo>
                    <a:pt x="8771" y="1"/>
                    <a:pt x="6350" y="1145"/>
                    <a:pt x="4947" y="2265"/>
                  </a:cubicBezTo>
                  <a:cubicBezTo>
                    <a:pt x="4895" y="2304"/>
                    <a:pt x="4826" y="2325"/>
                    <a:pt x="4760" y="2325"/>
                  </a:cubicBezTo>
                  <a:lnTo>
                    <a:pt x="5062" y="2715"/>
                  </a:lnTo>
                  <a:cubicBezTo>
                    <a:pt x="5699" y="2328"/>
                    <a:pt x="6378" y="2008"/>
                    <a:pt x="7082" y="1757"/>
                  </a:cubicBezTo>
                  <a:cubicBezTo>
                    <a:pt x="7873" y="1474"/>
                    <a:pt x="8982" y="1106"/>
                    <a:pt x="9976" y="1106"/>
                  </a:cubicBezTo>
                  <a:cubicBezTo>
                    <a:pt x="10413" y="1106"/>
                    <a:pt x="10827" y="1177"/>
                    <a:pt x="11182" y="1358"/>
                  </a:cubicBezTo>
                  <a:cubicBezTo>
                    <a:pt x="12247" y="1898"/>
                    <a:pt x="12651" y="3163"/>
                    <a:pt x="12647" y="4280"/>
                  </a:cubicBezTo>
                  <a:cubicBezTo>
                    <a:pt x="12641" y="6296"/>
                    <a:pt x="11480" y="8423"/>
                    <a:pt x="12856" y="10245"/>
                  </a:cubicBezTo>
                  <a:cubicBezTo>
                    <a:pt x="12914" y="10318"/>
                    <a:pt x="12891" y="10392"/>
                    <a:pt x="12836" y="10436"/>
                  </a:cubicBezTo>
                  <a:lnTo>
                    <a:pt x="12852" y="10459"/>
                  </a:lnTo>
                  <a:cubicBezTo>
                    <a:pt x="12880" y="10436"/>
                    <a:pt x="12907" y="10416"/>
                    <a:pt x="12935" y="10397"/>
                  </a:cubicBezTo>
                  <a:cubicBezTo>
                    <a:pt x="12964" y="10377"/>
                    <a:pt x="12993" y="10369"/>
                    <a:pt x="13020" y="10369"/>
                  </a:cubicBezTo>
                  <a:cubicBezTo>
                    <a:pt x="13151" y="10369"/>
                    <a:pt x="13237" y="10577"/>
                    <a:pt x="13096" y="10674"/>
                  </a:cubicBezTo>
                  <a:cubicBezTo>
                    <a:pt x="9979" y="12831"/>
                    <a:pt x="14313" y="17215"/>
                    <a:pt x="11808" y="19785"/>
                  </a:cubicBezTo>
                  <a:cubicBezTo>
                    <a:pt x="11256" y="20352"/>
                    <a:pt x="10533" y="20576"/>
                    <a:pt x="9745" y="20576"/>
                  </a:cubicBezTo>
                  <a:cubicBezTo>
                    <a:pt x="7840" y="20576"/>
                    <a:pt x="5552" y="19265"/>
                    <a:pt x="4357" y="18293"/>
                  </a:cubicBezTo>
                  <a:lnTo>
                    <a:pt x="4299" y="18365"/>
                  </a:lnTo>
                  <a:cubicBezTo>
                    <a:pt x="4339" y="18400"/>
                    <a:pt x="4362" y="18455"/>
                    <a:pt x="4348" y="18522"/>
                  </a:cubicBezTo>
                  <a:cubicBezTo>
                    <a:pt x="3856" y="20820"/>
                    <a:pt x="2515" y="24108"/>
                    <a:pt x="0" y="24209"/>
                  </a:cubicBezTo>
                  <a:lnTo>
                    <a:pt x="7" y="24802"/>
                  </a:lnTo>
                  <a:cubicBezTo>
                    <a:pt x="82" y="24802"/>
                    <a:pt x="157" y="24800"/>
                    <a:pt x="231" y="24796"/>
                  </a:cubicBezTo>
                  <a:cubicBezTo>
                    <a:pt x="2584" y="24671"/>
                    <a:pt x="4339" y="22943"/>
                    <a:pt x="4551" y="20611"/>
                  </a:cubicBezTo>
                  <a:cubicBezTo>
                    <a:pt x="4556" y="20551"/>
                    <a:pt x="4583" y="20508"/>
                    <a:pt x="4615" y="20473"/>
                  </a:cubicBezTo>
                  <a:cubicBezTo>
                    <a:pt x="4592" y="20407"/>
                    <a:pt x="4622" y="20319"/>
                    <a:pt x="4693" y="20319"/>
                  </a:cubicBezTo>
                  <a:cubicBezTo>
                    <a:pt x="4706" y="20319"/>
                    <a:pt x="4721" y="20322"/>
                    <a:pt x="4736" y="20328"/>
                  </a:cubicBezTo>
                  <a:cubicBezTo>
                    <a:pt x="6461" y="21013"/>
                    <a:pt x="8116" y="22067"/>
                    <a:pt x="10022" y="22067"/>
                  </a:cubicBezTo>
                  <a:cubicBezTo>
                    <a:pt x="10098" y="22067"/>
                    <a:pt x="10175" y="22065"/>
                    <a:pt x="10252" y="22062"/>
                  </a:cubicBezTo>
                  <a:cubicBezTo>
                    <a:pt x="12524" y="21963"/>
                    <a:pt x="14112" y="20293"/>
                    <a:pt x="14053" y="18000"/>
                  </a:cubicBezTo>
                  <a:cubicBezTo>
                    <a:pt x="13997" y="15800"/>
                    <a:pt x="11580" y="11967"/>
                    <a:pt x="14590" y="10579"/>
                  </a:cubicBezTo>
                  <a:cubicBezTo>
                    <a:pt x="12044" y="9525"/>
                    <a:pt x="13979" y="5220"/>
                    <a:pt x="13914" y="3336"/>
                  </a:cubicBezTo>
                  <a:cubicBezTo>
                    <a:pt x="13829" y="859"/>
                    <a:pt x="12455" y="1"/>
                    <a:pt x="107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14"/>
            <p:cNvSpPr/>
            <p:nvPr/>
          </p:nvSpPr>
          <p:spPr>
            <a:xfrm>
              <a:off x="3689050" y="919857"/>
              <a:ext cx="1419425" cy="685950"/>
            </a:xfrm>
            <a:custGeom>
              <a:avLst/>
              <a:gdLst/>
              <a:ahLst/>
              <a:cxnLst/>
              <a:rect l="l" t="t" r="r" b="b"/>
              <a:pathLst>
                <a:path w="56777" h="27438" extrusionOk="0">
                  <a:moveTo>
                    <a:pt x="28389" y="500"/>
                  </a:moveTo>
                  <a:cubicBezTo>
                    <a:pt x="29496" y="2133"/>
                    <a:pt x="31368" y="3146"/>
                    <a:pt x="33296" y="3146"/>
                  </a:cubicBezTo>
                  <a:cubicBezTo>
                    <a:pt x="33917" y="3146"/>
                    <a:pt x="34544" y="3041"/>
                    <a:pt x="35154" y="2818"/>
                  </a:cubicBezTo>
                  <a:cubicBezTo>
                    <a:pt x="37167" y="2080"/>
                    <a:pt x="38706" y="819"/>
                    <a:pt x="40941" y="690"/>
                  </a:cubicBezTo>
                  <a:cubicBezTo>
                    <a:pt x="41085" y="682"/>
                    <a:pt x="41234" y="677"/>
                    <a:pt x="41387" y="677"/>
                  </a:cubicBezTo>
                  <a:cubicBezTo>
                    <a:pt x="43573" y="677"/>
                    <a:pt x="46532" y="1572"/>
                    <a:pt x="46200" y="4257"/>
                  </a:cubicBezTo>
                  <a:cubicBezTo>
                    <a:pt x="46179" y="4418"/>
                    <a:pt x="46313" y="4497"/>
                    <a:pt x="46447" y="4497"/>
                  </a:cubicBezTo>
                  <a:cubicBezTo>
                    <a:pt x="46514" y="4497"/>
                    <a:pt x="46583" y="4476"/>
                    <a:pt x="46633" y="4437"/>
                  </a:cubicBezTo>
                  <a:cubicBezTo>
                    <a:pt x="48037" y="3317"/>
                    <a:pt x="50458" y="2173"/>
                    <a:pt x="52433" y="2173"/>
                  </a:cubicBezTo>
                  <a:cubicBezTo>
                    <a:pt x="54143" y="2173"/>
                    <a:pt x="55517" y="3031"/>
                    <a:pt x="55602" y="5508"/>
                  </a:cubicBezTo>
                  <a:cubicBezTo>
                    <a:pt x="55667" y="7392"/>
                    <a:pt x="53731" y="11697"/>
                    <a:pt x="56278" y="12751"/>
                  </a:cubicBezTo>
                  <a:cubicBezTo>
                    <a:pt x="53268" y="14139"/>
                    <a:pt x="55685" y="17972"/>
                    <a:pt x="55741" y="20172"/>
                  </a:cubicBezTo>
                  <a:cubicBezTo>
                    <a:pt x="55800" y="22465"/>
                    <a:pt x="54212" y="24135"/>
                    <a:pt x="51940" y="24234"/>
                  </a:cubicBezTo>
                  <a:cubicBezTo>
                    <a:pt x="51863" y="24237"/>
                    <a:pt x="51786" y="24239"/>
                    <a:pt x="51710" y="24239"/>
                  </a:cubicBezTo>
                  <a:cubicBezTo>
                    <a:pt x="49804" y="24239"/>
                    <a:pt x="48149" y="23185"/>
                    <a:pt x="46424" y="22500"/>
                  </a:cubicBezTo>
                  <a:cubicBezTo>
                    <a:pt x="46409" y="22494"/>
                    <a:pt x="46394" y="22491"/>
                    <a:pt x="46381" y="22491"/>
                  </a:cubicBezTo>
                  <a:cubicBezTo>
                    <a:pt x="46310" y="22491"/>
                    <a:pt x="46280" y="22579"/>
                    <a:pt x="46303" y="22645"/>
                  </a:cubicBezTo>
                  <a:cubicBezTo>
                    <a:pt x="46271" y="22680"/>
                    <a:pt x="46244" y="22723"/>
                    <a:pt x="46239" y="22783"/>
                  </a:cubicBezTo>
                  <a:cubicBezTo>
                    <a:pt x="46027" y="25115"/>
                    <a:pt x="44272" y="26843"/>
                    <a:pt x="41919" y="26968"/>
                  </a:cubicBezTo>
                  <a:cubicBezTo>
                    <a:pt x="41845" y="26972"/>
                    <a:pt x="41770" y="26974"/>
                    <a:pt x="41695" y="26974"/>
                  </a:cubicBezTo>
                  <a:cubicBezTo>
                    <a:pt x="41652" y="26975"/>
                    <a:pt x="41609" y="26975"/>
                    <a:pt x="41565" y="26975"/>
                  </a:cubicBezTo>
                  <a:cubicBezTo>
                    <a:pt x="39698" y="26975"/>
                    <a:pt x="37922" y="26194"/>
                    <a:pt x="36197" y="25559"/>
                  </a:cubicBezTo>
                  <a:cubicBezTo>
                    <a:pt x="34943" y="25096"/>
                    <a:pt x="33593" y="24670"/>
                    <a:pt x="32239" y="24670"/>
                  </a:cubicBezTo>
                  <a:cubicBezTo>
                    <a:pt x="31831" y="24670"/>
                    <a:pt x="31423" y="24709"/>
                    <a:pt x="31016" y="24797"/>
                  </a:cubicBezTo>
                  <a:cubicBezTo>
                    <a:pt x="29959" y="25026"/>
                    <a:pt x="28722" y="25652"/>
                    <a:pt x="28389" y="26753"/>
                  </a:cubicBezTo>
                  <a:cubicBezTo>
                    <a:pt x="28056" y="25652"/>
                    <a:pt x="26819" y="25026"/>
                    <a:pt x="25761" y="24797"/>
                  </a:cubicBezTo>
                  <a:cubicBezTo>
                    <a:pt x="25355" y="24709"/>
                    <a:pt x="24947" y="24670"/>
                    <a:pt x="24539" y="24670"/>
                  </a:cubicBezTo>
                  <a:cubicBezTo>
                    <a:pt x="23185" y="24670"/>
                    <a:pt x="21834" y="25096"/>
                    <a:pt x="20580" y="25559"/>
                  </a:cubicBezTo>
                  <a:cubicBezTo>
                    <a:pt x="18853" y="26195"/>
                    <a:pt x="17077" y="26977"/>
                    <a:pt x="15205" y="26977"/>
                  </a:cubicBezTo>
                  <a:cubicBezTo>
                    <a:pt x="15090" y="26977"/>
                    <a:pt x="14974" y="26974"/>
                    <a:pt x="14858" y="26968"/>
                  </a:cubicBezTo>
                  <a:cubicBezTo>
                    <a:pt x="12506" y="26843"/>
                    <a:pt x="10751" y="25115"/>
                    <a:pt x="10538" y="22783"/>
                  </a:cubicBezTo>
                  <a:cubicBezTo>
                    <a:pt x="10534" y="22723"/>
                    <a:pt x="10508" y="22680"/>
                    <a:pt x="10474" y="22645"/>
                  </a:cubicBezTo>
                  <a:cubicBezTo>
                    <a:pt x="10498" y="22579"/>
                    <a:pt x="10468" y="22491"/>
                    <a:pt x="10397" y="22491"/>
                  </a:cubicBezTo>
                  <a:cubicBezTo>
                    <a:pt x="10384" y="22491"/>
                    <a:pt x="10370" y="22494"/>
                    <a:pt x="10355" y="22500"/>
                  </a:cubicBezTo>
                  <a:cubicBezTo>
                    <a:pt x="8629" y="23186"/>
                    <a:pt x="6974" y="24239"/>
                    <a:pt x="5067" y="24239"/>
                  </a:cubicBezTo>
                  <a:cubicBezTo>
                    <a:pt x="4991" y="24239"/>
                    <a:pt x="4915" y="24237"/>
                    <a:pt x="4838" y="24234"/>
                  </a:cubicBezTo>
                  <a:cubicBezTo>
                    <a:pt x="2566" y="24135"/>
                    <a:pt x="977" y="22465"/>
                    <a:pt x="1038" y="20172"/>
                  </a:cubicBezTo>
                  <a:cubicBezTo>
                    <a:pt x="1094" y="17972"/>
                    <a:pt x="3510" y="14140"/>
                    <a:pt x="500" y="12752"/>
                  </a:cubicBezTo>
                  <a:cubicBezTo>
                    <a:pt x="3049" y="11697"/>
                    <a:pt x="1112" y="7392"/>
                    <a:pt x="1176" y="5508"/>
                  </a:cubicBezTo>
                  <a:cubicBezTo>
                    <a:pt x="1262" y="3032"/>
                    <a:pt x="2636" y="2174"/>
                    <a:pt x="4345" y="2174"/>
                  </a:cubicBezTo>
                  <a:cubicBezTo>
                    <a:pt x="6319" y="2174"/>
                    <a:pt x="8741" y="3318"/>
                    <a:pt x="10144" y="4438"/>
                  </a:cubicBezTo>
                  <a:cubicBezTo>
                    <a:pt x="10194" y="4477"/>
                    <a:pt x="10262" y="4497"/>
                    <a:pt x="10331" y="4497"/>
                  </a:cubicBezTo>
                  <a:cubicBezTo>
                    <a:pt x="10425" y="4497"/>
                    <a:pt x="10518" y="4459"/>
                    <a:pt x="10560" y="4382"/>
                  </a:cubicBezTo>
                  <a:cubicBezTo>
                    <a:pt x="10576" y="4347"/>
                    <a:pt x="10585" y="4305"/>
                    <a:pt x="10578" y="4257"/>
                  </a:cubicBezTo>
                  <a:cubicBezTo>
                    <a:pt x="10245" y="1572"/>
                    <a:pt x="13205" y="677"/>
                    <a:pt x="15392" y="677"/>
                  </a:cubicBezTo>
                  <a:cubicBezTo>
                    <a:pt x="15545" y="677"/>
                    <a:pt x="15694" y="682"/>
                    <a:pt x="15838" y="690"/>
                  </a:cubicBezTo>
                  <a:cubicBezTo>
                    <a:pt x="18073" y="819"/>
                    <a:pt x="19610" y="2080"/>
                    <a:pt x="21624" y="2818"/>
                  </a:cubicBezTo>
                  <a:cubicBezTo>
                    <a:pt x="22234" y="3041"/>
                    <a:pt x="22861" y="3146"/>
                    <a:pt x="23483" y="3146"/>
                  </a:cubicBezTo>
                  <a:cubicBezTo>
                    <a:pt x="25412" y="3146"/>
                    <a:pt x="27281" y="2133"/>
                    <a:pt x="28389" y="500"/>
                  </a:cubicBezTo>
                  <a:close/>
                  <a:moveTo>
                    <a:pt x="28294" y="0"/>
                  </a:moveTo>
                  <a:cubicBezTo>
                    <a:pt x="28226" y="0"/>
                    <a:pt x="28159" y="31"/>
                    <a:pt x="28114" y="106"/>
                  </a:cubicBezTo>
                  <a:cubicBezTo>
                    <a:pt x="27161" y="1701"/>
                    <a:pt x="25402" y="2696"/>
                    <a:pt x="23548" y="2696"/>
                  </a:cubicBezTo>
                  <a:cubicBezTo>
                    <a:pt x="23394" y="2696"/>
                    <a:pt x="23239" y="2689"/>
                    <a:pt x="23083" y="2675"/>
                  </a:cubicBezTo>
                  <a:cubicBezTo>
                    <a:pt x="20994" y="2490"/>
                    <a:pt x="19361" y="842"/>
                    <a:pt x="17327" y="378"/>
                  </a:cubicBezTo>
                  <a:cubicBezTo>
                    <a:pt x="16784" y="254"/>
                    <a:pt x="16143" y="185"/>
                    <a:pt x="15469" y="185"/>
                  </a:cubicBezTo>
                  <a:cubicBezTo>
                    <a:pt x="12994" y="185"/>
                    <a:pt x="10087" y="1122"/>
                    <a:pt x="10045" y="3728"/>
                  </a:cubicBezTo>
                  <a:cubicBezTo>
                    <a:pt x="8582" y="2668"/>
                    <a:pt x="6380" y="1518"/>
                    <a:pt x="4422" y="1518"/>
                  </a:cubicBezTo>
                  <a:cubicBezTo>
                    <a:pt x="3581" y="1518"/>
                    <a:pt x="2784" y="1730"/>
                    <a:pt x="2111" y="2253"/>
                  </a:cubicBezTo>
                  <a:cubicBezTo>
                    <a:pt x="1081" y="3051"/>
                    <a:pt x="698" y="4420"/>
                    <a:pt x="691" y="5673"/>
                  </a:cubicBezTo>
                  <a:cubicBezTo>
                    <a:pt x="681" y="7579"/>
                    <a:pt x="2594" y="11588"/>
                    <a:pt x="146" y="12534"/>
                  </a:cubicBezTo>
                  <a:cubicBezTo>
                    <a:pt x="1" y="12592"/>
                    <a:pt x="13" y="12781"/>
                    <a:pt x="118" y="12836"/>
                  </a:cubicBezTo>
                  <a:cubicBezTo>
                    <a:pt x="54" y="12940"/>
                    <a:pt x="63" y="13077"/>
                    <a:pt x="206" y="13139"/>
                  </a:cubicBezTo>
                  <a:cubicBezTo>
                    <a:pt x="2693" y="14224"/>
                    <a:pt x="1063" y="17373"/>
                    <a:pt x="679" y="19193"/>
                  </a:cubicBezTo>
                  <a:cubicBezTo>
                    <a:pt x="379" y="20614"/>
                    <a:pt x="569" y="22158"/>
                    <a:pt x="1520" y="23306"/>
                  </a:cubicBezTo>
                  <a:cubicBezTo>
                    <a:pt x="2424" y="24397"/>
                    <a:pt x="3624" y="24818"/>
                    <a:pt x="4892" y="24818"/>
                  </a:cubicBezTo>
                  <a:cubicBezTo>
                    <a:pt x="6719" y="24818"/>
                    <a:pt x="8685" y="23944"/>
                    <a:pt x="10107" y="22940"/>
                  </a:cubicBezTo>
                  <a:cubicBezTo>
                    <a:pt x="10352" y="25745"/>
                    <a:pt x="12666" y="27438"/>
                    <a:pt x="15300" y="27438"/>
                  </a:cubicBezTo>
                  <a:cubicBezTo>
                    <a:pt x="15610" y="27438"/>
                    <a:pt x="15925" y="27414"/>
                    <a:pt x="16242" y="27366"/>
                  </a:cubicBezTo>
                  <a:cubicBezTo>
                    <a:pt x="18214" y="27071"/>
                    <a:pt x="19998" y="26095"/>
                    <a:pt x="21889" y="25515"/>
                  </a:cubicBezTo>
                  <a:cubicBezTo>
                    <a:pt x="22749" y="25251"/>
                    <a:pt x="23653" y="25046"/>
                    <a:pt x="24556" y="25046"/>
                  </a:cubicBezTo>
                  <a:cubicBezTo>
                    <a:pt x="24926" y="25046"/>
                    <a:pt x="25295" y="25081"/>
                    <a:pt x="25662" y="25159"/>
                  </a:cubicBezTo>
                  <a:cubicBezTo>
                    <a:pt x="26859" y="25413"/>
                    <a:pt x="27541" y="26074"/>
                    <a:pt x="28301" y="26962"/>
                  </a:cubicBezTo>
                  <a:cubicBezTo>
                    <a:pt x="28315" y="26979"/>
                    <a:pt x="28333" y="26987"/>
                    <a:pt x="28350" y="26987"/>
                  </a:cubicBezTo>
                  <a:cubicBezTo>
                    <a:pt x="28364" y="26987"/>
                    <a:pt x="28377" y="26982"/>
                    <a:pt x="28389" y="26974"/>
                  </a:cubicBezTo>
                  <a:cubicBezTo>
                    <a:pt x="28401" y="26982"/>
                    <a:pt x="28414" y="26987"/>
                    <a:pt x="28428" y="26987"/>
                  </a:cubicBezTo>
                  <a:cubicBezTo>
                    <a:pt x="28445" y="26987"/>
                    <a:pt x="28463" y="26979"/>
                    <a:pt x="28477" y="26962"/>
                  </a:cubicBezTo>
                  <a:cubicBezTo>
                    <a:pt x="29239" y="26074"/>
                    <a:pt x="29922" y="25413"/>
                    <a:pt x="31116" y="25159"/>
                  </a:cubicBezTo>
                  <a:cubicBezTo>
                    <a:pt x="31482" y="25081"/>
                    <a:pt x="31852" y="25046"/>
                    <a:pt x="32221" y="25046"/>
                  </a:cubicBezTo>
                  <a:cubicBezTo>
                    <a:pt x="33125" y="25046"/>
                    <a:pt x="34028" y="25251"/>
                    <a:pt x="34889" y="25515"/>
                  </a:cubicBezTo>
                  <a:cubicBezTo>
                    <a:pt x="36780" y="26095"/>
                    <a:pt x="38565" y="27071"/>
                    <a:pt x="40536" y="27366"/>
                  </a:cubicBezTo>
                  <a:cubicBezTo>
                    <a:pt x="40852" y="27414"/>
                    <a:pt x="41168" y="27438"/>
                    <a:pt x="41478" y="27438"/>
                  </a:cubicBezTo>
                  <a:cubicBezTo>
                    <a:pt x="44113" y="27438"/>
                    <a:pt x="46425" y="25745"/>
                    <a:pt x="46671" y="22940"/>
                  </a:cubicBezTo>
                  <a:cubicBezTo>
                    <a:pt x="48092" y="23944"/>
                    <a:pt x="50059" y="24818"/>
                    <a:pt x="51886" y="24818"/>
                  </a:cubicBezTo>
                  <a:cubicBezTo>
                    <a:pt x="53153" y="24818"/>
                    <a:pt x="54354" y="24397"/>
                    <a:pt x="55258" y="23306"/>
                  </a:cubicBezTo>
                  <a:cubicBezTo>
                    <a:pt x="56209" y="22157"/>
                    <a:pt x="56399" y="20614"/>
                    <a:pt x="56098" y="19193"/>
                  </a:cubicBezTo>
                  <a:cubicBezTo>
                    <a:pt x="55715" y="17373"/>
                    <a:pt x="54085" y="14224"/>
                    <a:pt x="56574" y="13139"/>
                  </a:cubicBezTo>
                  <a:cubicBezTo>
                    <a:pt x="56717" y="13077"/>
                    <a:pt x="56723" y="12940"/>
                    <a:pt x="56659" y="12836"/>
                  </a:cubicBezTo>
                  <a:cubicBezTo>
                    <a:pt x="56765" y="12781"/>
                    <a:pt x="56777" y="12592"/>
                    <a:pt x="56632" y="12534"/>
                  </a:cubicBezTo>
                  <a:cubicBezTo>
                    <a:pt x="54184" y="11588"/>
                    <a:pt x="56098" y="7579"/>
                    <a:pt x="56087" y="5673"/>
                  </a:cubicBezTo>
                  <a:cubicBezTo>
                    <a:pt x="56082" y="4420"/>
                    <a:pt x="55697" y="3052"/>
                    <a:pt x="54667" y="2253"/>
                  </a:cubicBezTo>
                  <a:cubicBezTo>
                    <a:pt x="53993" y="1730"/>
                    <a:pt x="53197" y="1518"/>
                    <a:pt x="52357" y="1518"/>
                  </a:cubicBezTo>
                  <a:cubicBezTo>
                    <a:pt x="50399" y="1518"/>
                    <a:pt x="48199" y="2668"/>
                    <a:pt x="46736" y="3728"/>
                  </a:cubicBezTo>
                  <a:cubicBezTo>
                    <a:pt x="46692" y="1122"/>
                    <a:pt x="43784" y="185"/>
                    <a:pt x="41310" y="185"/>
                  </a:cubicBezTo>
                  <a:cubicBezTo>
                    <a:pt x="40637" y="185"/>
                    <a:pt x="39996" y="254"/>
                    <a:pt x="39454" y="378"/>
                  </a:cubicBezTo>
                  <a:cubicBezTo>
                    <a:pt x="37417" y="842"/>
                    <a:pt x="35784" y="2490"/>
                    <a:pt x="33694" y="2675"/>
                  </a:cubicBezTo>
                  <a:cubicBezTo>
                    <a:pt x="33539" y="2689"/>
                    <a:pt x="33384" y="2696"/>
                    <a:pt x="33230" y="2696"/>
                  </a:cubicBezTo>
                  <a:cubicBezTo>
                    <a:pt x="31377" y="2696"/>
                    <a:pt x="29616" y="1701"/>
                    <a:pt x="28664" y="106"/>
                  </a:cubicBezTo>
                  <a:cubicBezTo>
                    <a:pt x="28619" y="31"/>
                    <a:pt x="28552" y="0"/>
                    <a:pt x="28485" y="0"/>
                  </a:cubicBezTo>
                  <a:cubicBezTo>
                    <a:pt x="28453" y="0"/>
                    <a:pt x="28420" y="7"/>
                    <a:pt x="28389" y="20"/>
                  </a:cubicBezTo>
                  <a:cubicBezTo>
                    <a:pt x="28359" y="7"/>
                    <a:pt x="28326" y="0"/>
                    <a:pt x="2829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14"/>
            <p:cNvSpPr/>
            <p:nvPr/>
          </p:nvSpPr>
          <p:spPr>
            <a:xfrm>
              <a:off x="4836325" y="1233357"/>
              <a:ext cx="252775" cy="255225"/>
            </a:xfrm>
            <a:custGeom>
              <a:avLst/>
              <a:gdLst/>
              <a:ahLst/>
              <a:cxnLst/>
              <a:rect l="l" t="t" r="r" b="b"/>
              <a:pathLst>
                <a:path w="10111" h="10209" extrusionOk="0">
                  <a:moveTo>
                    <a:pt x="8816" y="1"/>
                  </a:moveTo>
                  <a:cubicBezTo>
                    <a:pt x="8790" y="1"/>
                    <a:pt x="8761" y="9"/>
                    <a:pt x="8732" y="29"/>
                  </a:cubicBezTo>
                  <a:cubicBezTo>
                    <a:pt x="8704" y="48"/>
                    <a:pt x="8677" y="68"/>
                    <a:pt x="8649" y="91"/>
                  </a:cubicBezTo>
                  <a:cubicBezTo>
                    <a:pt x="6589" y="1592"/>
                    <a:pt x="7764" y="4238"/>
                    <a:pt x="8046" y="6284"/>
                  </a:cubicBezTo>
                  <a:cubicBezTo>
                    <a:pt x="8162" y="7108"/>
                    <a:pt x="8146" y="7985"/>
                    <a:pt x="7718" y="8732"/>
                  </a:cubicBezTo>
                  <a:cubicBezTo>
                    <a:pt x="7255" y="9538"/>
                    <a:pt x="6452" y="9787"/>
                    <a:pt x="5614" y="9787"/>
                  </a:cubicBezTo>
                  <a:cubicBezTo>
                    <a:pt x="5258" y="9787"/>
                    <a:pt x="4895" y="9742"/>
                    <a:pt x="4550" y="9676"/>
                  </a:cubicBezTo>
                  <a:cubicBezTo>
                    <a:pt x="2953" y="9368"/>
                    <a:pt x="1475" y="8660"/>
                    <a:pt x="156" y="7720"/>
                  </a:cubicBezTo>
                  <a:cubicBezTo>
                    <a:pt x="143" y="7711"/>
                    <a:pt x="130" y="7707"/>
                    <a:pt x="117" y="7707"/>
                  </a:cubicBezTo>
                  <a:cubicBezTo>
                    <a:pt x="55" y="7707"/>
                    <a:pt x="0" y="7798"/>
                    <a:pt x="57" y="7847"/>
                  </a:cubicBezTo>
                  <a:cubicBezTo>
                    <a:pt x="90" y="7873"/>
                    <a:pt x="120" y="7901"/>
                    <a:pt x="154" y="7925"/>
                  </a:cubicBezTo>
                  <a:cubicBezTo>
                    <a:pt x="1349" y="8897"/>
                    <a:pt x="3637" y="10208"/>
                    <a:pt x="5542" y="10208"/>
                  </a:cubicBezTo>
                  <a:cubicBezTo>
                    <a:pt x="6330" y="10208"/>
                    <a:pt x="7053" y="9984"/>
                    <a:pt x="7605" y="9417"/>
                  </a:cubicBezTo>
                  <a:cubicBezTo>
                    <a:pt x="10110" y="6847"/>
                    <a:pt x="5776" y="2463"/>
                    <a:pt x="8893" y="306"/>
                  </a:cubicBezTo>
                  <a:cubicBezTo>
                    <a:pt x="9034" y="209"/>
                    <a:pt x="8947" y="1"/>
                    <a:pt x="881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14"/>
            <p:cNvSpPr/>
            <p:nvPr/>
          </p:nvSpPr>
          <p:spPr>
            <a:xfrm>
              <a:off x="3965250" y="975482"/>
              <a:ext cx="1096025" cy="260625"/>
            </a:xfrm>
            <a:custGeom>
              <a:avLst/>
              <a:gdLst/>
              <a:ahLst/>
              <a:cxnLst/>
              <a:rect l="l" t="t" r="r" b="b"/>
              <a:pathLst>
                <a:path w="43841" h="10425" extrusionOk="0">
                  <a:moveTo>
                    <a:pt x="3647" y="1"/>
                  </a:moveTo>
                  <a:cubicBezTo>
                    <a:pt x="2780" y="1"/>
                    <a:pt x="1922" y="215"/>
                    <a:pt x="1204" y="746"/>
                  </a:cubicBezTo>
                  <a:cubicBezTo>
                    <a:pt x="652" y="1157"/>
                    <a:pt x="343" y="1658"/>
                    <a:pt x="190" y="2212"/>
                  </a:cubicBezTo>
                  <a:cubicBezTo>
                    <a:pt x="1" y="2887"/>
                    <a:pt x="45" y="3639"/>
                    <a:pt x="156" y="4396"/>
                  </a:cubicBezTo>
                  <a:cubicBezTo>
                    <a:pt x="162" y="4444"/>
                    <a:pt x="170" y="4491"/>
                    <a:pt x="176" y="4539"/>
                  </a:cubicBezTo>
                  <a:cubicBezTo>
                    <a:pt x="184" y="4588"/>
                    <a:pt x="226" y="4611"/>
                    <a:pt x="269" y="4611"/>
                  </a:cubicBezTo>
                  <a:cubicBezTo>
                    <a:pt x="323" y="4611"/>
                    <a:pt x="380" y="4575"/>
                    <a:pt x="375" y="4512"/>
                  </a:cubicBezTo>
                  <a:cubicBezTo>
                    <a:pt x="271" y="3318"/>
                    <a:pt x="220" y="2046"/>
                    <a:pt x="1178" y="1173"/>
                  </a:cubicBezTo>
                  <a:cubicBezTo>
                    <a:pt x="1836" y="576"/>
                    <a:pt x="2782" y="328"/>
                    <a:pt x="3665" y="328"/>
                  </a:cubicBezTo>
                  <a:cubicBezTo>
                    <a:pt x="3765" y="328"/>
                    <a:pt x="3863" y="332"/>
                    <a:pt x="3961" y="338"/>
                  </a:cubicBezTo>
                  <a:cubicBezTo>
                    <a:pt x="5856" y="457"/>
                    <a:pt x="7558" y="1551"/>
                    <a:pt x="9331" y="2136"/>
                  </a:cubicBezTo>
                  <a:cubicBezTo>
                    <a:pt x="10347" y="2470"/>
                    <a:pt x="11453" y="2686"/>
                    <a:pt x="12534" y="2686"/>
                  </a:cubicBezTo>
                  <a:cubicBezTo>
                    <a:pt x="14243" y="2686"/>
                    <a:pt x="15890" y="2147"/>
                    <a:pt x="17018" y="686"/>
                  </a:cubicBezTo>
                  <a:cubicBezTo>
                    <a:pt x="18488" y="1908"/>
                    <a:pt x="20222" y="2412"/>
                    <a:pt x="22020" y="2412"/>
                  </a:cubicBezTo>
                  <a:cubicBezTo>
                    <a:pt x="23047" y="2412"/>
                    <a:pt x="24096" y="2248"/>
                    <a:pt x="25127" y="1958"/>
                  </a:cubicBezTo>
                  <a:cubicBezTo>
                    <a:pt x="26821" y="1483"/>
                    <a:pt x="28562" y="394"/>
                    <a:pt x="30355" y="394"/>
                  </a:cubicBezTo>
                  <a:cubicBezTo>
                    <a:pt x="30368" y="394"/>
                    <a:pt x="30381" y="394"/>
                    <a:pt x="30394" y="394"/>
                  </a:cubicBezTo>
                  <a:cubicBezTo>
                    <a:pt x="32736" y="418"/>
                    <a:pt x="33360" y="2355"/>
                    <a:pt x="33647" y="4285"/>
                  </a:cubicBezTo>
                  <a:cubicBezTo>
                    <a:pt x="33658" y="4367"/>
                    <a:pt x="33713" y="4402"/>
                    <a:pt x="33774" y="4402"/>
                  </a:cubicBezTo>
                  <a:cubicBezTo>
                    <a:pt x="33855" y="4402"/>
                    <a:pt x="33946" y="4339"/>
                    <a:pt x="33958" y="4241"/>
                  </a:cubicBezTo>
                  <a:cubicBezTo>
                    <a:pt x="35142" y="3315"/>
                    <a:pt x="36378" y="2512"/>
                    <a:pt x="37802" y="1997"/>
                  </a:cubicBezTo>
                  <a:cubicBezTo>
                    <a:pt x="38613" y="1704"/>
                    <a:pt x="39600" y="1390"/>
                    <a:pt x="40500" y="1390"/>
                  </a:cubicBezTo>
                  <a:cubicBezTo>
                    <a:pt x="41405" y="1390"/>
                    <a:pt x="42222" y="1708"/>
                    <a:pt x="42683" y="2688"/>
                  </a:cubicBezTo>
                  <a:cubicBezTo>
                    <a:pt x="43840" y="5154"/>
                    <a:pt x="41416" y="7993"/>
                    <a:pt x="43214" y="10355"/>
                  </a:cubicBezTo>
                  <a:cubicBezTo>
                    <a:pt x="43252" y="10404"/>
                    <a:pt x="43304" y="10425"/>
                    <a:pt x="43355" y="10425"/>
                  </a:cubicBezTo>
                  <a:cubicBezTo>
                    <a:pt x="43399" y="10425"/>
                    <a:pt x="43443" y="10409"/>
                    <a:pt x="43476" y="10383"/>
                  </a:cubicBezTo>
                  <a:cubicBezTo>
                    <a:pt x="43531" y="10339"/>
                    <a:pt x="43554" y="10265"/>
                    <a:pt x="43496" y="10192"/>
                  </a:cubicBezTo>
                  <a:cubicBezTo>
                    <a:pt x="42120" y="8370"/>
                    <a:pt x="43281" y="6243"/>
                    <a:pt x="43286" y="4227"/>
                  </a:cubicBezTo>
                  <a:cubicBezTo>
                    <a:pt x="43291" y="3110"/>
                    <a:pt x="42886" y="1845"/>
                    <a:pt x="41822" y="1305"/>
                  </a:cubicBezTo>
                  <a:cubicBezTo>
                    <a:pt x="41467" y="1124"/>
                    <a:pt x="41053" y="1053"/>
                    <a:pt x="40616" y="1053"/>
                  </a:cubicBezTo>
                  <a:cubicBezTo>
                    <a:pt x="39622" y="1053"/>
                    <a:pt x="38512" y="1421"/>
                    <a:pt x="37721" y="1704"/>
                  </a:cubicBezTo>
                  <a:cubicBezTo>
                    <a:pt x="37017" y="1955"/>
                    <a:pt x="36339" y="2275"/>
                    <a:pt x="35701" y="2662"/>
                  </a:cubicBezTo>
                  <a:cubicBezTo>
                    <a:pt x="35064" y="3050"/>
                    <a:pt x="34468" y="3507"/>
                    <a:pt x="33937" y="4031"/>
                  </a:cubicBezTo>
                  <a:cubicBezTo>
                    <a:pt x="33760" y="2821"/>
                    <a:pt x="33457" y="1475"/>
                    <a:pt x="32434" y="700"/>
                  </a:cubicBezTo>
                  <a:cubicBezTo>
                    <a:pt x="31845" y="252"/>
                    <a:pt x="31149" y="84"/>
                    <a:pt x="30439" y="84"/>
                  </a:cubicBezTo>
                  <a:cubicBezTo>
                    <a:pt x="29856" y="84"/>
                    <a:pt x="29265" y="197"/>
                    <a:pt x="28716" y="362"/>
                  </a:cubicBezTo>
                  <a:cubicBezTo>
                    <a:pt x="26720" y="963"/>
                    <a:pt x="24909" y="1891"/>
                    <a:pt x="22797" y="2088"/>
                  </a:cubicBezTo>
                  <a:cubicBezTo>
                    <a:pt x="22525" y="2113"/>
                    <a:pt x="22256" y="2126"/>
                    <a:pt x="21990" y="2126"/>
                  </a:cubicBezTo>
                  <a:cubicBezTo>
                    <a:pt x="20134" y="2126"/>
                    <a:pt x="18436" y="1511"/>
                    <a:pt x="16930" y="360"/>
                  </a:cubicBezTo>
                  <a:cubicBezTo>
                    <a:pt x="16914" y="348"/>
                    <a:pt x="16898" y="343"/>
                    <a:pt x="16882" y="343"/>
                  </a:cubicBezTo>
                  <a:cubicBezTo>
                    <a:pt x="16808" y="343"/>
                    <a:pt x="16744" y="452"/>
                    <a:pt x="16809" y="513"/>
                  </a:cubicBezTo>
                  <a:cubicBezTo>
                    <a:pt x="16815" y="517"/>
                    <a:pt x="16821" y="519"/>
                    <a:pt x="16825" y="524"/>
                  </a:cubicBezTo>
                  <a:cubicBezTo>
                    <a:pt x="15657" y="1812"/>
                    <a:pt x="14090" y="2348"/>
                    <a:pt x="12451" y="2348"/>
                  </a:cubicBezTo>
                  <a:cubicBezTo>
                    <a:pt x="11895" y="2348"/>
                    <a:pt x="11331" y="2286"/>
                    <a:pt x="10771" y="2171"/>
                  </a:cubicBezTo>
                  <a:cubicBezTo>
                    <a:pt x="8747" y="1754"/>
                    <a:pt x="6976" y="609"/>
                    <a:pt x="4970" y="155"/>
                  </a:cubicBezTo>
                  <a:cubicBezTo>
                    <a:pt x="4538" y="57"/>
                    <a:pt x="4091" y="1"/>
                    <a:pt x="364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14"/>
            <p:cNvSpPr/>
            <p:nvPr/>
          </p:nvSpPr>
          <p:spPr>
            <a:xfrm>
              <a:off x="3754275" y="983682"/>
              <a:ext cx="1307000" cy="585875"/>
            </a:xfrm>
            <a:custGeom>
              <a:avLst/>
              <a:gdLst/>
              <a:ahLst/>
              <a:cxnLst/>
              <a:rect l="l" t="t" r="r" b="b"/>
              <a:pathLst>
                <a:path w="52280" h="23435" extrusionOk="0">
                  <a:moveTo>
                    <a:pt x="12107" y="1"/>
                  </a:moveTo>
                  <a:cubicBezTo>
                    <a:pt x="11223" y="1"/>
                    <a:pt x="10275" y="247"/>
                    <a:pt x="9617" y="845"/>
                  </a:cubicBezTo>
                  <a:cubicBezTo>
                    <a:pt x="8659" y="1718"/>
                    <a:pt x="8710" y="2990"/>
                    <a:pt x="8814" y="4185"/>
                  </a:cubicBezTo>
                  <a:cubicBezTo>
                    <a:pt x="8819" y="4247"/>
                    <a:pt x="8762" y="4283"/>
                    <a:pt x="8708" y="4283"/>
                  </a:cubicBezTo>
                  <a:cubicBezTo>
                    <a:pt x="8665" y="4283"/>
                    <a:pt x="8623" y="4260"/>
                    <a:pt x="8615" y="4211"/>
                  </a:cubicBezTo>
                  <a:cubicBezTo>
                    <a:pt x="8609" y="4163"/>
                    <a:pt x="8601" y="4117"/>
                    <a:pt x="8595" y="4068"/>
                  </a:cubicBezTo>
                  <a:lnTo>
                    <a:pt x="8490" y="4082"/>
                  </a:lnTo>
                  <a:cubicBezTo>
                    <a:pt x="8490" y="4154"/>
                    <a:pt x="8435" y="4223"/>
                    <a:pt x="8361" y="4223"/>
                  </a:cubicBezTo>
                  <a:cubicBezTo>
                    <a:pt x="8340" y="4223"/>
                    <a:pt x="8318" y="4218"/>
                    <a:pt x="8295" y="4205"/>
                  </a:cubicBezTo>
                  <a:cubicBezTo>
                    <a:pt x="6844" y="3408"/>
                    <a:pt x="5446" y="2350"/>
                    <a:pt x="3891" y="1771"/>
                  </a:cubicBezTo>
                  <a:cubicBezTo>
                    <a:pt x="3415" y="1593"/>
                    <a:pt x="2858" y="1451"/>
                    <a:pt x="2316" y="1451"/>
                  </a:cubicBezTo>
                  <a:cubicBezTo>
                    <a:pt x="1911" y="1451"/>
                    <a:pt x="1514" y="1530"/>
                    <a:pt x="1165" y="1734"/>
                  </a:cubicBezTo>
                  <a:cubicBezTo>
                    <a:pt x="1" y="2416"/>
                    <a:pt x="301" y="3911"/>
                    <a:pt x="567" y="4978"/>
                  </a:cubicBezTo>
                  <a:cubicBezTo>
                    <a:pt x="1003" y="6726"/>
                    <a:pt x="1853" y="9305"/>
                    <a:pt x="12" y="10494"/>
                  </a:cubicBezTo>
                  <a:cubicBezTo>
                    <a:pt x="1827" y="12187"/>
                    <a:pt x="481" y="14736"/>
                    <a:pt x="213" y="16782"/>
                  </a:cubicBezTo>
                  <a:cubicBezTo>
                    <a:pt x="93" y="17712"/>
                    <a:pt x="158" y="18802"/>
                    <a:pt x="843" y="19524"/>
                  </a:cubicBezTo>
                  <a:cubicBezTo>
                    <a:pt x="1349" y="20060"/>
                    <a:pt x="2058" y="20230"/>
                    <a:pt x="2771" y="20230"/>
                  </a:cubicBezTo>
                  <a:cubicBezTo>
                    <a:pt x="3111" y="20230"/>
                    <a:pt x="3453" y="20191"/>
                    <a:pt x="3774" y="20134"/>
                  </a:cubicBezTo>
                  <a:cubicBezTo>
                    <a:pt x="5259" y="19870"/>
                    <a:pt x="6609" y="19180"/>
                    <a:pt x="7846" y="18342"/>
                  </a:cubicBezTo>
                  <a:cubicBezTo>
                    <a:pt x="7859" y="18333"/>
                    <a:pt x="7871" y="18330"/>
                    <a:pt x="7884" y="18330"/>
                  </a:cubicBezTo>
                  <a:cubicBezTo>
                    <a:pt x="7916" y="18330"/>
                    <a:pt x="7946" y="18354"/>
                    <a:pt x="7959" y="18386"/>
                  </a:cubicBezTo>
                  <a:lnTo>
                    <a:pt x="8075" y="18353"/>
                  </a:lnTo>
                  <a:cubicBezTo>
                    <a:pt x="8061" y="18307"/>
                    <a:pt x="8050" y="18261"/>
                    <a:pt x="8038" y="18215"/>
                  </a:cubicBezTo>
                  <a:cubicBezTo>
                    <a:pt x="8016" y="18129"/>
                    <a:pt x="8085" y="18073"/>
                    <a:pt x="8153" y="18073"/>
                  </a:cubicBezTo>
                  <a:cubicBezTo>
                    <a:pt x="8199" y="18073"/>
                    <a:pt x="8243" y="18098"/>
                    <a:pt x="8259" y="18155"/>
                  </a:cubicBezTo>
                  <a:cubicBezTo>
                    <a:pt x="8782" y="19944"/>
                    <a:pt x="9929" y="21866"/>
                    <a:pt x="11830" y="22431"/>
                  </a:cubicBezTo>
                  <a:cubicBezTo>
                    <a:pt x="12263" y="22560"/>
                    <a:pt x="12697" y="22614"/>
                    <a:pt x="13133" y="22614"/>
                  </a:cubicBezTo>
                  <a:cubicBezTo>
                    <a:pt x="14730" y="22614"/>
                    <a:pt x="16331" y="21886"/>
                    <a:pt x="17844" y="21484"/>
                  </a:cubicBezTo>
                  <a:cubicBezTo>
                    <a:pt x="19093" y="21153"/>
                    <a:pt x="20539" y="20822"/>
                    <a:pt x="21933" y="20822"/>
                  </a:cubicBezTo>
                  <a:cubicBezTo>
                    <a:pt x="23232" y="20822"/>
                    <a:pt x="24486" y="21109"/>
                    <a:pt x="25494" y="21953"/>
                  </a:cubicBezTo>
                  <a:lnTo>
                    <a:pt x="25519" y="21924"/>
                  </a:lnTo>
                  <a:cubicBezTo>
                    <a:pt x="25487" y="21884"/>
                    <a:pt x="25482" y="21815"/>
                    <a:pt x="25537" y="21789"/>
                  </a:cubicBezTo>
                  <a:cubicBezTo>
                    <a:pt x="26999" y="21079"/>
                    <a:pt x="28615" y="20738"/>
                    <a:pt x="30235" y="20738"/>
                  </a:cubicBezTo>
                  <a:cubicBezTo>
                    <a:pt x="31768" y="20738"/>
                    <a:pt x="33306" y="21043"/>
                    <a:pt x="34720" y="21628"/>
                  </a:cubicBezTo>
                  <a:cubicBezTo>
                    <a:pt x="36126" y="22211"/>
                    <a:pt x="37468" y="23435"/>
                    <a:pt x="38962" y="23435"/>
                  </a:cubicBezTo>
                  <a:cubicBezTo>
                    <a:pt x="39398" y="23435"/>
                    <a:pt x="39847" y="23330"/>
                    <a:pt x="40314" y="23075"/>
                  </a:cubicBezTo>
                  <a:cubicBezTo>
                    <a:pt x="42159" y="22069"/>
                    <a:pt x="42635" y="19919"/>
                    <a:pt x="43118" y="18055"/>
                  </a:cubicBezTo>
                  <a:cubicBezTo>
                    <a:pt x="43138" y="17976"/>
                    <a:pt x="43198" y="17941"/>
                    <a:pt x="43261" y="17941"/>
                  </a:cubicBezTo>
                  <a:cubicBezTo>
                    <a:pt x="43303" y="17941"/>
                    <a:pt x="43346" y="17957"/>
                    <a:pt x="43378" y="17985"/>
                  </a:cubicBezTo>
                  <a:lnTo>
                    <a:pt x="43436" y="17913"/>
                  </a:lnTo>
                  <a:cubicBezTo>
                    <a:pt x="43402" y="17888"/>
                    <a:pt x="43372" y="17860"/>
                    <a:pt x="43339" y="17834"/>
                  </a:cubicBezTo>
                  <a:cubicBezTo>
                    <a:pt x="43282" y="17785"/>
                    <a:pt x="43337" y="17694"/>
                    <a:pt x="43399" y="17694"/>
                  </a:cubicBezTo>
                  <a:cubicBezTo>
                    <a:pt x="43412" y="17694"/>
                    <a:pt x="43425" y="17698"/>
                    <a:pt x="43438" y="17707"/>
                  </a:cubicBezTo>
                  <a:cubicBezTo>
                    <a:pt x="44757" y="18647"/>
                    <a:pt x="46235" y="19355"/>
                    <a:pt x="47832" y="19663"/>
                  </a:cubicBezTo>
                  <a:cubicBezTo>
                    <a:pt x="48177" y="19729"/>
                    <a:pt x="48540" y="19774"/>
                    <a:pt x="48896" y="19774"/>
                  </a:cubicBezTo>
                  <a:cubicBezTo>
                    <a:pt x="49734" y="19774"/>
                    <a:pt x="50537" y="19525"/>
                    <a:pt x="51000" y="18719"/>
                  </a:cubicBezTo>
                  <a:cubicBezTo>
                    <a:pt x="51428" y="17973"/>
                    <a:pt x="51444" y="17095"/>
                    <a:pt x="51328" y="16271"/>
                  </a:cubicBezTo>
                  <a:cubicBezTo>
                    <a:pt x="51046" y="14225"/>
                    <a:pt x="49871" y="11579"/>
                    <a:pt x="51931" y="10078"/>
                  </a:cubicBezTo>
                  <a:lnTo>
                    <a:pt x="51915" y="10055"/>
                  </a:lnTo>
                  <a:cubicBezTo>
                    <a:pt x="51882" y="10081"/>
                    <a:pt x="51838" y="10097"/>
                    <a:pt x="51793" y="10097"/>
                  </a:cubicBezTo>
                  <a:cubicBezTo>
                    <a:pt x="51743" y="10097"/>
                    <a:pt x="51691" y="10077"/>
                    <a:pt x="51653" y="10028"/>
                  </a:cubicBezTo>
                  <a:cubicBezTo>
                    <a:pt x="49855" y="7666"/>
                    <a:pt x="52279" y="4826"/>
                    <a:pt x="51122" y="2360"/>
                  </a:cubicBezTo>
                  <a:cubicBezTo>
                    <a:pt x="50662" y="1381"/>
                    <a:pt x="49845" y="1062"/>
                    <a:pt x="48940" y="1062"/>
                  </a:cubicBezTo>
                  <a:cubicBezTo>
                    <a:pt x="48040" y="1062"/>
                    <a:pt x="47052" y="1377"/>
                    <a:pt x="46241" y="1670"/>
                  </a:cubicBezTo>
                  <a:cubicBezTo>
                    <a:pt x="44817" y="2185"/>
                    <a:pt x="43581" y="2988"/>
                    <a:pt x="42397" y="3914"/>
                  </a:cubicBezTo>
                  <a:cubicBezTo>
                    <a:pt x="42385" y="4012"/>
                    <a:pt x="42294" y="4075"/>
                    <a:pt x="42213" y="4075"/>
                  </a:cubicBezTo>
                  <a:cubicBezTo>
                    <a:pt x="42152" y="4075"/>
                    <a:pt x="42097" y="4040"/>
                    <a:pt x="42086" y="3958"/>
                  </a:cubicBezTo>
                  <a:cubicBezTo>
                    <a:pt x="41799" y="2028"/>
                    <a:pt x="41175" y="90"/>
                    <a:pt x="38833" y="67"/>
                  </a:cubicBezTo>
                  <a:cubicBezTo>
                    <a:pt x="38820" y="67"/>
                    <a:pt x="38807" y="67"/>
                    <a:pt x="38794" y="67"/>
                  </a:cubicBezTo>
                  <a:cubicBezTo>
                    <a:pt x="37002" y="67"/>
                    <a:pt x="35260" y="1156"/>
                    <a:pt x="33566" y="1630"/>
                  </a:cubicBezTo>
                  <a:cubicBezTo>
                    <a:pt x="32535" y="1920"/>
                    <a:pt x="31487" y="2085"/>
                    <a:pt x="30459" y="2085"/>
                  </a:cubicBezTo>
                  <a:cubicBezTo>
                    <a:pt x="28662" y="2085"/>
                    <a:pt x="26928" y="1580"/>
                    <a:pt x="25457" y="358"/>
                  </a:cubicBezTo>
                  <a:cubicBezTo>
                    <a:pt x="24329" y="1819"/>
                    <a:pt x="22682" y="2359"/>
                    <a:pt x="20972" y="2359"/>
                  </a:cubicBezTo>
                  <a:cubicBezTo>
                    <a:pt x="19891" y="2359"/>
                    <a:pt x="18785" y="2143"/>
                    <a:pt x="17770" y="1809"/>
                  </a:cubicBezTo>
                  <a:cubicBezTo>
                    <a:pt x="15997" y="1224"/>
                    <a:pt x="14295" y="129"/>
                    <a:pt x="12400" y="10"/>
                  </a:cubicBezTo>
                  <a:cubicBezTo>
                    <a:pt x="12304" y="4"/>
                    <a:pt x="12206" y="1"/>
                    <a:pt x="121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14"/>
            <p:cNvSpPr/>
            <p:nvPr/>
          </p:nvSpPr>
          <p:spPr>
            <a:xfrm>
              <a:off x="4391325" y="1432182"/>
              <a:ext cx="449000" cy="147275"/>
            </a:xfrm>
            <a:custGeom>
              <a:avLst/>
              <a:gdLst/>
              <a:ahLst/>
              <a:cxnLst/>
              <a:rect l="l" t="t" r="r" b="b"/>
              <a:pathLst>
                <a:path w="17960" h="5891" extrusionOk="0">
                  <a:moveTo>
                    <a:pt x="17779" y="1"/>
                  </a:moveTo>
                  <a:cubicBezTo>
                    <a:pt x="17716" y="1"/>
                    <a:pt x="17656" y="35"/>
                    <a:pt x="17636" y="115"/>
                  </a:cubicBezTo>
                  <a:cubicBezTo>
                    <a:pt x="17153" y="1979"/>
                    <a:pt x="16677" y="4129"/>
                    <a:pt x="14832" y="5135"/>
                  </a:cubicBezTo>
                  <a:cubicBezTo>
                    <a:pt x="14365" y="5390"/>
                    <a:pt x="13916" y="5495"/>
                    <a:pt x="13480" y="5495"/>
                  </a:cubicBezTo>
                  <a:cubicBezTo>
                    <a:pt x="11986" y="5495"/>
                    <a:pt x="10644" y="4271"/>
                    <a:pt x="9238" y="3688"/>
                  </a:cubicBezTo>
                  <a:cubicBezTo>
                    <a:pt x="7824" y="3103"/>
                    <a:pt x="6286" y="2798"/>
                    <a:pt x="4753" y="2798"/>
                  </a:cubicBezTo>
                  <a:cubicBezTo>
                    <a:pt x="3133" y="2798"/>
                    <a:pt x="1517" y="3139"/>
                    <a:pt x="56" y="3849"/>
                  </a:cubicBezTo>
                  <a:cubicBezTo>
                    <a:pt x="0" y="3875"/>
                    <a:pt x="5" y="3944"/>
                    <a:pt x="37" y="3984"/>
                  </a:cubicBezTo>
                  <a:cubicBezTo>
                    <a:pt x="51" y="4001"/>
                    <a:pt x="71" y="4014"/>
                    <a:pt x="95" y="4014"/>
                  </a:cubicBezTo>
                  <a:cubicBezTo>
                    <a:pt x="104" y="4014"/>
                    <a:pt x="113" y="4012"/>
                    <a:pt x="122" y="4008"/>
                  </a:cubicBezTo>
                  <a:cubicBezTo>
                    <a:pt x="1626" y="3468"/>
                    <a:pt x="3182" y="3148"/>
                    <a:pt x="4758" y="3148"/>
                  </a:cubicBezTo>
                  <a:cubicBezTo>
                    <a:pt x="5377" y="3148"/>
                    <a:pt x="5999" y="3197"/>
                    <a:pt x="6622" y="3302"/>
                  </a:cubicBezTo>
                  <a:cubicBezTo>
                    <a:pt x="7707" y="3485"/>
                    <a:pt x="8772" y="3817"/>
                    <a:pt x="9760" y="4306"/>
                  </a:cubicBezTo>
                  <a:cubicBezTo>
                    <a:pt x="10520" y="4680"/>
                    <a:pt x="11200" y="5207"/>
                    <a:pt x="11977" y="5546"/>
                  </a:cubicBezTo>
                  <a:cubicBezTo>
                    <a:pt x="12519" y="5786"/>
                    <a:pt x="13022" y="5890"/>
                    <a:pt x="13485" y="5890"/>
                  </a:cubicBezTo>
                  <a:cubicBezTo>
                    <a:pt x="13523" y="5890"/>
                    <a:pt x="13560" y="5890"/>
                    <a:pt x="13597" y="5888"/>
                  </a:cubicBezTo>
                  <a:cubicBezTo>
                    <a:pt x="16111" y="5787"/>
                    <a:pt x="17453" y="2499"/>
                    <a:pt x="17945" y="201"/>
                  </a:cubicBezTo>
                  <a:cubicBezTo>
                    <a:pt x="17959" y="134"/>
                    <a:pt x="17936" y="79"/>
                    <a:pt x="17896" y="44"/>
                  </a:cubicBezTo>
                  <a:cubicBezTo>
                    <a:pt x="17864" y="16"/>
                    <a:pt x="17821" y="1"/>
                    <a:pt x="1777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14"/>
            <p:cNvSpPr/>
            <p:nvPr/>
          </p:nvSpPr>
          <p:spPr>
            <a:xfrm>
              <a:off x="3954650" y="1435482"/>
              <a:ext cx="443875" cy="121825"/>
            </a:xfrm>
            <a:custGeom>
              <a:avLst/>
              <a:gdLst/>
              <a:ahLst/>
              <a:cxnLst/>
              <a:rect l="l" t="t" r="r" b="b"/>
              <a:pathLst>
                <a:path w="17755" h="4873" extrusionOk="0">
                  <a:moveTo>
                    <a:pt x="138" y="1"/>
                  </a:moveTo>
                  <a:cubicBezTo>
                    <a:pt x="70" y="1"/>
                    <a:pt x="1" y="57"/>
                    <a:pt x="23" y="143"/>
                  </a:cubicBezTo>
                  <a:cubicBezTo>
                    <a:pt x="35" y="189"/>
                    <a:pt x="47" y="235"/>
                    <a:pt x="61" y="281"/>
                  </a:cubicBezTo>
                  <a:cubicBezTo>
                    <a:pt x="738" y="2777"/>
                    <a:pt x="2546" y="4873"/>
                    <a:pt x="5195" y="4873"/>
                  </a:cubicBezTo>
                  <a:cubicBezTo>
                    <a:pt x="5394" y="4873"/>
                    <a:pt x="5598" y="4861"/>
                    <a:pt x="5807" y="4836"/>
                  </a:cubicBezTo>
                  <a:cubicBezTo>
                    <a:pt x="8242" y="4550"/>
                    <a:pt x="11272" y="2995"/>
                    <a:pt x="13982" y="2995"/>
                  </a:cubicBezTo>
                  <a:cubicBezTo>
                    <a:pt x="15222" y="2995"/>
                    <a:pt x="16394" y="3320"/>
                    <a:pt x="17412" y="4241"/>
                  </a:cubicBezTo>
                  <a:cubicBezTo>
                    <a:pt x="17445" y="4271"/>
                    <a:pt x="17481" y="4284"/>
                    <a:pt x="17517" y="4284"/>
                  </a:cubicBezTo>
                  <a:cubicBezTo>
                    <a:pt x="17643" y="4284"/>
                    <a:pt x="17754" y="4125"/>
                    <a:pt x="17636" y="4017"/>
                  </a:cubicBezTo>
                  <a:cubicBezTo>
                    <a:pt x="17585" y="3969"/>
                    <a:pt x="17531" y="3925"/>
                    <a:pt x="17479" y="3881"/>
                  </a:cubicBezTo>
                  <a:cubicBezTo>
                    <a:pt x="16471" y="3037"/>
                    <a:pt x="15218" y="2749"/>
                    <a:pt x="13919" y="2749"/>
                  </a:cubicBezTo>
                  <a:cubicBezTo>
                    <a:pt x="12525" y="2749"/>
                    <a:pt x="11079" y="3081"/>
                    <a:pt x="9829" y="3412"/>
                  </a:cubicBezTo>
                  <a:cubicBezTo>
                    <a:pt x="8316" y="3814"/>
                    <a:pt x="6715" y="4542"/>
                    <a:pt x="5118" y="4542"/>
                  </a:cubicBezTo>
                  <a:cubicBezTo>
                    <a:pt x="4682" y="4542"/>
                    <a:pt x="4248" y="4488"/>
                    <a:pt x="3815" y="4359"/>
                  </a:cubicBezTo>
                  <a:cubicBezTo>
                    <a:pt x="1914" y="3793"/>
                    <a:pt x="767" y="1872"/>
                    <a:pt x="244" y="83"/>
                  </a:cubicBezTo>
                  <a:cubicBezTo>
                    <a:pt x="228" y="25"/>
                    <a:pt x="183" y="1"/>
                    <a:pt x="13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14"/>
            <p:cNvSpPr/>
            <p:nvPr/>
          </p:nvSpPr>
          <p:spPr>
            <a:xfrm>
              <a:off x="3706450" y="1010207"/>
              <a:ext cx="260125" cy="488475"/>
            </a:xfrm>
            <a:custGeom>
              <a:avLst/>
              <a:gdLst/>
              <a:ahLst/>
              <a:cxnLst/>
              <a:rect l="l" t="t" r="r" b="b"/>
              <a:pathLst>
                <a:path w="10405" h="19539" extrusionOk="0">
                  <a:moveTo>
                    <a:pt x="4298" y="0"/>
                  </a:moveTo>
                  <a:cubicBezTo>
                    <a:pt x="3696" y="0"/>
                    <a:pt x="3129" y="165"/>
                    <a:pt x="2635" y="568"/>
                  </a:cubicBezTo>
                  <a:cubicBezTo>
                    <a:pt x="0" y="2721"/>
                    <a:pt x="4742" y="7059"/>
                    <a:pt x="1750" y="9296"/>
                  </a:cubicBezTo>
                  <a:cubicBezTo>
                    <a:pt x="1736" y="9292"/>
                    <a:pt x="1721" y="9290"/>
                    <a:pt x="1707" y="9290"/>
                  </a:cubicBezTo>
                  <a:cubicBezTo>
                    <a:pt x="1620" y="9290"/>
                    <a:pt x="1540" y="9367"/>
                    <a:pt x="1544" y="9449"/>
                  </a:cubicBezTo>
                  <a:cubicBezTo>
                    <a:pt x="1490" y="9507"/>
                    <a:pt x="1536" y="9598"/>
                    <a:pt x="1609" y="9598"/>
                  </a:cubicBezTo>
                  <a:cubicBezTo>
                    <a:pt x="1619" y="9598"/>
                    <a:pt x="1630" y="9596"/>
                    <a:pt x="1641" y="9592"/>
                  </a:cubicBezTo>
                  <a:lnTo>
                    <a:pt x="1641" y="9592"/>
                  </a:lnTo>
                  <a:cubicBezTo>
                    <a:pt x="4371" y="12040"/>
                    <a:pt x="46" y="16087"/>
                    <a:pt x="2542" y="18678"/>
                  </a:cubicBezTo>
                  <a:cubicBezTo>
                    <a:pt x="3136" y="19295"/>
                    <a:pt x="3915" y="19538"/>
                    <a:pt x="4755" y="19538"/>
                  </a:cubicBezTo>
                  <a:cubicBezTo>
                    <a:pt x="6593" y="19538"/>
                    <a:pt x="8724" y="18374"/>
                    <a:pt x="9856" y="17408"/>
                  </a:cubicBezTo>
                  <a:cubicBezTo>
                    <a:pt x="9882" y="17384"/>
                    <a:pt x="9884" y="17352"/>
                    <a:pt x="9872" y="17324"/>
                  </a:cubicBezTo>
                  <a:cubicBezTo>
                    <a:pt x="9859" y="17293"/>
                    <a:pt x="9829" y="17268"/>
                    <a:pt x="9798" y="17268"/>
                  </a:cubicBezTo>
                  <a:cubicBezTo>
                    <a:pt x="9785" y="17268"/>
                    <a:pt x="9772" y="17272"/>
                    <a:pt x="9760" y="17281"/>
                  </a:cubicBezTo>
                  <a:cubicBezTo>
                    <a:pt x="8522" y="18119"/>
                    <a:pt x="7172" y="18809"/>
                    <a:pt x="5687" y="19072"/>
                  </a:cubicBezTo>
                  <a:cubicBezTo>
                    <a:pt x="5366" y="19129"/>
                    <a:pt x="5023" y="19169"/>
                    <a:pt x="4681" y="19169"/>
                  </a:cubicBezTo>
                  <a:cubicBezTo>
                    <a:pt x="3970" y="19169"/>
                    <a:pt x="3262" y="18998"/>
                    <a:pt x="2756" y="18463"/>
                  </a:cubicBezTo>
                  <a:cubicBezTo>
                    <a:pt x="2071" y="17740"/>
                    <a:pt x="2006" y="16650"/>
                    <a:pt x="2126" y="15720"/>
                  </a:cubicBezTo>
                  <a:cubicBezTo>
                    <a:pt x="2394" y="13674"/>
                    <a:pt x="3740" y="11125"/>
                    <a:pt x="1925" y="9433"/>
                  </a:cubicBezTo>
                  <a:cubicBezTo>
                    <a:pt x="3766" y="8244"/>
                    <a:pt x="2916" y="5665"/>
                    <a:pt x="2480" y="3917"/>
                  </a:cubicBezTo>
                  <a:cubicBezTo>
                    <a:pt x="2214" y="2850"/>
                    <a:pt x="1914" y="1355"/>
                    <a:pt x="3078" y="673"/>
                  </a:cubicBezTo>
                  <a:cubicBezTo>
                    <a:pt x="3426" y="469"/>
                    <a:pt x="3823" y="390"/>
                    <a:pt x="4229" y="390"/>
                  </a:cubicBezTo>
                  <a:cubicBezTo>
                    <a:pt x="4771" y="390"/>
                    <a:pt x="5328" y="532"/>
                    <a:pt x="5804" y="710"/>
                  </a:cubicBezTo>
                  <a:cubicBezTo>
                    <a:pt x="7359" y="1289"/>
                    <a:pt x="8757" y="2347"/>
                    <a:pt x="10208" y="3144"/>
                  </a:cubicBezTo>
                  <a:cubicBezTo>
                    <a:pt x="10231" y="3157"/>
                    <a:pt x="10253" y="3162"/>
                    <a:pt x="10274" y="3162"/>
                  </a:cubicBezTo>
                  <a:cubicBezTo>
                    <a:pt x="10348" y="3162"/>
                    <a:pt x="10404" y="3093"/>
                    <a:pt x="10404" y="3021"/>
                  </a:cubicBezTo>
                  <a:cubicBezTo>
                    <a:pt x="10404" y="2982"/>
                    <a:pt x="10385" y="2940"/>
                    <a:pt x="10341" y="2912"/>
                  </a:cubicBezTo>
                  <a:cubicBezTo>
                    <a:pt x="8950" y="2015"/>
                    <a:pt x="6406" y="0"/>
                    <a:pt x="429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4" name="Google Shape;334;p14"/>
          <p:cNvSpPr txBox="1">
            <a:spLocks noGrp="1"/>
          </p:cNvSpPr>
          <p:nvPr>
            <p:ph type="ctrTitle"/>
          </p:nvPr>
        </p:nvSpPr>
        <p:spPr>
          <a:xfrm flipH="1">
            <a:off x="3050275" y="3150850"/>
            <a:ext cx="3043500" cy="42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18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endParaRPr/>
          </a:p>
        </p:txBody>
      </p:sp>
      <p:sp>
        <p:nvSpPr>
          <p:cNvPr id="335" name="Google Shape;335;p14"/>
          <p:cNvSpPr txBox="1">
            <a:spLocks noGrp="1"/>
          </p:cNvSpPr>
          <p:nvPr>
            <p:ph type="subTitle" idx="1"/>
          </p:nvPr>
        </p:nvSpPr>
        <p:spPr>
          <a:xfrm flipH="1">
            <a:off x="1698300" y="1796000"/>
            <a:ext cx="5747400" cy="13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Gloria Hallelujah"/>
              <a:buNone/>
              <a:defRPr sz="23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336" name="Google Shape;336;p14"/>
          <p:cNvGrpSpPr/>
          <p:nvPr/>
        </p:nvGrpSpPr>
        <p:grpSpPr>
          <a:xfrm rot="899936">
            <a:off x="1146983" y="4620964"/>
            <a:ext cx="226551" cy="205209"/>
            <a:chOff x="1640475" y="1197075"/>
            <a:chExt cx="55475" cy="50250"/>
          </a:xfrm>
        </p:grpSpPr>
        <p:sp>
          <p:nvSpPr>
            <p:cNvPr id="337" name="Google Shape;337;p14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14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14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0" name="Google Shape;340;p14"/>
          <p:cNvSpPr/>
          <p:nvPr/>
        </p:nvSpPr>
        <p:spPr>
          <a:xfrm rot="-1799742" flipH="1">
            <a:off x="364579" y="391309"/>
            <a:ext cx="434371" cy="101755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" name="Google Shape;341;p14"/>
          <p:cNvSpPr/>
          <p:nvPr/>
        </p:nvSpPr>
        <p:spPr>
          <a:xfrm rot="-9899901" flipH="1">
            <a:off x="5037735" y="4802269"/>
            <a:ext cx="545173" cy="127720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42" name="Google Shape;342;p14"/>
          <p:cNvGrpSpPr/>
          <p:nvPr/>
        </p:nvGrpSpPr>
        <p:grpSpPr>
          <a:xfrm rot="-7199893">
            <a:off x="6496818" y="4744065"/>
            <a:ext cx="228603" cy="207088"/>
            <a:chOff x="1640475" y="1197075"/>
            <a:chExt cx="55475" cy="50250"/>
          </a:xfrm>
        </p:grpSpPr>
        <p:sp>
          <p:nvSpPr>
            <p:cNvPr id="343" name="Google Shape;343;p14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14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14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6" name="Google Shape;346;p14"/>
          <p:cNvSpPr/>
          <p:nvPr/>
        </p:nvSpPr>
        <p:spPr>
          <a:xfrm rot="-143173" flipH="1">
            <a:off x="2774705" y="264946"/>
            <a:ext cx="970033" cy="227238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47" name="Google Shape;347;p14"/>
          <p:cNvGrpSpPr/>
          <p:nvPr/>
        </p:nvGrpSpPr>
        <p:grpSpPr>
          <a:xfrm rot="-5400176">
            <a:off x="8462420" y="504765"/>
            <a:ext cx="324157" cy="293631"/>
            <a:chOff x="1640475" y="1197075"/>
            <a:chExt cx="55475" cy="50250"/>
          </a:xfrm>
        </p:grpSpPr>
        <p:sp>
          <p:nvSpPr>
            <p:cNvPr id="348" name="Google Shape;348;p14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14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14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1" name="Google Shape;351;p14"/>
          <p:cNvGrpSpPr/>
          <p:nvPr/>
        </p:nvGrpSpPr>
        <p:grpSpPr>
          <a:xfrm rot="-9900030">
            <a:off x="667534" y="4625752"/>
            <a:ext cx="215932" cy="195605"/>
            <a:chOff x="1640475" y="1197075"/>
            <a:chExt cx="55475" cy="50250"/>
          </a:xfrm>
        </p:grpSpPr>
        <p:sp>
          <p:nvSpPr>
            <p:cNvPr id="352" name="Google Shape;352;p14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14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14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5" name="Google Shape;355;p14"/>
          <p:cNvGrpSpPr/>
          <p:nvPr/>
        </p:nvGrpSpPr>
        <p:grpSpPr>
          <a:xfrm rot="-7200118">
            <a:off x="415533" y="1000416"/>
            <a:ext cx="332475" cy="301169"/>
            <a:chOff x="1640475" y="1197075"/>
            <a:chExt cx="55475" cy="50250"/>
          </a:xfrm>
        </p:grpSpPr>
        <p:sp>
          <p:nvSpPr>
            <p:cNvPr id="356" name="Google Shape;356;p14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14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14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9" name="Google Shape;359;p14"/>
          <p:cNvSpPr/>
          <p:nvPr/>
        </p:nvSpPr>
        <p:spPr>
          <a:xfrm>
            <a:off x="8536325" y="4434061"/>
            <a:ext cx="609613" cy="955159"/>
          </a:xfrm>
          <a:custGeom>
            <a:avLst/>
            <a:gdLst/>
            <a:ahLst/>
            <a:cxnLst/>
            <a:rect l="l" t="t" r="r" b="b"/>
            <a:pathLst>
              <a:path w="14343" h="22473" extrusionOk="0">
                <a:moveTo>
                  <a:pt x="14283" y="0"/>
                </a:moveTo>
                <a:cubicBezTo>
                  <a:pt x="14278" y="0"/>
                  <a:pt x="14274" y="1"/>
                  <a:pt x="14269" y="2"/>
                </a:cubicBezTo>
                <a:cubicBezTo>
                  <a:pt x="14076" y="49"/>
                  <a:pt x="13869" y="90"/>
                  <a:pt x="13618" y="128"/>
                </a:cubicBezTo>
                <a:cubicBezTo>
                  <a:pt x="13588" y="133"/>
                  <a:pt x="13567" y="161"/>
                  <a:pt x="13572" y="192"/>
                </a:cubicBezTo>
                <a:cubicBezTo>
                  <a:pt x="13576" y="219"/>
                  <a:pt x="13599" y="239"/>
                  <a:pt x="13626" y="239"/>
                </a:cubicBezTo>
                <a:cubicBezTo>
                  <a:pt x="13629" y="239"/>
                  <a:pt x="13632" y="238"/>
                  <a:pt x="13635" y="238"/>
                </a:cubicBezTo>
                <a:cubicBezTo>
                  <a:pt x="13889" y="199"/>
                  <a:pt x="14098" y="158"/>
                  <a:pt x="14295" y="110"/>
                </a:cubicBezTo>
                <a:cubicBezTo>
                  <a:pt x="14325" y="102"/>
                  <a:pt x="14343" y="73"/>
                  <a:pt x="14336" y="43"/>
                </a:cubicBezTo>
                <a:cubicBezTo>
                  <a:pt x="14330" y="17"/>
                  <a:pt x="14308" y="0"/>
                  <a:pt x="14283" y="0"/>
                </a:cubicBezTo>
                <a:close/>
                <a:moveTo>
                  <a:pt x="12856" y="233"/>
                </a:moveTo>
                <a:cubicBezTo>
                  <a:pt x="12853" y="233"/>
                  <a:pt x="12851" y="233"/>
                  <a:pt x="12848" y="234"/>
                </a:cubicBezTo>
                <a:cubicBezTo>
                  <a:pt x="12559" y="272"/>
                  <a:pt x="12317" y="308"/>
                  <a:pt x="12076" y="353"/>
                </a:cubicBezTo>
                <a:cubicBezTo>
                  <a:pt x="12046" y="360"/>
                  <a:pt x="12026" y="389"/>
                  <a:pt x="12032" y="419"/>
                </a:cubicBezTo>
                <a:cubicBezTo>
                  <a:pt x="12036" y="445"/>
                  <a:pt x="12060" y="464"/>
                  <a:pt x="12087" y="464"/>
                </a:cubicBezTo>
                <a:cubicBezTo>
                  <a:pt x="12090" y="464"/>
                  <a:pt x="12093" y="464"/>
                  <a:pt x="12096" y="462"/>
                </a:cubicBezTo>
                <a:cubicBezTo>
                  <a:pt x="12336" y="418"/>
                  <a:pt x="12576" y="382"/>
                  <a:pt x="12862" y="345"/>
                </a:cubicBezTo>
                <a:cubicBezTo>
                  <a:pt x="12893" y="341"/>
                  <a:pt x="12915" y="313"/>
                  <a:pt x="12910" y="282"/>
                </a:cubicBezTo>
                <a:cubicBezTo>
                  <a:pt x="12906" y="254"/>
                  <a:pt x="12883" y="233"/>
                  <a:pt x="12856" y="233"/>
                </a:cubicBezTo>
                <a:close/>
                <a:moveTo>
                  <a:pt x="11334" y="548"/>
                </a:moveTo>
                <a:cubicBezTo>
                  <a:pt x="11328" y="548"/>
                  <a:pt x="11321" y="549"/>
                  <a:pt x="11315" y="551"/>
                </a:cubicBezTo>
                <a:cubicBezTo>
                  <a:pt x="11092" y="628"/>
                  <a:pt x="10892" y="718"/>
                  <a:pt x="10705" y="827"/>
                </a:cubicBezTo>
                <a:cubicBezTo>
                  <a:pt x="10670" y="846"/>
                  <a:pt x="10636" y="867"/>
                  <a:pt x="10603" y="888"/>
                </a:cubicBezTo>
                <a:cubicBezTo>
                  <a:pt x="10576" y="905"/>
                  <a:pt x="10569" y="939"/>
                  <a:pt x="10585" y="965"/>
                </a:cubicBezTo>
                <a:cubicBezTo>
                  <a:pt x="10595" y="982"/>
                  <a:pt x="10614" y="991"/>
                  <a:pt x="10632" y="991"/>
                </a:cubicBezTo>
                <a:cubicBezTo>
                  <a:pt x="10642" y="991"/>
                  <a:pt x="10653" y="988"/>
                  <a:pt x="10662" y="983"/>
                </a:cubicBezTo>
                <a:cubicBezTo>
                  <a:pt x="10695" y="962"/>
                  <a:pt x="10728" y="942"/>
                  <a:pt x="10761" y="923"/>
                </a:cubicBezTo>
                <a:cubicBezTo>
                  <a:pt x="10941" y="818"/>
                  <a:pt x="11136" y="731"/>
                  <a:pt x="11352" y="656"/>
                </a:cubicBezTo>
                <a:cubicBezTo>
                  <a:pt x="11382" y="646"/>
                  <a:pt x="11397" y="614"/>
                  <a:pt x="11386" y="585"/>
                </a:cubicBezTo>
                <a:cubicBezTo>
                  <a:pt x="11378" y="563"/>
                  <a:pt x="11357" y="548"/>
                  <a:pt x="11334" y="548"/>
                </a:cubicBezTo>
                <a:close/>
                <a:moveTo>
                  <a:pt x="10028" y="1368"/>
                </a:moveTo>
                <a:cubicBezTo>
                  <a:pt x="10013" y="1368"/>
                  <a:pt x="9999" y="1373"/>
                  <a:pt x="9989" y="1384"/>
                </a:cubicBezTo>
                <a:cubicBezTo>
                  <a:pt x="9813" y="1561"/>
                  <a:pt x="9645" y="1765"/>
                  <a:pt x="9486" y="1990"/>
                </a:cubicBezTo>
                <a:cubicBezTo>
                  <a:pt x="9469" y="2016"/>
                  <a:pt x="9476" y="2050"/>
                  <a:pt x="9500" y="2068"/>
                </a:cubicBezTo>
                <a:cubicBezTo>
                  <a:pt x="9510" y="2074"/>
                  <a:pt x="9522" y="2078"/>
                  <a:pt x="9532" y="2078"/>
                </a:cubicBezTo>
                <a:cubicBezTo>
                  <a:pt x="9550" y="2078"/>
                  <a:pt x="9567" y="2069"/>
                  <a:pt x="9578" y="2054"/>
                </a:cubicBezTo>
                <a:cubicBezTo>
                  <a:pt x="9732" y="1833"/>
                  <a:pt x="9897" y="1634"/>
                  <a:pt x="10068" y="1462"/>
                </a:cubicBezTo>
                <a:cubicBezTo>
                  <a:pt x="10089" y="1441"/>
                  <a:pt x="10089" y="1406"/>
                  <a:pt x="10068" y="1384"/>
                </a:cubicBezTo>
                <a:cubicBezTo>
                  <a:pt x="10056" y="1373"/>
                  <a:pt x="10042" y="1368"/>
                  <a:pt x="10028" y="1368"/>
                </a:cubicBezTo>
                <a:close/>
                <a:moveTo>
                  <a:pt x="9128" y="2632"/>
                </a:moveTo>
                <a:cubicBezTo>
                  <a:pt x="9109" y="2632"/>
                  <a:pt x="9090" y="2643"/>
                  <a:pt x="9079" y="2661"/>
                </a:cubicBezTo>
                <a:cubicBezTo>
                  <a:pt x="9048" y="2720"/>
                  <a:pt x="9019" y="2778"/>
                  <a:pt x="8989" y="2838"/>
                </a:cubicBezTo>
                <a:cubicBezTo>
                  <a:pt x="8905" y="3006"/>
                  <a:pt x="8823" y="3184"/>
                  <a:pt x="8745" y="3368"/>
                </a:cubicBezTo>
                <a:cubicBezTo>
                  <a:pt x="8733" y="3396"/>
                  <a:pt x="8746" y="3429"/>
                  <a:pt x="8774" y="3441"/>
                </a:cubicBezTo>
                <a:cubicBezTo>
                  <a:pt x="8781" y="3444"/>
                  <a:pt x="8789" y="3445"/>
                  <a:pt x="8796" y="3445"/>
                </a:cubicBezTo>
                <a:cubicBezTo>
                  <a:pt x="8818" y="3445"/>
                  <a:pt x="8838" y="3433"/>
                  <a:pt x="8847" y="3412"/>
                </a:cubicBezTo>
                <a:cubicBezTo>
                  <a:pt x="8925" y="3230"/>
                  <a:pt x="9006" y="3054"/>
                  <a:pt x="9088" y="2887"/>
                </a:cubicBezTo>
                <a:cubicBezTo>
                  <a:pt x="9117" y="2830"/>
                  <a:pt x="9147" y="2771"/>
                  <a:pt x="9178" y="2713"/>
                </a:cubicBezTo>
                <a:cubicBezTo>
                  <a:pt x="9193" y="2686"/>
                  <a:pt x="9182" y="2652"/>
                  <a:pt x="9154" y="2639"/>
                </a:cubicBezTo>
                <a:cubicBezTo>
                  <a:pt x="9146" y="2634"/>
                  <a:pt x="9137" y="2632"/>
                  <a:pt x="9128" y="2632"/>
                </a:cubicBezTo>
                <a:close/>
                <a:moveTo>
                  <a:pt x="8515" y="4060"/>
                </a:moveTo>
                <a:cubicBezTo>
                  <a:pt x="8491" y="4060"/>
                  <a:pt x="8470" y="4074"/>
                  <a:pt x="8462" y="4097"/>
                </a:cubicBezTo>
                <a:cubicBezTo>
                  <a:pt x="8381" y="4324"/>
                  <a:pt x="8301" y="4567"/>
                  <a:pt x="8216" y="4838"/>
                </a:cubicBezTo>
                <a:cubicBezTo>
                  <a:pt x="8208" y="4867"/>
                  <a:pt x="8224" y="4898"/>
                  <a:pt x="8254" y="4908"/>
                </a:cubicBezTo>
                <a:cubicBezTo>
                  <a:pt x="8259" y="4909"/>
                  <a:pt x="8264" y="4910"/>
                  <a:pt x="8270" y="4910"/>
                </a:cubicBezTo>
                <a:cubicBezTo>
                  <a:pt x="8293" y="4910"/>
                  <a:pt x="8316" y="4895"/>
                  <a:pt x="8322" y="4870"/>
                </a:cubicBezTo>
                <a:cubicBezTo>
                  <a:pt x="8406" y="4601"/>
                  <a:pt x="8486" y="4360"/>
                  <a:pt x="8567" y="4134"/>
                </a:cubicBezTo>
                <a:cubicBezTo>
                  <a:pt x="8576" y="4105"/>
                  <a:pt x="8561" y="4073"/>
                  <a:pt x="8533" y="4063"/>
                </a:cubicBezTo>
                <a:cubicBezTo>
                  <a:pt x="8527" y="4061"/>
                  <a:pt x="8521" y="4060"/>
                  <a:pt x="8515" y="4060"/>
                </a:cubicBezTo>
                <a:close/>
                <a:moveTo>
                  <a:pt x="8048" y="5545"/>
                </a:moveTo>
                <a:cubicBezTo>
                  <a:pt x="8023" y="5545"/>
                  <a:pt x="8001" y="5561"/>
                  <a:pt x="7994" y="5585"/>
                </a:cubicBezTo>
                <a:cubicBezTo>
                  <a:pt x="7956" y="5718"/>
                  <a:pt x="7918" y="5852"/>
                  <a:pt x="7880" y="5985"/>
                </a:cubicBezTo>
                <a:lnTo>
                  <a:pt x="7780" y="6333"/>
                </a:lnTo>
                <a:cubicBezTo>
                  <a:pt x="7772" y="6363"/>
                  <a:pt x="7789" y="6394"/>
                  <a:pt x="7819" y="6402"/>
                </a:cubicBezTo>
                <a:cubicBezTo>
                  <a:pt x="7823" y="6403"/>
                  <a:pt x="7829" y="6404"/>
                  <a:pt x="7834" y="6404"/>
                </a:cubicBezTo>
                <a:cubicBezTo>
                  <a:pt x="7858" y="6404"/>
                  <a:pt x="7880" y="6388"/>
                  <a:pt x="7887" y="6364"/>
                </a:cubicBezTo>
                <a:lnTo>
                  <a:pt x="7987" y="6016"/>
                </a:lnTo>
                <a:cubicBezTo>
                  <a:pt x="8025" y="5883"/>
                  <a:pt x="8062" y="5749"/>
                  <a:pt x="8101" y="5616"/>
                </a:cubicBezTo>
                <a:cubicBezTo>
                  <a:pt x="8109" y="5586"/>
                  <a:pt x="8092" y="5556"/>
                  <a:pt x="8064" y="5547"/>
                </a:cubicBezTo>
                <a:cubicBezTo>
                  <a:pt x="8058" y="5546"/>
                  <a:pt x="8053" y="5545"/>
                  <a:pt x="8048" y="5545"/>
                </a:cubicBezTo>
                <a:close/>
                <a:moveTo>
                  <a:pt x="7613" y="7039"/>
                </a:moveTo>
                <a:cubicBezTo>
                  <a:pt x="7589" y="7039"/>
                  <a:pt x="7567" y="7055"/>
                  <a:pt x="7559" y="7078"/>
                </a:cubicBezTo>
                <a:cubicBezTo>
                  <a:pt x="7522" y="7201"/>
                  <a:pt x="7482" y="7324"/>
                  <a:pt x="7443" y="7446"/>
                </a:cubicBezTo>
                <a:cubicBezTo>
                  <a:pt x="7402" y="7570"/>
                  <a:pt x="7361" y="7693"/>
                  <a:pt x="7317" y="7815"/>
                </a:cubicBezTo>
                <a:cubicBezTo>
                  <a:pt x="7306" y="7844"/>
                  <a:pt x="7321" y="7876"/>
                  <a:pt x="7350" y="7886"/>
                </a:cubicBezTo>
                <a:cubicBezTo>
                  <a:pt x="7356" y="7888"/>
                  <a:pt x="7363" y="7889"/>
                  <a:pt x="7369" y="7889"/>
                </a:cubicBezTo>
                <a:cubicBezTo>
                  <a:pt x="7392" y="7889"/>
                  <a:pt x="7413" y="7875"/>
                  <a:pt x="7421" y="7853"/>
                </a:cubicBezTo>
                <a:cubicBezTo>
                  <a:pt x="7465" y="7729"/>
                  <a:pt x="7508" y="7605"/>
                  <a:pt x="7549" y="7481"/>
                </a:cubicBezTo>
                <a:cubicBezTo>
                  <a:pt x="7589" y="7358"/>
                  <a:pt x="7628" y="7234"/>
                  <a:pt x="7666" y="7111"/>
                </a:cubicBezTo>
                <a:cubicBezTo>
                  <a:pt x="7675" y="7082"/>
                  <a:pt x="7659" y="7051"/>
                  <a:pt x="7630" y="7042"/>
                </a:cubicBezTo>
                <a:cubicBezTo>
                  <a:pt x="7624" y="7040"/>
                  <a:pt x="7618" y="7039"/>
                  <a:pt x="7613" y="7039"/>
                </a:cubicBezTo>
                <a:close/>
                <a:moveTo>
                  <a:pt x="7086" y="8503"/>
                </a:moveTo>
                <a:cubicBezTo>
                  <a:pt x="7065" y="8503"/>
                  <a:pt x="7045" y="8516"/>
                  <a:pt x="7036" y="8537"/>
                </a:cubicBezTo>
                <a:cubicBezTo>
                  <a:pt x="6931" y="8783"/>
                  <a:pt x="6820" y="9018"/>
                  <a:pt x="6706" y="9237"/>
                </a:cubicBezTo>
                <a:cubicBezTo>
                  <a:pt x="6692" y="9265"/>
                  <a:pt x="6703" y="9298"/>
                  <a:pt x="6729" y="9312"/>
                </a:cubicBezTo>
                <a:cubicBezTo>
                  <a:pt x="6738" y="9316"/>
                  <a:pt x="6746" y="9319"/>
                  <a:pt x="6755" y="9319"/>
                </a:cubicBezTo>
                <a:cubicBezTo>
                  <a:pt x="6775" y="9319"/>
                  <a:pt x="6794" y="9308"/>
                  <a:pt x="6804" y="9289"/>
                </a:cubicBezTo>
                <a:cubicBezTo>
                  <a:pt x="6919" y="9067"/>
                  <a:pt x="7032" y="8829"/>
                  <a:pt x="7138" y="8580"/>
                </a:cubicBezTo>
                <a:cubicBezTo>
                  <a:pt x="7150" y="8553"/>
                  <a:pt x="7136" y="8519"/>
                  <a:pt x="7108" y="8508"/>
                </a:cubicBezTo>
                <a:cubicBezTo>
                  <a:pt x="7101" y="8505"/>
                  <a:pt x="7094" y="8503"/>
                  <a:pt x="7086" y="8503"/>
                </a:cubicBezTo>
                <a:close/>
                <a:moveTo>
                  <a:pt x="1625" y="9185"/>
                </a:moveTo>
                <a:cubicBezTo>
                  <a:pt x="1347" y="9191"/>
                  <a:pt x="1086" y="9249"/>
                  <a:pt x="847" y="9356"/>
                </a:cubicBezTo>
                <a:cubicBezTo>
                  <a:pt x="820" y="9369"/>
                  <a:pt x="808" y="9401"/>
                  <a:pt x="820" y="9430"/>
                </a:cubicBezTo>
                <a:cubicBezTo>
                  <a:pt x="829" y="9450"/>
                  <a:pt x="849" y="9462"/>
                  <a:pt x="871" y="9462"/>
                </a:cubicBezTo>
                <a:cubicBezTo>
                  <a:pt x="878" y="9462"/>
                  <a:pt x="886" y="9461"/>
                  <a:pt x="893" y="9457"/>
                </a:cubicBezTo>
                <a:cubicBezTo>
                  <a:pt x="1118" y="9356"/>
                  <a:pt x="1364" y="9303"/>
                  <a:pt x="1627" y="9296"/>
                </a:cubicBezTo>
                <a:cubicBezTo>
                  <a:pt x="1658" y="9296"/>
                  <a:pt x="1682" y="9270"/>
                  <a:pt x="1682" y="9239"/>
                </a:cubicBezTo>
                <a:cubicBezTo>
                  <a:pt x="1681" y="9210"/>
                  <a:pt x="1656" y="9185"/>
                  <a:pt x="1626" y="9185"/>
                </a:cubicBezTo>
                <a:close/>
                <a:moveTo>
                  <a:pt x="2391" y="9302"/>
                </a:moveTo>
                <a:cubicBezTo>
                  <a:pt x="2368" y="9302"/>
                  <a:pt x="2346" y="9317"/>
                  <a:pt x="2339" y="9341"/>
                </a:cubicBezTo>
                <a:cubicBezTo>
                  <a:pt x="2329" y="9370"/>
                  <a:pt x="2345" y="9401"/>
                  <a:pt x="2374" y="9410"/>
                </a:cubicBezTo>
                <a:cubicBezTo>
                  <a:pt x="2620" y="9493"/>
                  <a:pt x="2844" y="9612"/>
                  <a:pt x="3042" y="9766"/>
                </a:cubicBezTo>
                <a:cubicBezTo>
                  <a:pt x="3051" y="9774"/>
                  <a:pt x="3063" y="9778"/>
                  <a:pt x="3076" y="9778"/>
                </a:cubicBezTo>
                <a:cubicBezTo>
                  <a:pt x="3092" y="9778"/>
                  <a:pt x="3108" y="9770"/>
                  <a:pt x="3120" y="9757"/>
                </a:cubicBezTo>
                <a:cubicBezTo>
                  <a:pt x="3138" y="9732"/>
                  <a:pt x="3133" y="9697"/>
                  <a:pt x="3109" y="9679"/>
                </a:cubicBezTo>
                <a:cubicBezTo>
                  <a:pt x="2902" y="9516"/>
                  <a:pt x="2667" y="9391"/>
                  <a:pt x="2409" y="9306"/>
                </a:cubicBezTo>
                <a:cubicBezTo>
                  <a:pt x="2403" y="9303"/>
                  <a:pt x="2397" y="9302"/>
                  <a:pt x="2391" y="9302"/>
                </a:cubicBezTo>
                <a:close/>
                <a:moveTo>
                  <a:pt x="6364" y="9879"/>
                </a:moveTo>
                <a:cubicBezTo>
                  <a:pt x="6346" y="9879"/>
                  <a:pt x="6328" y="9888"/>
                  <a:pt x="6317" y="9905"/>
                </a:cubicBezTo>
                <a:cubicBezTo>
                  <a:pt x="6173" y="10126"/>
                  <a:pt x="6019" y="10334"/>
                  <a:pt x="5859" y="10525"/>
                </a:cubicBezTo>
                <a:cubicBezTo>
                  <a:pt x="5838" y="10548"/>
                  <a:pt x="5841" y="10583"/>
                  <a:pt x="5865" y="10603"/>
                </a:cubicBezTo>
                <a:cubicBezTo>
                  <a:pt x="5876" y="10612"/>
                  <a:pt x="5889" y="10617"/>
                  <a:pt x="5901" y="10617"/>
                </a:cubicBezTo>
                <a:cubicBezTo>
                  <a:pt x="5917" y="10617"/>
                  <a:pt x="5932" y="10609"/>
                  <a:pt x="5944" y="10596"/>
                </a:cubicBezTo>
                <a:cubicBezTo>
                  <a:pt x="6106" y="10403"/>
                  <a:pt x="6263" y="10190"/>
                  <a:pt x="6410" y="9965"/>
                </a:cubicBezTo>
                <a:cubicBezTo>
                  <a:pt x="6427" y="9939"/>
                  <a:pt x="6419" y="9905"/>
                  <a:pt x="6394" y="9888"/>
                </a:cubicBezTo>
                <a:cubicBezTo>
                  <a:pt x="6384" y="9882"/>
                  <a:pt x="6374" y="9879"/>
                  <a:pt x="6364" y="9879"/>
                </a:cubicBezTo>
                <a:close/>
                <a:moveTo>
                  <a:pt x="263" y="9824"/>
                </a:moveTo>
                <a:cubicBezTo>
                  <a:pt x="246" y="9824"/>
                  <a:pt x="229" y="9832"/>
                  <a:pt x="218" y="9846"/>
                </a:cubicBezTo>
                <a:cubicBezTo>
                  <a:pt x="81" y="10030"/>
                  <a:pt x="5" y="10234"/>
                  <a:pt x="0" y="10435"/>
                </a:cubicBezTo>
                <a:lnTo>
                  <a:pt x="0" y="10458"/>
                </a:lnTo>
                <a:cubicBezTo>
                  <a:pt x="0" y="10512"/>
                  <a:pt x="4" y="10565"/>
                  <a:pt x="14" y="10620"/>
                </a:cubicBezTo>
                <a:cubicBezTo>
                  <a:pt x="18" y="10646"/>
                  <a:pt x="42" y="10666"/>
                  <a:pt x="68" y="10666"/>
                </a:cubicBezTo>
                <a:cubicBezTo>
                  <a:pt x="72" y="10666"/>
                  <a:pt x="75" y="10666"/>
                  <a:pt x="78" y="10665"/>
                </a:cubicBezTo>
                <a:cubicBezTo>
                  <a:pt x="108" y="10659"/>
                  <a:pt x="128" y="10630"/>
                  <a:pt x="123" y="10600"/>
                </a:cubicBezTo>
                <a:cubicBezTo>
                  <a:pt x="116" y="10553"/>
                  <a:pt x="111" y="10505"/>
                  <a:pt x="111" y="10458"/>
                </a:cubicBezTo>
                <a:lnTo>
                  <a:pt x="111" y="10438"/>
                </a:lnTo>
                <a:cubicBezTo>
                  <a:pt x="116" y="10260"/>
                  <a:pt x="184" y="10078"/>
                  <a:pt x="308" y="9913"/>
                </a:cubicBezTo>
                <a:cubicBezTo>
                  <a:pt x="326" y="9888"/>
                  <a:pt x="321" y="9853"/>
                  <a:pt x="296" y="9835"/>
                </a:cubicBezTo>
                <a:cubicBezTo>
                  <a:pt x="286" y="9827"/>
                  <a:pt x="275" y="9824"/>
                  <a:pt x="263" y="9824"/>
                </a:cubicBezTo>
                <a:close/>
                <a:moveTo>
                  <a:pt x="3603" y="10234"/>
                </a:moveTo>
                <a:cubicBezTo>
                  <a:pt x="3592" y="10234"/>
                  <a:pt x="3581" y="10237"/>
                  <a:pt x="3571" y="10244"/>
                </a:cubicBezTo>
                <a:cubicBezTo>
                  <a:pt x="3547" y="10261"/>
                  <a:pt x="3540" y="10295"/>
                  <a:pt x="3558" y="10321"/>
                </a:cubicBezTo>
                <a:cubicBezTo>
                  <a:pt x="3697" y="10525"/>
                  <a:pt x="3813" y="10753"/>
                  <a:pt x="3900" y="11001"/>
                </a:cubicBezTo>
                <a:cubicBezTo>
                  <a:pt x="3908" y="11024"/>
                  <a:pt x="3929" y="11037"/>
                  <a:pt x="3953" y="11037"/>
                </a:cubicBezTo>
                <a:cubicBezTo>
                  <a:pt x="3959" y="11037"/>
                  <a:pt x="3965" y="11037"/>
                  <a:pt x="3971" y="11034"/>
                </a:cubicBezTo>
                <a:cubicBezTo>
                  <a:pt x="4000" y="11025"/>
                  <a:pt x="4015" y="10993"/>
                  <a:pt x="4005" y="10964"/>
                </a:cubicBezTo>
                <a:cubicBezTo>
                  <a:pt x="3914" y="10707"/>
                  <a:pt x="3795" y="10470"/>
                  <a:pt x="3649" y="10258"/>
                </a:cubicBezTo>
                <a:cubicBezTo>
                  <a:pt x="3638" y="10242"/>
                  <a:pt x="3621" y="10234"/>
                  <a:pt x="3603" y="10234"/>
                </a:cubicBezTo>
                <a:close/>
                <a:moveTo>
                  <a:pt x="5361" y="11064"/>
                </a:moveTo>
                <a:cubicBezTo>
                  <a:pt x="5348" y="11064"/>
                  <a:pt x="5334" y="11069"/>
                  <a:pt x="5323" y="11078"/>
                </a:cubicBezTo>
                <a:cubicBezTo>
                  <a:pt x="5181" y="11205"/>
                  <a:pt x="5032" y="11325"/>
                  <a:pt x="4879" y="11432"/>
                </a:cubicBezTo>
                <a:cubicBezTo>
                  <a:pt x="4824" y="11470"/>
                  <a:pt x="4768" y="11506"/>
                  <a:pt x="4711" y="11542"/>
                </a:cubicBezTo>
                <a:cubicBezTo>
                  <a:pt x="4686" y="11558"/>
                  <a:pt x="4677" y="11592"/>
                  <a:pt x="4694" y="11618"/>
                </a:cubicBezTo>
                <a:cubicBezTo>
                  <a:pt x="4705" y="11635"/>
                  <a:pt x="4723" y="11644"/>
                  <a:pt x="4741" y="11644"/>
                </a:cubicBezTo>
                <a:cubicBezTo>
                  <a:pt x="4751" y="11644"/>
                  <a:pt x="4761" y="11641"/>
                  <a:pt x="4770" y="11636"/>
                </a:cubicBezTo>
                <a:cubicBezTo>
                  <a:pt x="4829" y="11599"/>
                  <a:pt x="4886" y="11562"/>
                  <a:pt x="4942" y="11522"/>
                </a:cubicBezTo>
                <a:cubicBezTo>
                  <a:pt x="5099" y="11413"/>
                  <a:pt x="5252" y="11292"/>
                  <a:pt x="5398" y="11161"/>
                </a:cubicBezTo>
                <a:cubicBezTo>
                  <a:pt x="5421" y="11141"/>
                  <a:pt x="5423" y="11106"/>
                  <a:pt x="5402" y="11082"/>
                </a:cubicBezTo>
                <a:cubicBezTo>
                  <a:pt x="5392" y="11070"/>
                  <a:pt x="5376" y="11064"/>
                  <a:pt x="5361" y="11064"/>
                </a:cubicBezTo>
                <a:close/>
                <a:moveTo>
                  <a:pt x="433" y="11231"/>
                </a:moveTo>
                <a:cubicBezTo>
                  <a:pt x="420" y="11231"/>
                  <a:pt x="406" y="11235"/>
                  <a:pt x="395" y="11245"/>
                </a:cubicBezTo>
                <a:cubicBezTo>
                  <a:pt x="373" y="11265"/>
                  <a:pt x="371" y="11300"/>
                  <a:pt x="391" y="11324"/>
                </a:cubicBezTo>
                <a:lnTo>
                  <a:pt x="419" y="11354"/>
                </a:lnTo>
                <a:cubicBezTo>
                  <a:pt x="590" y="11536"/>
                  <a:pt x="786" y="11694"/>
                  <a:pt x="1005" y="11824"/>
                </a:cubicBezTo>
                <a:cubicBezTo>
                  <a:pt x="1014" y="11829"/>
                  <a:pt x="1025" y="11831"/>
                  <a:pt x="1034" y="11831"/>
                </a:cubicBezTo>
                <a:cubicBezTo>
                  <a:pt x="1052" y="11831"/>
                  <a:pt x="1072" y="11822"/>
                  <a:pt x="1081" y="11804"/>
                </a:cubicBezTo>
                <a:cubicBezTo>
                  <a:pt x="1097" y="11778"/>
                  <a:pt x="1089" y="11744"/>
                  <a:pt x="1062" y="11728"/>
                </a:cubicBezTo>
                <a:cubicBezTo>
                  <a:pt x="853" y="11604"/>
                  <a:pt x="664" y="11453"/>
                  <a:pt x="500" y="11278"/>
                </a:cubicBezTo>
                <a:lnTo>
                  <a:pt x="474" y="11249"/>
                </a:lnTo>
                <a:cubicBezTo>
                  <a:pt x="464" y="11237"/>
                  <a:pt x="448" y="11231"/>
                  <a:pt x="433" y="11231"/>
                </a:cubicBezTo>
                <a:close/>
                <a:moveTo>
                  <a:pt x="1750" y="12018"/>
                </a:moveTo>
                <a:cubicBezTo>
                  <a:pt x="1725" y="12018"/>
                  <a:pt x="1703" y="12035"/>
                  <a:pt x="1695" y="12060"/>
                </a:cubicBezTo>
                <a:cubicBezTo>
                  <a:pt x="1688" y="12090"/>
                  <a:pt x="1706" y="12120"/>
                  <a:pt x="1735" y="12128"/>
                </a:cubicBezTo>
                <a:cubicBezTo>
                  <a:pt x="1983" y="12194"/>
                  <a:pt x="2246" y="12233"/>
                  <a:pt x="2516" y="12242"/>
                </a:cubicBezTo>
                <a:lnTo>
                  <a:pt x="2518" y="12242"/>
                </a:lnTo>
                <a:cubicBezTo>
                  <a:pt x="2548" y="12242"/>
                  <a:pt x="2573" y="12219"/>
                  <a:pt x="2574" y="12189"/>
                </a:cubicBezTo>
                <a:cubicBezTo>
                  <a:pt x="2575" y="12158"/>
                  <a:pt x="2550" y="12132"/>
                  <a:pt x="2520" y="12131"/>
                </a:cubicBezTo>
                <a:cubicBezTo>
                  <a:pt x="2258" y="12123"/>
                  <a:pt x="2004" y="12085"/>
                  <a:pt x="1764" y="12020"/>
                </a:cubicBezTo>
                <a:cubicBezTo>
                  <a:pt x="1759" y="12019"/>
                  <a:pt x="1754" y="12018"/>
                  <a:pt x="1750" y="12018"/>
                </a:cubicBezTo>
                <a:close/>
                <a:moveTo>
                  <a:pt x="4128" y="11684"/>
                </a:moveTo>
                <a:cubicBezTo>
                  <a:pt x="4125" y="11684"/>
                  <a:pt x="4122" y="11684"/>
                  <a:pt x="4119" y="11685"/>
                </a:cubicBezTo>
                <a:cubicBezTo>
                  <a:pt x="4090" y="11688"/>
                  <a:pt x="4067" y="11716"/>
                  <a:pt x="4071" y="11746"/>
                </a:cubicBezTo>
                <a:cubicBezTo>
                  <a:pt x="4077" y="11795"/>
                  <a:pt x="4081" y="11843"/>
                  <a:pt x="4084" y="11893"/>
                </a:cubicBezTo>
                <a:cubicBezTo>
                  <a:pt x="4074" y="11882"/>
                  <a:pt x="4059" y="11875"/>
                  <a:pt x="4044" y="11875"/>
                </a:cubicBezTo>
                <a:cubicBezTo>
                  <a:pt x="4037" y="11875"/>
                  <a:pt x="4031" y="11877"/>
                  <a:pt x="4024" y="11879"/>
                </a:cubicBezTo>
                <a:cubicBezTo>
                  <a:pt x="3785" y="11969"/>
                  <a:pt x="3535" y="12036"/>
                  <a:pt x="3284" y="12078"/>
                </a:cubicBezTo>
                <a:cubicBezTo>
                  <a:pt x="3254" y="12083"/>
                  <a:pt x="3234" y="12112"/>
                  <a:pt x="3238" y="12142"/>
                </a:cubicBezTo>
                <a:cubicBezTo>
                  <a:pt x="3243" y="12170"/>
                  <a:pt x="3268" y="12189"/>
                  <a:pt x="3294" y="12189"/>
                </a:cubicBezTo>
                <a:cubicBezTo>
                  <a:pt x="3297" y="12189"/>
                  <a:pt x="3300" y="12188"/>
                  <a:pt x="3302" y="12188"/>
                </a:cubicBezTo>
                <a:cubicBezTo>
                  <a:pt x="3561" y="12144"/>
                  <a:pt x="3817" y="12075"/>
                  <a:pt x="4063" y="11983"/>
                </a:cubicBezTo>
                <a:cubicBezTo>
                  <a:pt x="4073" y="11979"/>
                  <a:pt x="4083" y="11972"/>
                  <a:pt x="4088" y="11964"/>
                </a:cubicBezTo>
                <a:cubicBezTo>
                  <a:pt x="4092" y="12023"/>
                  <a:pt x="4093" y="12084"/>
                  <a:pt x="4093" y="12144"/>
                </a:cubicBezTo>
                <a:cubicBezTo>
                  <a:pt x="4093" y="12264"/>
                  <a:pt x="4087" y="12388"/>
                  <a:pt x="4076" y="12511"/>
                </a:cubicBezTo>
                <a:cubicBezTo>
                  <a:pt x="4073" y="12542"/>
                  <a:pt x="4096" y="12568"/>
                  <a:pt x="4126" y="12571"/>
                </a:cubicBezTo>
                <a:lnTo>
                  <a:pt x="4131" y="12571"/>
                </a:lnTo>
                <a:cubicBezTo>
                  <a:pt x="4160" y="12571"/>
                  <a:pt x="4184" y="12550"/>
                  <a:pt x="4187" y="12521"/>
                </a:cubicBezTo>
                <a:cubicBezTo>
                  <a:pt x="4198" y="12395"/>
                  <a:pt x="4205" y="12268"/>
                  <a:pt x="4205" y="12144"/>
                </a:cubicBezTo>
                <a:cubicBezTo>
                  <a:pt x="4205" y="12007"/>
                  <a:pt x="4196" y="11869"/>
                  <a:pt x="4181" y="11733"/>
                </a:cubicBezTo>
                <a:cubicBezTo>
                  <a:pt x="4178" y="11706"/>
                  <a:pt x="4156" y="11684"/>
                  <a:pt x="4128" y="11684"/>
                </a:cubicBezTo>
                <a:close/>
                <a:moveTo>
                  <a:pt x="3994" y="13226"/>
                </a:moveTo>
                <a:cubicBezTo>
                  <a:pt x="3969" y="13226"/>
                  <a:pt x="3946" y="13242"/>
                  <a:pt x="3939" y="13267"/>
                </a:cubicBezTo>
                <a:cubicBezTo>
                  <a:pt x="3876" y="13504"/>
                  <a:pt x="3793" y="13750"/>
                  <a:pt x="3691" y="13997"/>
                </a:cubicBezTo>
                <a:cubicBezTo>
                  <a:pt x="3679" y="14025"/>
                  <a:pt x="3693" y="14057"/>
                  <a:pt x="3722" y="14069"/>
                </a:cubicBezTo>
                <a:cubicBezTo>
                  <a:pt x="3728" y="14072"/>
                  <a:pt x="3736" y="14073"/>
                  <a:pt x="3742" y="14073"/>
                </a:cubicBezTo>
                <a:cubicBezTo>
                  <a:pt x="3765" y="14073"/>
                  <a:pt x="3785" y="14061"/>
                  <a:pt x="3794" y="14039"/>
                </a:cubicBezTo>
                <a:cubicBezTo>
                  <a:pt x="3897" y="13788"/>
                  <a:pt x="3983" y="13538"/>
                  <a:pt x="4047" y="13296"/>
                </a:cubicBezTo>
                <a:cubicBezTo>
                  <a:pt x="4054" y="13266"/>
                  <a:pt x="4037" y="13235"/>
                  <a:pt x="4007" y="13227"/>
                </a:cubicBezTo>
                <a:cubicBezTo>
                  <a:pt x="4003" y="13226"/>
                  <a:pt x="3998" y="13226"/>
                  <a:pt x="3994" y="13226"/>
                </a:cubicBezTo>
                <a:close/>
                <a:moveTo>
                  <a:pt x="3409" y="14665"/>
                </a:moveTo>
                <a:cubicBezTo>
                  <a:pt x="3389" y="14665"/>
                  <a:pt x="3370" y="14676"/>
                  <a:pt x="3360" y="14694"/>
                </a:cubicBezTo>
                <a:cubicBezTo>
                  <a:pt x="3242" y="14913"/>
                  <a:pt x="3115" y="15131"/>
                  <a:pt x="2969" y="15362"/>
                </a:cubicBezTo>
                <a:cubicBezTo>
                  <a:pt x="2952" y="15387"/>
                  <a:pt x="2959" y="15423"/>
                  <a:pt x="2986" y="15439"/>
                </a:cubicBezTo>
                <a:cubicBezTo>
                  <a:pt x="2996" y="15444"/>
                  <a:pt x="3005" y="15447"/>
                  <a:pt x="3016" y="15447"/>
                </a:cubicBezTo>
                <a:cubicBezTo>
                  <a:pt x="3034" y="15447"/>
                  <a:pt x="3052" y="15438"/>
                  <a:pt x="3063" y="15422"/>
                </a:cubicBezTo>
                <a:cubicBezTo>
                  <a:pt x="3210" y="15189"/>
                  <a:pt x="3340" y="14968"/>
                  <a:pt x="3458" y="14747"/>
                </a:cubicBezTo>
                <a:cubicBezTo>
                  <a:pt x="3472" y="14720"/>
                  <a:pt x="3462" y="14686"/>
                  <a:pt x="3435" y="14672"/>
                </a:cubicBezTo>
                <a:cubicBezTo>
                  <a:pt x="3426" y="14667"/>
                  <a:pt x="3418" y="14665"/>
                  <a:pt x="3409" y="14665"/>
                </a:cubicBezTo>
                <a:close/>
                <a:moveTo>
                  <a:pt x="2581" y="15982"/>
                </a:moveTo>
                <a:cubicBezTo>
                  <a:pt x="2564" y="15982"/>
                  <a:pt x="2547" y="15990"/>
                  <a:pt x="2536" y="16005"/>
                </a:cubicBezTo>
                <a:cubicBezTo>
                  <a:pt x="2401" y="16195"/>
                  <a:pt x="2255" y="16394"/>
                  <a:pt x="2077" y="16631"/>
                </a:cubicBezTo>
                <a:cubicBezTo>
                  <a:pt x="2058" y="16656"/>
                  <a:pt x="2063" y="16691"/>
                  <a:pt x="2088" y="16709"/>
                </a:cubicBezTo>
                <a:cubicBezTo>
                  <a:pt x="2097" y="16716"/>
                  <a:pt x="2109" y="16721"/>
                  <a:pt x="2121" y="16721"/>
                </a:cubicBezTo>
                <a:cubicBezTo>
                  <a:pt x="2138" y="16721"/>
                  <a:pt x="2155" y="16713"/>
                  <a:pt x="2166" y="16698"/>
                </a:cubicBezTo>
                <a:cubicBezTo>
                  <a:pt x="2345" y="16460"/>
                  <a:pt x="2491" y="16260"/>
                  <a:pt x="2626" y="16069"/>
                </a:cubicBezTo>
                <a:cubicBezTo>
                  <a:pt x="2644" y="16044"/>
                  <a:pt x="2639" y="16010"/>
                  <a:pt x="2613" y="15992"/>
                </a:cubicBezTo>
                <a:cubicBezTo>
                  <a:pt x="2604" y="15985"/>
                  <a:pt x="2592" y="15982"/>
                  <a:pt x="2581" y="15982"/>
                </a:cubicBezTo>
                <a:close/>
                <a:moveTo>
                  <a:pt x="1659" y="17236"/>
                </a:moveTo>
                <a:cubicBezTo>
                  <a:pt x="1642" y="17236"/>
                  <a:pt x="1625" y="17244"/>
                  <a:pt x="1614" y="17260"/>
                </a:cubicBezTo>
                <a:cubicBezTo>
                  <a:pt x="1441" y="17511"/>
                  <a:pt x="1315" y="17728"/>
                  <a:pt x="1218" y="17941"/>
                </a:cubicBezTo>
                <a:cubicBezTo>
                  <a:pt x="1205" y="17968"/>
                  <a:pt x="1218" y="18002"/>
                  <a:pt x="1246" y="18014"/>
                </a:cubicBezTo>
                <a:cubicBezTo>
                  <a:pt x="1253" y="18018"/>
                  <a:pt x="1261" y="18019"/>
                  <a:pt x="1268" y="18019"/>
                </a:cubicBezTo>
                <a:cubicBezTo>
                  <a:pt x="1290" y="18019"/>
                  <a:pt x="1310" y="18007"/>
                  <a:pt x="1319" y="17987"/>
                </a:cubicBezTo>
                <a:cubicBezTo>
                  <a:pt x="1413" y="17780"/>
                  <a:pt x="1536" y="17569"/>
                  <a:pt x="1705" y="17323"/>
                </a:cubicBezTo>
                <a:cubicBezTo>
                  <a:pt x="1723" y="17298"/>
                  <a:pt x="1717" y="17263"/>
                  <a:pt x="1691" y="17246"/>
                </a:cubicBezTo>
                <a:cubicBezTo>
                  <a:pt x="1681" y="17239"/>
                  <a:pt x="1670" y="17236"/>
                  <a:pt x="1659" y="17236"/>
                </a:cubicBezTo>
                <a:close/>
                <a:moveTo>
                  <a:pt x="1050" y="18652"/>
                </a:moveTo>
                <a:cubicBezTo>
                  <a:pt x="1023" y="18652"/>
                  <a:pt x="999" y="18673"/>
                  <a:pt x="996" y="18700"/>
                </a:cubicBezTo>
                <a:cubicBezTo>
                  <a:pt x="984" y="18795"/>
                  <a:pt x="978" y="18893"/>
                  <a:pt x="978" y="18989"/>
                </a:cubicBezTo>
                <a:cubicBezTo>
                  <a:pt x="978" y="19154"/>
                  <a:pt x="996" y="19324"/>
                  <a:pt x="1030" y="19493"/>
                </a:cubicBezTo>
                <a:cubicBezTo>
                  <a:pt x="1035" y="19519"/>
                  <a:pt x="1058" y="19537"/>
                  <a:pt x="1084" y="19537"/>
                </a:cubicBezTo>
                <a:cubicBezTo>
                  <a:pt x="1088" y="19537"/>
                  <a:pt x="1092" y="19537"/>
                  <a:pt x="1095" y="19536"/>
                </a:cubicBezTo>
                <a:cubicBezTo>
                  <a:pt x="1125" y="19529"/>
                  <a:pt x="1144" y="19500"/>
                  <a:pt x="1139" y="19470"/>
                </a:cubicBezTo>
                <a:cubicBezTo>
                  <a:pt x="1106" y="19309"/>
                  <a:pt x="1089" y="19147"/>
                  <a:pt x="1089" y="18989"/>
                </a:cubicBezTo>
                <a:cubicBezTo>
                  <a:pt x="1089" y="18897"/>
                  <a:pt x="1095" y="18804"/>
                  <a:pt x="1106" y="18714"/>
                </a:cubicBezTo>
                <a:cubicBezTo>
                  <a:pt x="1110" y="18683"/>
                  <a:pt x="1088" y="18655"/>
                  <a:pt x="1058" y="18652"/>
                </a:cubicBezTo>
                <a:cubicBezTo>
                  <a:pt x="1055" y="18652"/>
                  <a:pt x="1053" y="18652"/>
                  <a:pt x="1050" y="18652"/>
                </a:cubicBezTo>
                <a:close/>
                <a:moveTo>
                  <a:pt x="1342" y="20158"/>
                </a:moveTo>
                <a:cubicBezTo>
                  <a:pt x="1333" y="20158"/>
                  <a:pt x="1324" y="20160"/>
                  <a:pt x="1316" y="20164"/>
                </a:cubicBezTo>
                <a:cubicBezTo>
                  <a:pt x="1290" y="20178"/>
                  <a:pt x="1278" y="20211"/>
                  <a:pt x="1292" y="20239"/>
                </a:cubicBezTo>
                <a:cubicBezTo>
                  <a:pt x="1408" y="20468"/>
                  <a:pt x="1553" y="20690"/>
                  <a:pt x="1724" y="20899"/>
                </a:cubicBezTo>
                <a:cubicBezTo>
                  <a:pt x="1735" y="20912"/>
                  <a:pt x="1751" y="20919"/>
                  <a:pt x="1767" y="20919"/>
                </a:cubicBezTo>
                <a:cubicBezTo>
                  <a:pt x="1779" y="20919"/>
                  <a:pt x="1792" y="20915"/>
                  <a:pt x="1802" y="20906"/>
                </a:cubicBezTo>
                <a:cubicBezTo>
                  <a:pt x="1826" y="20887"/>
                  <a:pt x="1829" y="20852"/>
                  <a:pt x="1810" y="20828"/>
                </a:cubicBezTo>
                <a:cubicBezTo>
                  <a:pt x="1644" y="20626"/>
                  <a:pt x="1503" y="20411"/>
                  <a:pt x="1391" y="20188"/>
                </a:cubicBezTo>
                <a:cubicBezTo>
                  <a:pt x="1381" y="20169"/>
                  <a:pt x="1362" y="20158"/>
                  <a:pt x="1342" y="20158"/>
                </a:cubicBezTo>
                <a:close/>
                <a:moveTo>
                  <a:pt x="2317" y="21356"/>
                </a:moveTo>
                <a:cubicBezTo>
                  <a:pt x="2301" y="21356"/>
                  <a:pt x="2285" y="21363"/>
                  <a:pt x="2275" y="21376"/>
                </a:cubicBezTo>
                <a:cubicBezTo>
                  <a:pt x="2255" y="21401"/>
                  <a:pt x="2258" y="21435"/>
                  <a:pt x="2283" y="21455"/>
                </a:cubicBezTo>
                <a:cubicBezTo>
                  <a:pt x="2343" y="21505"/>
                  <a:pt x="2405" y="21552"/>
                  <a:pt x="2468" y="21596"/>
                </a:cubicBezTo>
                <a:cubicBezTo>
                  <a:pt x="2617" y="21703"/>
                  <a:pt x="2776" y="21803"/>
                  <a:pt x="2938" y="21891"/>
                </a:cubicBezTo>
                <a:cubicBezTo>
                  <a:pt x="2946" y="21895"/>
                  <a:pt x="2955" y="21898"/>
                  <a:pt x="2965" y="21898"/>
                </a:cubicBezTo>
                <a:cubicBezTo>
                  <a:pt x="2984" y="21898"/>
                  <a:pt x="3003" y="21888"/>
                  <a:pt x="3014" y="21869"/>
                </a:cubicBezTo>
                <a:cubicBezTo>
                  <a:pt x="3028" y="21842"/>
                  <a:pt x="3018" y="21809"/>
                  <a:pt x="2991" y="21794"/>
                </a:cubicBezTo>
                <a:cubicBezTo>
                  <a:pt x="2833" y="21707"/>
                  <a:pt x="2678" y="21610"/>
                  <a:pt x="2533" y="21506"/>
                </a:cubicBezTo>
                <a:cubicBezTo>
                  <a:pt x="2471" y="21462"/>
                  <a:pt x="2411" y="21416"/>
                  <a:pt x="2352" y="21369"/>
                </a:cubicBezTo>
                <a:cubicBezTo>
                  <a:pt x="2342" y="21360"/>
                  <a:pt x="2330" y="21356"/>
                  <a:pt x="2317" y="21356"/>
                </a:cubicBezTo>
                <a:close/>
                <a:moveTo>
                  <a:pt x="3675" y="22101"/>
                </a:moveTo>
                <a:cubicBezTo>
                  <a:pt x="3653" y="22101"/>
                  <a:pt x="3631" y="22115"/>
                  <a:pt x="3623" y="22138"/>
                </a:cubicBezTo>
                <a:cubicBezTo>
                  <a:pt x="3613" y="22167"/>
                  <a:pt x="3628" y="22199"/>
                  <a:pt x="3657" y="22209"/>
                </a:cubicBezTo>
                <a:cubicBezTo>
                  <a:pt x="3905" y="22295"/>
                  <a:pt x="4161" y="22360"/>
                  <a:pt x="4420" y="22404"/>
                </a:cubicBezTo>
                <a:cubicBezTo>
                  <a:pt x="4423" y="22405"/>
                  <a:pt x="4425" y="22405"/>
                  <a:pt x="4428" y="22405"/>
                </a:cubicBezTo>
                <a:cubicBezTo>
                  <a:pt x="4455" y="22405"/>
                  <a:pt x="4478" y="22386"/>
                  <a:pt x="4484" y="22359"/>
                </a:cubicBezTo>
                <a:cubicBezTo>
                  <a:pt x="4489" y="22328"/>
                  <a:pt x="4468" y="22299"/>
                  <a:pt x="4438" y="22295"/>
                </a:cubicBezTo>
                <a:cubicBezTo>
                  <a:pt x="4186" y="22251"/>
                  <a:pt x="3936" y="22187"/>
                  <a:pt x="3693" y="22104"/>
                </a:cubicBezTo>
                <a:cubicBezTo>
                  <a:pt x="3687" y="22102"/>
                  <a:pt x="3681" y="22101"/>
                  <a:pt x="3675" y="22101"/>
                </a:cubicBezTo>
                <a:close/>
                <a:moveTo>
                  <a:pt x="5978" y="22297"/>
                </a:moveTo>
                <a:cubicBezTo>
                  <a:pt x="5975" y="22297"/>
                  <a:pt x="5972" y="22298"/>
                  <a:pt x="5969" y="22298"/>
                </a:cubicBezTo>
                <a:cubicBezTo>
                  <a:pt x="5723" y="22340"/>
                  <a:pt x="5471" y="22361"/>
                  <a:pt x="5218" y="22361"/>
                </a:cubicBezTo>
                <a:lnTo>
                  <a:pt x="5203" y="22361"/>
                </a:lnTo>
                <a:cubicBezTo>
                  <a:pt x="5172" y="22361"/>
                  <a:pt x="5147" y="22386"/>
                  <a:pt x="5147" y="22417"/>
                </a:cubicBezTo>
                <a:cubicBezTo>
                  <a:pt x="5147" y="22447"/>
                  <a:pt x="5172" y="22472"/>
                  <a:pt x="5203" y="22472"/>
                </a:cubicBezTo>
                <a:lnTo>
                  <a:pt x="5218" y="22472"/>
                </a:lnTo>
                <a:cubicBezTo>
                  <a:pt x="5476" y="22472"/>
                  <a:pt x="5736" y="22451"/>
                  <a:pt x="5987" y="22407"/>
                </a:cubicBezTo>
                <a:cubicBezTo>
                  <a:pt x="6017" y="22402"/>
                  <a:pt x="6038" y="22373"/>
                  <a:pt x="6033" y="22343"/>
                </a:cubicBezTo>
                <a:cubicBezTo>
                  <a:pt x="6028" y="22316"/>
                  <a:pt x="6004" y="22297"/>
                  <a:pt x="5978" y="2229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" name="Google Shape;360;p14"/>
          <p:cNvSpPr/>
          <p:nvPr/>
        </p:nvSpPr>
        <p:spPr>
          <a:xfrm rot="-1920372">
            <a:off x="-35598" y="3964576"/>
            <a:ext cx="988874" cy="900813"/>
          </a:xfrm>
          <a:custGeom>
            <a:avLst/>
            <a:gdLst/>
            <a:ahLst/>
            <a:cxnLst/>
            <a:rect l="l" t="t" r="r" b="b"/>
            <a:pathLst>
              <a:path w="17601" h="16033" extrusionOk="0">
                <a:moveTo>
                  <a:pt x="16107" y="0"/>
                </a:moveTo>
                <a:cubicBezTo>
                  <a:pt x="16093" y="0"/>
                  <a:pt x="16078" y="6"/>
                  <a:pt x="16067" y="16"/>
                </a:cubicBezTo>
                <a:cubicBezTo>
                  <a:pt x="16046" y="38"/>
                  <a:pt x="16045" y="73"/>
                  <a:pt x="16066" y="94"/>
                </a:cubicBezTo>
                <a:lnTo>
                  <a:pt x="16107" y="137"/>
                </a:lnTo>
                <a:cubicBezTo>
                  <a:pt x="16118" y="149"/>
                  <a:pt x="16132" y="154"/>
                  <a:pt x="16147" y="154"/>
                </a:cubicBezTo>
                <a:cubicBezTo>
                  <a:pt x="16161" y="154"/>
                  <a:pt x="16175" y="150"/>
                  <a:pt x="16185" y="139"/>
                </a:cubicBezTo>
                <a:cubicBezTo>
                  <a:pt x="16207" y="119"/>
                  <a:pt x="16208" y="84"/>
                  <a:pt x="16188" y="61"/>
                </a:cubicBezTo>
                <a:lnTo>
                  <a:pt x="16146" y="17"/>
                </a:lnTo>
                <a:cubicBezTo>
                  <a:pt x="16136" y="6"/>
                  <a:pt x="16121" y="0"/>
                  <a:pt x="16107" y="0"/>
                </a:cubicBezTo>
                <a:close/>
                <a:moveTo>
                  <a:pt x="16632" y="649"/>
                </a:moveTo>
                <a:cubicBezTo>
                  <a:pt x="16621" y="649"/>
                  <a:pt x="16610" y="652"/>
                  <a:pt x="16600" y="658"/>
                </a:cubicBezTo>
                <a:cubicBezTo>
                  <a:pt x="16576" y="675"/>
                  <a:pt x="16568" y="710"/>
                  <a:pt x="16587" y="735"/>
                </a:cubicBezTo>
                <a:cubicBezTo>
                  <a:pt x="16729" y="945"/>
                  <a:pt x="16857" y="1168"/>
                  <a:pt x="16968" y="1401"/>
                </a:cubicBezTo>
                <a:cubicBezTo>
                  <a:pt x="16977" y="1420"/>
                  <a:pt x="16998" y="1432"/>
                  <a:pt x="17018" y="1432"/>
                </a:cubicBezTo>
                <a:cubicBezTo>
                  <a:pt x="17027" y="1432"/>
                  <a:pt x="17034" y="1431"/>
                  <a:pt x="17043" y="1426"/>
                </a:cubicBezTo>
                <a:cubicBezTo>
                  <a:pt x="17069" y="1414"/>
                  <a:pt x="17081" y="1380"/>
                  <a:pt x="17068" y="1353"/>
                </a:cubicBezTo>
                <a:cubicBezTo>
                  <a:pt x="16955" y="1116"/>
                  <a:pt x="16824" y="887"/>
                  <a:pt x="16678" y="673"/>
                </a:cubicBezTo>
                <a:cubicBezTo>
                  <a:pt x="16667" y="657"/>
                  <a:pt x="16650" y="649"/>
                  <a:pt x="16632" y="649"/>
                </a:cubicBezTo>
                <a:close/>
                <a:moveTo>
                  <a:pt x="17302" y="2043"/>
                </a:moveTo>
                <a:cubicBezTo>
                  <a:pt x="17296" y="2043"/>
                  <a:pt x="17291" y="2044"/>
                  <a:pt x="17285" y="2046"/>
                </a:cubicBezTo>
                <a:cubicBezTo>
                  <a:pt x="17255" y="2055"/>
                  <a:pt x="17239" y="2086"/>
                  <a:pt x="17248" y="2115"/>
                </a:cubicBezTo>
                <a:cubicBezTo>
                  <a:pt x="17324" y="2359"/>
                  <a:pt x="17382" y="2610"/>
                  <a:pt x="17423" y="2863"/>
                </a:cubicBezTo>
                <a:cubicBezTo>
                  <a:pt x="17427" y="2890"/>
                  <a:pt x="17451" y="2909"/>
                  <a:pt x="17477" y="2909"/>
                </a:cubicBezTo>
                <a:lnTo>
                  <a:pt x="17486" y="2909"/>
                </a:lnTo>
                <a:cubicBezTo>
                  <a:pt x="17517" y="2904"/>
                  <a:pt x="17537" y="2875"/>
                  <a:pt x="17532" y="2845"/>
                </a:cubicBezTo>
                <a:cubicBezTo>
                  <a:pt x="17491" y="2588"/>
                  <a:pt x="17432" y="2331"/>
                  <a:pt x="17355" y="2082"/>
                </a:cubicBezTo>
                <a:cubicBezTo>
                  <a:pt x="17347" y="2059"/>
                  <a:pt x="17325" y="2043"/>
                  <a:pt x="17302" y="2043"/>
                </a:cubicBezTo>
                <a:close/>
                <a:moveTo>
                  <a:pt x="17544" y="3572"/>
                </a:moveTo>
                <a:cubicBezTo>
                  <a:pt x="17513" y="3572"/>
                  <a:pt x="17488" y="3597"/>
                  <a:pt x="17489" y="3627"/>
                </a:cubicBezTo>
                <a:lnTo>
                  <a:pt x="17489" y="3701"/>
                </a:lnTo>
                <a:cubicBezTo>
                  <a:pt x="17489" y="3933"/>
                  <a:pt x="17474" y="4166"/>
                  <a:pt x="17443" y="4393"/>
                </a:cubicBezTo>
                <a:cubicBezTo>
                  <a:pt x="17439" y="4424"/>
                  <a:pt x="17460" y="4452"/>
                  <a:pt x="17490" y="4456"/>
                </a:cubicBezTo>
                <a:lnTo>
                  <a:pt x="17498" y="4456"/>
                </a:lnTo>
                <a:cubicBezTo>
                  <a:pt x="17526" y="4456"/>
                  <a:pt x="17549" y="4436"/>
                  <a:pt x="17553" y="4408"/>
                </a:cubicBezTo>
                <a:cubicBezTo>
                  <a:pt x="17584" y="4176"/>
                  <a:pt x="17600" y="3938"/>
                  <a:pt x="17600" y="3701"/>
                </a:cubicBezTo>
                <a:lnTo>
                  <a:pt x="17600" y="3626"/>
                </a:lnTo>
                <a:cubicBezTo>
                  <a:pt x="17599" y="3595"/>
                  <a:pt x="17575" y="3572"/>
                  <a:pt x="17545" y="3572"/>
                </a:cubicBezTo>
                <a:close/>
                <a:moveTo>
                  <a:pt x="17335" y="5103"/>
                </a:moveTo>
                <a:cubicBezTo>
                  <a:pt x="17311" y="5103"/>
                  <a:pt x="17289" y="5119"/>
                  <a:pt x="17282" y="5143"/>
                </a:cubicBezTo>
                <a:cubicBezTo>
                  <a:pt x="17247" y="5258"/>
                  <a:pt x="17208" y="5373"/>
                  <a:pt x="17166" y="5483"/>
                </a:cubicBezTo>
                <a:cubicBezTo>
                  <a:pt x="17117" y="5608"/>
                  <a:pt x="17063" y="5734"/>
                  <a:pt x="17003" y="5857"/>
                </a:cubicBezTo>
                <a:cubicBezTo>
                  <a:pt x="16989" y="5884"/>
                  <a:pt x="17001" y="5917"/>
                  <a:pt x="17029" y="5931"/>
                </a:cubicBezTo>
                <a:cubicBezTo>
                  <a:pt x="17036" y="5935"/>
                  <a:pt x="17045" y="5937"/>
                  <a:pt x="17052" y="5937"/>
                </a:cubicBezTo>
                <a:cubicBezTo>
                  <a:pt x="17073" y="5937"/>
                  <a:pt x="17093" y="5925"/>
                  <a:pt x="17102" y="5906"/>
                </a:cubicBezTo>
                <a:cubicBezTo>
                  <a:pt x="17163" y="5780"/>
                  <a:pt x="17220" y="5650"/>
                  <a:pt x="17269" y="5522"/>
                </a:cubicBezTo>
                <a:cubicBezTo>
                  <a:pt x="17313" y="5409"/>
                  <a:pt x="17352" y="5293"/>
                  <a:pt x="17388" y="5175"/>
                </a:cubicBezTo>
                <a:cubicBezTo>
                  <a:pt x="17396" y="5145"/>
                  <a:pt x="17380" y="5115"/>
                  <a:pt x="17350" y="5106"/>
                </a:cubicBezTo>
                <a:cubicBezTo>
                  <a:pt x="17345" y="5104"/>
                  <a:pt x="17340" y="5103"/>
                  <a:pt x="17335" y="5103"/>
                </a:cubicBezTo>
                <a:close/>
                <a:moveTo>
                  <a:pt x="16660" y="6494"/>
                </a:moveTo>
                <a:cubicBezTo>
                  <a:pt x="16643" y="6494"/>
                  <a:pt x="16626" y="6503"/>
                  <a:pt x="16614" y="6518"/>
                </a:cubicBezTo>
                <a:cubicBezTo>
                  <a:pt x="16470" y="6726"/>
                  <a:pt x="16307" y="6927"/>
                  <a:pt x="16130" y="7114"/>
                </a:cubicBezTo>
                <a:cubicBezTo>
                  <a:pt x="16110" y="7136"/>
                  <a:pt x="16111" y="7172"/>
                  <a:pt x="16134" y="7192"/>
                </a:cubicBezTo>
                <a:cubicBezTo>
                  <a:pt x="16144" y="7203"/>
                  <a:pt x="16157" y="7208"/>
                  <a:pt x="16171" y="7208"/>
                </a:cubicBezTo>
                <a:cubicBezTo>
                  <a:pt x="16186" y="7208"/>
                  <a:pt x="16201" y="7202"/>
                  <a:pt x="16212" y="7190"/>
                </a:cubicBezTo>
                <a:cubicBezTo>
                  <a:pt x="16391" y="6999"/>
                  <a:pt x="16558" y="6795"/>
                  <a:pt x="16705" y="6581"/>
                </a:cubicBezTo>
                <a:cubicBezTo>
                  <a:pt x="16723" y="6556"/>
                  <a:pt x="16717" y="6522"/>
                  <a:pt x="16691" y="6504"/>
                </a:cubicBezTo>
                <a:cubicBezTo>
                  <a:pt x="16682" y="6497"/>
                  <a:pt x="16671" y="6494"/>
                  <a:pt x="16660" y="6494"/>
                </a:cubicBezTo>
                <a:close/>
                <a:moveTo>
                  <a:pt x="15601" y="7622"/>
                </a:moveTo>
                <a:cubicBezTo>
                  <a:pt x="15588" y="7622"/>
                  <a:pt x="15576" y="7626"/>
                  <a:pt x="15566" y="7634"/>
                </a:cubicBezTo>
                <a:cubicBezTo>
                  <a:pt x="15367" y="7793"/>
                  <a:pt x="15154" y="7941"/>
                  <a:pt x="14934" y="8070"/>
                </a:cubicBezTo>
                <a:cubicBezTo>
                  <a:pt x="14907" y="8085"/>
                  <a:pt x="14899" y="8119"/>
                  <a:pt x="14915" y="8146"/>
                </a:cubicBezTo>
                <a:cubicBezTo>
                  <a:pt x="14924" y="8163"/>
                  <a:pt x="14943" y="8174"/>
                  <a:pt x="14962" y="8174"/>
                </a:cubicBezTo>
                <a:cubicBezTo>
                  <a:pt x="14971" y="8174"/>
                  <a:pt x="14981" y="8171"/>
                  <a:pt x="14990" y="8165"/>
                </a:cubicBezTo>
                <a:cubicBezTo>
                  <a:pt x="15215" y="8033"/>
                  <a:pt x="15432" y="7883"/>
                  <a:pt x="15636" y="7721"/>
                </a:cubicBezTo>
                <a:cubicBezTo>
                  <a:pt x="15659" y="7702"/>
                  <a:pt x="15664" y="7667"/>
                  <a:pt x="15644" y="7643"/>
                </a:cubicBezTo>
                <a:cubicBezTo>
                  <a:pt x="15633" y="7629"/>
                  <a:pt x="15617" y="7622"/>
                  <a:pt x="15601" y="7622"/>
                </a:cubicBezTo>
                <a:close/>
                <a:moveTo>
                  <a:pt x="14268" y="8408"/>
                </a:moveTo>
                <a:cubicBezTo>
                  <a:pt x="14261" y="8408"/>
                  <a:pt x="14254" y="8409"/>
                  <a:pt x="14247" y="8412"/>
                </a:cubicBezTo>
                <a:cubicBezTo>
                  <a:pt x="14009" y="8509"/>
                  <a:pt x="13763" y="8590"/>
                  <a:pt x="13517" y="8650"/>
                </a:cubicBezTo>
                <a:cubicBezTo>
                  <a:pt x="13487" y="8658"/>
                  <a:pt x="13469" y="8688"/>
                  <a:pt x="13477" y="8717"/>
                </a:cubicBezTo>
                <a:cubicBezTo>
                  <a:pt x="13483" y="8743"/>
                  <a:pt x="13506" y="8759"/>
                  <a:pt x="13530" y="8759"/>
                </a:cubicBezTo>
                <a:cubicBezTo>
                  <a:pt x="13534" y="8759"/>
                  <a:pt x="13540" y="8759"/>
                  <a:pt x="13544" y="8758"/>
                </a:cubicBezTo>
                <a:cubicBezTo>
                  <a:pt x="13795" y="8696"/>
                  <a:pt x="14046" y="8614"/>
                  <a:pt x="14289" y="8515"/>
                </a:cubicBezTo>
                <a:cubicBezTo>
                  <a:pt x="14317" y="8503"/>
                  <a:pt x="14330" y="8471"/>
                  <a:pt x="14319" y="8442"/>
                </a:cubicBezTo>
                <a:cubicBezTo>
                  <a:pt x="14310" y="8421"/>
                  <a:pt x="14289" y="8408"/>
                  <a:pt x="14268" y="8408"/>
                </a:cubicBezTo>
                <a:close/>
                <a:moveTo>
                  <a:pt x="12768" y="8775"/>
                </a:moveTo>
                <a:cubicBezTo>
                  <a:pt x="12765" y="8775"/>
                  <a:pt x="12763" y="8775"/>
                  <a:pt x="12761" y="8775"/>
                </a:cubicBezTo>
                <a:lnTo>
                  <a:pt x="12730" y="8777"/>
                </a:lnTo>
                <a:cubicBezTo>
                  <a:pt x="12495" y="8795"/>
                  <a:pt x="12256" y="8800"/>
                  <a:pt x="11989" y="8803"/>
                </a:cubicBezTo>
                <a:cubicBezTo>
                  <a:pt x="11959" y="8803"/>
                  <a:pt x="11934" y="8828"/>
                  <a:pt x="11934" y="8858"/>
                </a:cubicBezTo>
                <a:cubicBezTo>
                  <a:pt x="11934" y="8889"/>
                  <a:pt x="11960" y="8914"/>
                  <a:pt x="11990" y="8914"/>
                </a:cubicBezTo>
                <a:lnTo>
                  <a:pt x="11991" y="8913"/>
                </a:lnTo>
                <a:cubicBezTo>
                  <a:pt x="12259" y="8911"/>
                  <a:pt x="12500" y="8907"/>
                  <a:pt x="12739" y="8888"/>
                </a:cubicBezTo>
                <a:lnTo>
                  <a:pt x="12771" y="8885"/>
                </a:lnTo>
                <a:cubicBezTo>
                  <a:pt x="12801" y="8883"/>
                  <a:pt x="12823" y="8856"/>
                  <a:pt x="12821" y="8825"/>
                </a:cubicBezTo>
                <a:cubicBezTo>
                  <a:pt x="12818" y="8797"/>
                  <a:pt x="12793" y="8775"/>
                  <a:pt x="12768" y="8775"/>
                </a:cubicBezTo>
                <a:close/>
                <a:moveTo>
                  <a:pt x="11216" y="8825"/>
                </a:moveTo>
                <a:cubicBezTo>
                  <a:pt x="11214" y="8825"/>
                  <a:pt x="11212" y="8825"/>
                  <a:pt x="11210" y="8825"/>
                </a:cubicBezTo>
                <a:cubicBezTo>
                  <a:pt x="10905" y="8847"/>
                  <a:pt x="10659" y="8886"/>
                  <a:pt x="10434" y="8951"/>
                </a:cubicBezTo>
                <a:cubicBezTo>
                  <a:pt x="10404" y="8960"/>
                  <a:pt x="10387" y="8991"/>
                  <a:pt x="10396" y="9020"/>
                </a:cubicBezTo>
                <a:cubicBezTo>
                  <a:pt x="10403" y="9044"/>
                  <a:pt x="10426" y="9060"/>
                  <a:pt x="10449" y="9060"/>
                </a:cubicBezTo>
                <a:cubicBezTo>
                  <a:pt x="10455" y="9060"/>
                  <a:pt x="10460" y="9059"/>
                  <a:pt x="10464" y="9058"/>
                </a:cubicBezTo>
                <a:cubicBezTo>
                  <a:pt x="10682" y="8995"/>
                  <a:pt x="10921" y="8957"/>
                  <a:pt x="11217" y="8935"/>
                </a:cubicBezTo>
                <a:cubicBezTo>
                  <a:pt x="11248" y="8933"/>
                  <a:pt x="11271" y="8908"/>
                  <a:pt x="11269" y="8877"/>
                </a:cubicBezTo>
                <a:cubicBezTo>
                  <a:pt x="11267" y="8848"/>
                  <a:pt x="11246" y="8825"/>
                  <a:pt x="11216" y="8825"/>
                </a:cubicBezTo>
                <a:close/>
                <a:moveTo>
                  <a:pt x="9755" y="9286"/>
                </a:moveTo>
                <a:cubicBezTo>
                  <a:pt x="9743" y="9286"/>
                  <a:pt x="9732" y="9289"/>
                  <a:pt x="9722" y="9296"/>
                </a:cubicBezTo>
                <a:cubicBezTo>
                  <a:pt x="9512" y="9452"/>
                  <a:pt x="9336" y="9642"/>
                  <a:pt x="9184" y="9877"/>
                </a:cubicBezTo>
                <a:cubicBezTo>
                  <a:pt x="9167" y="9902"/>
                  <a:pt x="9175" y="9936"/>
                  <a:pt x="9200" y="9952"/>
                </a:cubicBezTo>
                <a:cubicBezTo>
                  <a:pt x="9210" y="9959"/>
                  <a:pt x="9221" y="9962"/>
                  <a:pt x="9230" y="9962"/>
                </a:cubicBezTo>
                <a:cubicBezTo>
                  <a:pt x="9248" y="9962"/>
                  <a:pt x="9267" y="9952"/>
                  <a:pt x="9277" y="9936"/>
                </a:cubicBezTo>
                <a:cubicBezTo>
                  <a:pt x="9423" y="9713"/>
                  <a:pt x="9589" y="9533"/>
                  <a:pt x="9788" y="9386"/>
                </a:cubicBezTo>
                <a:cubicBezTo>
                  <a:pt x="9813" y="9367"/>
                  <a:pt x="9818" y="9333"/>
                  <a:pt x="9800" y="9308"/>
                </a:cubicBezTo>
                <a:cubicBezTo>
                  <a:pt x="9789" y="9294"/>
                  <a:pt x="9772" y="9286"/>
                  <a:pt x="9755" y="9286"/>
                </a:cubicBezTo>
                <a:close/>
                <a:moveTo>
                  <a:pt x="8896" y="10549"/>
                </a:moveTo>
                <a:cubicBezTo>
                  <a:pt x="8873" y="10549"/>
                  <a:pt x="8851" y="10563"/>
                  <a:pt x="8844" y="10586"/>
                </a:cubicBezTo>
                <a:cubicBezTo>
                  <a:pt x="8769" y="10795"/>
                  <a:pt x="8699" y="11034"/>
                  <a:pt x="8626" y="11337"/>
                </a:cubicBezTo>
                <a:cubicBezTo>
                  <a:pt x="8619" y="11367"/>
                  <a:pt x="8637" y="11397"/>
                  <a:pt x="8667" y="11404"/>
                </a:cubicBezTo>
                <a:cubicBezTo>
                  <a:pt x="8672" y="11405"/>
                  <a:pt x="8676" y="11405"/>
                  <a:pt x="8680" y="11405"/>
                </a:cubicBezTo>
                <a:cubicBezTo>
                  <a:pt x="8705" y="11405"/>
                  <a:pt x="8728" y="11388"/>
                  <a:pt x="8734" y="11363"/>
                </a:cubicBezTo>
                <a:cubicBezTo>
                  <a:pt x="8806" y="11063"/>
                  <a:pt x="8875" y="10828"/>
                  <a:pt x="8948" y="10623"/>
                </a:cubicBezTo>
                <a:cubicBezTo>
                  <a:pt x="8958" y="10594"/>
                  <a:pt x="8943" y="10562"/>
                  <a:pt x="8914" y="10552"/>
                </a:cubicBezTo>
                <a:cubicBezTo>
                  <a:pt x="8908" y="10550"/>
                  <a:pt x="8902" y="10549"/>
                  <a:pt x="8896" y="10549"/>
                </a:cubicBezTo>
                <a:close/>
                <a:moveTo>
                  <a:pt x="8508" y="12051"/>
                </a:moveTo>
                <a:cubicBezTo>
                  <a:pt x="8483" y="12051"/>
                  <a:pt x="8459" y="12069"/>
                  <a:pt x="8454" y="12095"/>
                </a:cubicBezTo>
                <a:cubicBezTo>
                  <a:pt x="8402" y="12320"/>
                  <a:pt x="8339" y="12585"/>
                  <a:pt x="8260" y="12842"/>
                </a:cubicBezTo>
                <a:cubicBezTo>
                  <a:pt x="8252" y="12872"/>
                  <a:pt x="8268" y="12903"/>
                  <a:pt x="8298" y="12912"/>
                </a:cubicBezTo>
                <a:cubicBezTo>
                  <a:pt x="8303" y="12914"/>
                  <a:pt x="8308" y="12915"/>
                  <a:pt x="8314" y="12915"/>
                </a:cubicBezTo>
                <a:cubicBezTo>
                  <a:pt x="8337" y="12915"/>
                  <a:pt x="8360" y="12899"/>
                  <a:pt x="8367" y="12875"/>
                </a:cubicBezTo>
                <a:cubicBezTo>
                  <a:pt x="8446" y="12615"/>
                  <a:pt x="8510" y="12346"/>
                  <a:pt x="8562" y="12120"/>
                </a:cubicBezTo>
                <a:cubicBezTo>
                  <a:pt x="8569" y="12090"/>
                  <a:pt x="8550" y="12060"/>
                  <a:pt x="8520" y="12053"/>
                </a:cubicBezTo>
                <a:cubicBezTo>
                  <a:pt x="8516" y="12052"/>
                  <a:pt x="8512" y="12051"/>
                  <a:pt x="8508" y="12051"/>
                </a:cubicBezTo>
                <a:close/>
                <a:moveTo>
                  <a:pt x="62" y="13056"/>
                </a:moveTo>
                <a:cubicBezTo>
                  <a:pt x="56" y="13056"/>
                  <a:pt x="50" y="13057"/>
                  <a:pt x="44" y="13059"/>
                </a:cubicBezTo>
                <a:cubicBezTo>
                  <a:pt x="16" y="13070"/>
                  <a:pt x="0" y="13102"/>
                  <a:pt x="11" y="13131"/>
                </a:cubicBezTo>
                <a:cubicBezTo>
                  <a:pt x="98" y="13374"/>
                  <a:pt x="211" y="13613"/>
                  <a:pt x="346" y="13841"/>
                </a:cubicBezTo>
                <a:cubicBezTo>
                  <a:pt x="356" y="13858"/>
                  <a:pt x="375" y="13868"/>
                  <a:pt x="393" y="13868"/>
                </a:cubicBezTo>
                <a:cubicBezTo>
                  <a:pt x="403" y="13868"/>
                  <a:pt x="414" y="13866"/>
                  <a:pt x="422" y="13860"/>
                </a:cubicBezTo>
                <a:cubicBezTo>
                  <a:pt x="448" y="13844"/>
                  <a:pt x="458" y="13810"/>
                  <a:pt x="442" y="13784"/>
                </a:cubicBezTo>
                <a:cubicBezTo>
                  <a:pt x="310" y="13562"/>
                  <a:pt x="200" y="13330"/>
                  <a:pt x="116" y="13093"/>
                </a:cubicBezTo>
                <a:cubicBezTo>
                  <a:pt x="107" y="13070"/>
                  <a:pt x="86" y="13056"/>
                  <a:pt x="62" y="13056"/>
                </a:cubicBezTo>
                <a:close/>
                <a:moveTo>
                  <a:pt x="8029" y="13524"/>
                </a:moveTo>
                <a:cubicBezTo>
                  <a:pt x="8008" y="13524"/>
                  <a:pt x="7989" y="13535"/>
                  <a:pt x="7979" y="13555"/>
                </a:cubicBezTo>
                <a:cubicBezTo>
                  <a:pt x="7865" y="13779"/>
                  <a:pt x="7727" y="13996"/>
                  <a:pt x="7570" y="14201"/>
                </a:cubicBezTo>
                <a:cubicBezTo>
                  <a:pt x="7551" y="14225"/>
                  <a:pt x="7556" y="14260"/>
                  <a:pt x="7580" y="14278"/>
                </a:cubicBezTo>
                <a:cubicBezTo>
                  <a:pt x="7590" y="14286"/>
                  <a:pt x="7602" y="14290"/>
                  <a:pt x="7614" y="14290"/>
                </a:cubicBezTo>
                <a:cubicBezTo>
                  <a:pt x="7631" y="14290"/>
                  <a:pt x="7647" y="14282"/>
                  <a:pt x="7658" y="14268"/>
                </a:cubicBezTo>
                <a:cubicBezTo>
                  <a:pt x="7819" y="14058"/>
                  <a:pt x="7961" y="13836"/>
                  <a:pt x="8079" y="13605"/>
                </a:cubicBezTo>
                <a:cubicBezTo>
                  <a:pt x="8093" y="13577"/>
                  <a:pt x="8081" y="13544"/>
                  <a:pt x="8054" y="13530"/>
                </a:cubicBezTo>
                <a:cubicBezTo>
                  <a:pt x="8046" y="13526"/>
                  <a:pt x="8037" y="13524"/>
                  <a:pt x="8029" y="13524"/>
                </a:cubicBezTo>
                <a:close/>
                <a:moveTo>
                  <a:pt x="849" y="14384"/>
                </a:moveTo>
                <a:cubicBezTo>
                  <a:pt x="836" y="14384"/>
                  <a:pt x="823" y="14388"/>
                  <a:pt x="812" y="14398"/>
                </a:cubicBezTo>
                <a:cubicBezTo>
                  <a:pt x="790" y="14418"/>
                  <a:pt x="788" y="14453"/>
                  <a:pt x="807" y="14477"/>
                </a:cubicBezTo>
                <a:cubicBezTo>
                  <a:pt x="978" y="14672"/>
                  <a:pt x="1169" y="14855"/>
                  <a:pt x="1373" y="15020"/>
                </a:cubicBezTo>
                <a:cubicBezTo>
                  <a:pt x="1383" y="15029"/>
                  <a:pt x="1396" y="15033"/>
                  <a:pt x="1407" y="15033"/>
                </a:cubicBezTo>
                <a:cubicBezTo>
                  <a:pt x="1423" y="15033"/>
                  <a:pt x="1439" y="15026"/>
                  <a:pt x="1451" y="15012"/>
                </a:cubicBezTo>
                <a:cubicBezTo>
                  <a:pt x="1470" y="14988"/>
                  <a:pt x="1466" y="14953"/>
                  <a:pt x="1443" y="14934"/>
                </a:cubicBezTo>
                <a:cubicBezTo>
                  <a:pt x="1244" y="14773"/>
                  <a:pt x="1058" y="14594"/>
                  <a:pt x="891" y="14403"/>
                </a:cubicBezTo>
                <a:cubicBezTo>
                  <a:pt x="880" y="14391"/>
                  <a:pt x="864" y="14384"/>
                  <a:pt x="849" y="14384"/>
                </a:cubicBezTo>
                <a:close/>
                <a:moveTo>
                  <a:pt x="7088" y="14749"/>
                </a:moveTo>
                <a:cubicBezTo>
                  <a:pt x="7075" y="14749"/>
                  <a:pt x="7062" y="14753"/>
                  <a:pt x="7051" y="14763"/>
                </a:cubicBezTo>
                <a:cubicBezTo>
                  <a:pt x="6863" y="14934"/>
                  <a:pt x="6659" y="15091"/>
                  <a:pt x="6443" y="15229"/>
                </a:cubicBezTo>
                <a:cubicBezTo>
                  <a:pt x="6416" y="15245"/>
                  <a:pt x="6409" y="15280"/>
                  <a:pt x="6426" y="15306"/>
                </a:cubicBezTo>
                <a:cubicBezTo>
                  <a:pt x="6437" y="15322"/>
                  <a:pt x="6454" y="15331"/>
                  <a:pt x="6472" y="15331"/>
                </a:cubicBezTo>
                <a:cubicBezTo>
                  <a:pt x="6483" y="15331"/>
                  <a:pt x="6493" y="15328"/>
                  <a:pt x="6502" y="15323"/>
                </a:cubicBezTo>
                <a:cubicBezTo>
                  <a:pt x="6723" y="15181"/>
                  <a:pt x="6933" y="15020"/>
                  <a:pt x="7126" y="14845"/>
                </a:cubicBezTo>
                <a:cubicBezTo>
                  <a:pt x="7148" y="14825"/>
                  <a:pt x="7150" y="14790"/>
                  <a:pt x="7129" y="14767"/>
                </a:cubicBezTo>
                <a:cubicBezTo>
                  <a:pt x="7118" y="14755"/>
                  <a:pt x="7103" y="14749"/>
                  <a:pt x="7088" y="14749"/>
                </a:cubicBezTo>
                <a:close/>
                <a:moveTo>
                  <a:pt x="2049" y="15357"/>
                </a:moveTo>
                <a:cubicBezTo>
                  <a:pt x="2030" y="15357"/>
                  <a:pt x="2011" y="15368"/>
                  <a:pt x="2001" y="15386"/>
                </a:cubicBezTo>
                <a:cubicBezTo>
                  <a:pt x="1986" y="15412"/>
                  <a:pt x="1996" y="15447"/>
                  <a:pt x="2023" y="15462"/>
                </a:cubicBezTo>
                <a:cubicBezTo>
                  <a:pt x="2251" y="15590"/>
                  <a:pt x="2492" y="15699"/>
                  <a:pt x="2737" y="15785"/>
                </a:cubicBezTo>
                <a:cubicBezTo>
                  <a:pt x="2743" y="15787"/>
                  <a:pt x="2749" y="15788"/>
                  <a:pt x="2755" y="15788"/>
                </a:cubicBezTo>
                <a:cubicBezTo>
                  <a:pt x="2778" y="15788"/>
                  <a:pt x="2799" y="15775"/>
                  <a:pt x="2808" y="15752"/>
                </a:cubicBezTo>
                <a:cubicBezTo>
                  <a:pt x="2817" y="15723"/>
                  <a:pt x="2802" y="15691"/>
                  <a:pt x="2774" y="15682"/>
                </a:cubicBezTo>
                <a:cubicBezTo>
                  <a:pt x="2535" y="15597"/>
                  <a:pt x="2300" y="15490"/>
                  <a:pt x="2076" y="15364"/>
                </a:cubicBezTo>
                <a:cubicBezTo>
                  <a:pt x="2067" y="15360"/>
                  <a:pt x="2058" y="15357"/>
                  <a:pt x="2049" y="15357"/>
                </a:cubicBezTo>
                <a:close/>
                <a:moveTo>
                  <a:pt x="5786" y="15581"/>
                </a:moveTo>
                <a:cubicBezTo>
                  <a:pt x="5779" y="15581"/>
                  <a:pt x="5772" y="15583"/>
                  <a:pt x="5765" y="15586"/>
                </a:cubicBezTo>
                <a:cubicBezTo>
                  <a:pt x="5528" y="15685"/>
                  <a:pt x="5283" y="15764"/>
                  <a:pt x="5036" y="15819"/>
                </a:cubicBezTo>
                <a:cubicBezTo>
                  <a:pt x="5006" y="15827"/>
                  <a:pt x="4987" y="15857"/>
                  <a:pt x="4995" y="15886"/>
                </a:cubicBezTo>
                <a:cubicBezTo>
                  <a:pt x="5000" y="15912"/>
                  <a:pt x="5023" y="15929"/>
                  <a:pt x="5048" y="15929"/>
                </a:cubicBezTo>
                <a:cubicBezTo>
                  <a:pt x="5052" y="15929"/>
                  <a:pt x="5057" y="15929"/>
                  <a:pt x="5061" y="15928"/>
                </a:cubicBezTo>
                <a:cubicBezTo>
                  <a:pt x="5314" y="15871"/>
                  <a:pt x="5565" y="15790"/>
                  <a:pt x="5808" y="15688"/>
                </a:cubicBezTo>
                <a:cubicBezTo>
                  <a:pt x="5836" y="15675"/>
                  <a:pt x="5849" y="15643"/>
                  <a:pt x="5837" y="15615"/>
                </a:cubicBezTo>
                <a:cubicBezTo>
                  <a:pt x="5829" y="15594"/>
                  <a:pt x="5808" y="15581"/>
                  <a:pt x="5786" y="15581"/>
                </a:cubicBezTo>
                <a:close/>
                <a:moveTo>
                  <a:pt x="3506" y="15870"/>
                </a:moveTo>
                <a:cubicBezTo>
                  <a:pt x="3479" y="15870"/>
                  <a:pt x="3456" y="15890"/>
                  <a:pt x="3451" y="15917"/>
                </a:cubicBezTo>
                <a:cubicBezTo>
                  <a:pt x="3447" y="15947"/>
                  <a:pt x="3467" y="15975"/>
                  <a:pt x="3498" y="15980"/>
                </a:cubicBezTo>
                <a:cubicBezTo>
                  <a:pt x="3701" y="16013"/>
                  <a:pt x="3907" y="16030"/>
                  <a:pt x="4110" y="16032"/>
                </a:cubicBezTo>
                <a:lnTo>
                  <a:pt x="4143" y="16032"/>
                </a:lnTo>
                <a:cubicBezTo>
                  <a:pt x="4189" y="16032"/>
                  <a:pt x="4236" y="16031"/>
                  <a:pt x="4281" y="16030"/>
                </a:cubicBezTo>
                <a:cubicBezTo>
                  <a:pt x="4312" y="16029"/>
                  <a:pt x="4337" y="16003"/>
                  <a:pt x="4335" y="15972"/>
                </a:cubicBezTo>
                <a:cubicBezTo>
                  <a:pt x="4334" y="15943"/>
                  <a:pt x="4314" y="15919"/>
                  <a:pt x="4282" y="15919"/>
                </a:cubicBezTo>
                <a:cubicBezTo>
                  <a:pt x="4281" y="15919"/>
                  <a:pt x="4279" y="15919"/>
                  <a:pt x="4278" y="15919"/>
                </a:cubicBezTo>
                <a:cubicBezTo>
                  <a:pt x="4233" y="15920"/>
                  <a:pt x="4188" y="15921"/>
                  <a:pt x="4143" y="15921"/>
                </a:cubicBezTo>
                <a:lnTo>
                  <a:pt x="4110" y="15921"/>
                </a:lnTo>
                <a:cubicBezTo>
                  <a:pt x="3913" y="15919"/>
                  <a:pt x="3713" y="15903"/>
                  <a:pt x="3515" y="15871"/>
                </a:cubicBezTo>
                <a:cubicBezTo>
                  <a:pt x="3512" y="15870"/>
                  <a:pt x="3509" y="15870"/>
                  <a:pt x="3506" y="1587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5"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16"/>
          <p:cNvSpPr/>
          <p:nvPr/>
        </p:nvSpPr>
        <p:spPr>
          <a:xfrm>
            <a:off x="-148873" y="3525345"/>
            <a:ext cx="3825648" cy="1800343"/>
          </a:xfrm>
          <a:custGeom>
            <a:avLst/>
            <a:gdLst/>
            <a:ahLst/>
            <a:cxnLst/>
            <a:rect l="l" t="t" r="r" b="b"/>
            <a:pathLst>
              <a:path w="23808" h="11204" extrusionOk="0">
                <a:moveTo>
                  <a:pt x="1601" y="1"/>
                </a:moveTo>
                <a:cubicBezTo>
                  <a:pt x="1055" y="1"/>
                  <a:pt x="506" y="115"/>
                  <a:pt x="0" y="332"/>
                </a:cubicBezTo>
                <a:lnTo>
                  <a:pt x="0" y="11204"/>
                </a:lnTo>
                <a:lnTo>
                  <a:pt x="23808" y="11204"/>
                </a:lnTo>
                <a:cubicBezTo>
                  <a:pt x="23725" y="11045"/>
                  <a:pt x="23628" y="10895"/>
                  <a:pt x="23519" y="10757"/>
                </a:cubicBezTo>
                <a:cubicBezTo>
                  <a:pt x="23017" y="10126"/>
                  <a:pt x="22249" y="9748"/>
                  <a:pt x="21476" y="9748"/>
                </a:cubicBezTo>
                <a:cubicBezTo>
                  <a:pt x="21442" y="9748"/>
                  <a:pt x="21408" y="9749"/>
                  <a:pt x="21374" y="9751"/>
                </a:cubicBezTo>
                <a:cubicBezTo>
                  <a:pt x="20787" y="9776"/>
                  <a:pt x="20207" y="10007"/>
                  <a:pt x="19629" y="10007"/>
                </a:cubicBezTo>
                <a:cubicBezTo>
                  <a:pt x="19512" y="10007"/>
                  <a:pt x="19395" y="9998"/>
                  <a:pt x="19278" y="9975"/>
                </a:cubicBezTo>
                <a:cubicBezTo>
                  <a:pt x="19140" y="9948"/>
                  <a:pt x="19009" y="9906"/>
                  <a:pt x="18886" y="9850"/>
                </a:cubicBezTo>
                <a:cubicBezTo>
                  <a:pt x="18859" y="9838"/>
                  <a:pt x="18832" y="9826"/>
                  <a:pt x="18806" y="9811"/>
                </a:cubicBezTo>
                <a:cubicBezTo>
                  <a:pt x="17861" y="9333"/>
                  <a:pt x="17298" y="8089"/>
                  <a:pt x="16410" y="7398"/>
                </a:cubicBezTo>
                <a:cubicBezTo>
                  <a:pt x="15787" y="6913"/>
                  <a:pt x="15050" y="6730"/>
                  <a:pt x="14282" y="6730"/>
                </a:cubicBezTo>
                <a:cubicBezTo>
                  <a:pt x="13407" y="6730"/>
                  <a:pt x="12492" y="6967"/>
                  <a:pt x="11660" y="7265"/>
                </a:cubicBezTo>
                <a:cubicBezTo>
                  <a:pt x="10916" y="7531"/>
                  <a:pt x="10145" y="7839"/>
                  <a:pt x="9375" y="7839"/>
                </a:cubicBezTo>
                <a:cubicBezTo>
                  <a:pt x="9193" y="7839"/>
                  <a:pt x="9011" y="7822"/>
                  <a:pt x="8830" y="7783"/>
                </a:cubicBezTo>
                <a:cubicBezTo>
                  <a:pt x="7417" y="7481"/>
                  <a:pt x="6534" y="5988"/>
                  <a:pt x="5961" y="4572"/>
                </a:cubicBezTo>
                <a:cubicBezTo>
                  <a:pt x="5388" y="3156"/>
                  <a:pt x="4892" y="1585"/>
                  <a:pt x="3719" y="690"/>
                </a:cubicBezTo>
                <a:cubicBezTo>
                  <a:pt x="3105" y="220"/>
                  <a:pt x="2357" y="1"/>
                  <a:pt x="1601" y="1"/>
                </a:cubicBezTo>
                <a:close/>
              </a:path>
            </a:pathLst>
          </a:custGeom>
          <a:solidFill>
            <a:srgbClr val="CCB1FE">
              <a:alpha val="486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2" name="Google Shape;392;p16"/>
          <p:cNvSpPr/>
          <p:nvPr/>
        </p:nvSpPr>
        <p:spPr>
          <a:xfrm>
            <a:off x="-425898" y="-291775"/>
            <a:ext cx="3298272" cy="1820589"/>
          </a:xfrm>
          <a:custGeom>
            <a:avLst/>
            <a:gdLst/>
            <a:ahLst/>
            <a:cxnLst/>
            <a:rect l="l" t="t" r="r" b="b"/>
            <a:pathLst>
              <a:path w="20526" h="11330" extrusionOk="0">
                <a:moveTo>
                  <a:pt x="12939" y="1"/>
                </a:moveTo>
                <a:cubicBezTo>
                  <a:pt x="11999" y="1"/>
                  <a:pt x="11086" y="167"/>
                  <a:pt x="10169" y="370"/>
                </a:cubicBezTo>
                <a:cubicBezTo>
                  <a:pt x="9691" y="476"/>
                  <a:pt x="9213" y="584"/>
                  <a:pt x="8731" y="667"/>
                </a:cubicBezTo>
                <a:cubicBezTo>
                  <a:pt x="8234" y="750"/>
                  <a:pt x="7732" y="802"/>
                  <a:pt x="7229" y="839"/>
                </a:cubicBezTo>
                <a:cubicBezTo>
                  <a:pt x="6231" y="913"/>
                  <a:pt x="5230" y="935"/>
                  <a:pt x="4235" y="1052"/>
                </a:cubicBezTo>
                <a:cubicBezTo>
                  <a:pt x="3806" y="1102"/>
                  <a:pt x="3380" y="1184"/>
                  <a:pt x="2951" y="1235"/>
                </a:cubicBezTo>
                <a:cubicBezTo>
                  <a:pt x="2746" y="1260"/>
                  <a:pt x="2537" y="1279"/>
                  <a:pt x="2328" y="1279"/>
                </a:cubicBezTo>
                <a:cubicBezTo>
                  <a:pt x="2138" y="1279"/>
                  <a:pt x="1948" y="1263"/>
                  <a:pt x="1762" y="1222"/>
                </a:cubicBezTo>
                <a:cubicBezTo>
                  <a:pt x="1578" y="1180"/>
                  <a:pt x="1402" y="1113"/>
                  <a:pt x="1242" y="1012"/>
                </a:cubicBezTo>
                <a:cubicBezTo>
                  <a:pt x="1161" y="960"/>
                  <a:pt x="1089" y="870"/>
                  <a:pt x="988" y="868"/>
                </a:cubicBezTo>
                <a:cubicBezTo>
                  <a:pt x="985" y="868"/>
                  <a:pt x="983" y="868"/>
                  <a:pt x="981" y="868"/>
                </a:cubicBezTo>
                <a:cubicBezTo>
                  <a:pt x="897" y="868"/>
                  <a:pt x="810" y="887"/>
                  <a:pt x="732" y="917"/>
                </a:cubicBezTo>
                <a:cubicBezTo>
                  <a:pt x="360" y="1060"/>
                  <a:pt x="147" y="1435"/>
                  <a:pt x="79" y="1816"/>
                </a:cubicBezTo>
                <a:cubicBezTo>
                  <a:pt x="38" y="2046"/>
                  <a:pt x="37" y="2279"/>
                  <a:pt x="38" y="2512"/>
                </a:cubicBezTo>
                <a:cubicBezTo>
                  <a:pt x="38" y="2767"/>
                  <a:pt x="39" y="3024"/>
                  <a:pt x="40" y="3279"/>
                </a:cubicBezTo>
                <a:cubicBezTo>
                  <a:pt x="42" y="3797"/>
                  <a:pt x="44" y="4315"/>
                  <a:pt x="46" y="4833"/>
                </a:cubicBezTo>
                <a:cubicBezTo>
                  <a:pt x="50" y="5817"/>
                  <a:pt x="54" y="6803"/>
                  <a:pt x="57" y="7787"/>
                </a:cubicBezTo>
                <a:cubicBezTo>
                  <a:pt x="55" y="7786"/>
                  <a:pt x="54" y="7785"/>
                  <a:pt x="52" y="7785"/>
                </a:cubicBezTo>
                <a:cubicBezTo>
                  <a:pt x="0" y="7785"/>
                  <a:pt x="101" y="8649"/>
                  <a:pt x="628" y="8724"/>
                </a:cubicBezTo>
                <a:cubicBezTo>
                  <a:pt x="1441" y="8840"/>
                  <a:pt x="1514" y="10145"/>
                  <a:pt x="2146" y="10693"/>
                </a:cubicBezTo>
                <a:cubicBezTo>
                  <a:pt x="2452" y="10957"/>
                  <a:pt x="2805" y="11167"/>
                  <a:pt x="3199" y="11261"/>
                </a:cubicBezTo>
                <a:cubicBezTo>
                  <a:pt x="3402" y="11310"/>
                  <a:pt x="3609" y="11330"/>
                  <a:pt x="3816" y="11330"/>
                </a:cubicBezTo>
                <a:cubicBezTo>
                  <a:pt x="4077" y="11330"/>
                  <a:pt x="4340" y="11298"/>
                  <a:pt x="4597" y="11251"/>
                </a:cubicBezTo>
                <a:cubicBezTo>
                  <a:pt x="5367" y="11113"/>
                  <a:pt x="6207" y="10865"/>
                  <a:pt x="6645" y="10152"/>
                </a:cubicBezTo>
                <a:cubicBezTo>
                  <a:pt x="6859" y="9801"/>
                  <a:pt x="6970" y="9395"/>
                  <a:pt x="7203" y="9055"/>
                </a:cubicBezTo>
                <a:cubicBezTo>
                  <a:pt x="7421" y="8736"/>
                  <a:pt x="7758" y="8532"/>
                  <a:pt x="8120" y="8419"/>
                </a:cubicBezTo>
                <a:cubicBezTo>
                  <a:pt x="8559" y="8282"/>
                  <a:pt x="9011" y="8265"/>
                  <a:pt x="9465" y="8265"/>
                </a:cubicBezTo>
                <a:cubicBezTo>
                  <a:pt x="9615" y="8265"/>
                  <a:pt x="9765" y="8267"/>
                  <a:pt x="9915" y="8267"/>
                </a:cubicBezTo>
                <a:cubicBezTo>
                  <a:pt x="10115" y="8267"/>
                  <a:pt x="10316" y="8264"/>
                  <a:pt x="10515" y="8248"/>
                </a:cubicBezTo>
                <a:cubicBezTo>
                  <a:pt x="10927" y="8216"/>
                  <a:pt x="11342" y="8132"/>
                  <a:pt x="11707" y="7927"/>
                </a:cubicBezTo>
                <a:cubicBezTo>
                  <a:pt x="12074" y="7718"/>
                  <a:pt x="12352" y="7394"/>
                  <a:pt x="12600" y="7055"/>
                </a:cubicBezTo>
                <a:cubicBezTo>
                  <a:pt x="13089" y="6385"/>
                  <a:pt x="13543" y="5673"/>
                  <a:pt x="14244" y="5207"/>
                </a:cubicBezTo>
                <a:cubicBezTo>
                  <a:pt x="14594" y="4972"/>
                  <a:pt x="14986" y="4825"/>
                  <a:pt x="15405" y="4792"/>
                </a:cubicBezTo>
                <a:cubicBezTo>
                  <a:pt x="15494" y="4785"/>
                  <a:pt x="15582" y="4782"/>
                  <a:pt x="15670" y="4782"/>
                </a:cubicBezTo>
                <a:cubicBezTo>
                  <a:pt x="16070" y="4782"/>
                  <a:pt x="16469" y="4843"/>
                  <a:pt x="16866" y="4877"/>
                </a:cubicBezTo>
                <a:cubicBezTo>
                  <a:pt x="17302" y="4915"/>
                  <a:pt x="17740" y="4933"/>
                  <a:pt x="18178" y="4933"/>
                </a:cubicBezTo>
                <a:cubicBezTo>
                  <a:pt x="18243" y="4933"/>
                  <a:pt x="18309" y="4933"/>
                  <a:pt x="18374" y="4932"/>
                </a:cubicBezTo>
                <a:cubicBezTo>
                  <a:pt x="18585" y="4929"/>
                  <a:pt x="18814" y="4941"/>
                  <a:pt x="19012" y="4857"/>
                </a:cubicBezTo>
                <a:cubicBezTo>
                  <a:pt x="19193" y="4780"/>
                  <a:pt x="19305" y="4623"/>
                  <a:pt x="19390" y="4450"/>
                </a:cubicBezTo>
                <a:cubicBezTo>
                  <a:pt x="19618" y="3989"/>
                  <a:pt x="19825" y="3515"/>
                  <a:pt x="20041" y="3049"/>
                </a:cubicBezTo>
                <a:cubicBezTo>
                  <a:pt x="20147" y="2821"/>
                  <a:pt x="20256" y="2595"/>
                  <a:pt x="20357" y="2365"/>
                </a:cubicBezTo>
                <a:cubicBezTo>
                  <a:pt x="20444" y="2165"/>
                  <a:pt x="20525" y="1951"/>
                  <a:pt x="20518" y="1728"/>
                </a:cubicBezTo>
                <a:cubicBezTo>
                  <a:pt x="20505" y="1297"/>
                  <a:pt x="20161" y="1008"/>
                  <a:pt x="19822" y="810"/>
                </a:cubicBezTo>
                <a:cubicBezTo>
                  <a:pt x="19463" y="601"/>
                  <a:pt x="19065" y="469"/>
                  <a:pt x="18660" y="392"/>
                </a:cubicBezTo>
                <a:cubicBezTo>
                  <a:pt x="17815" y="229"/>
                  <a:pt x="16950" y="272"/>
                  <a:pt x="16095" y="224"/>
                </a:cubicBezTo>
                <a:cubicBezTo>
                  <a:pt x="15084" y="168"/>
                  <a:pt x="14079" y="19"/>
                  <a:pt x="13065" y="2"/>
                </a:cubicBezTo>
                <a:cubicBezTo>
                  <a:pt x="13023" y="1"/>
                  <a:pt x="12981" y="1"/>
                  <a:pt x="12939" y="1"/>
                </a:cubicBezTo>
                <a:close/>
              </a:path>
            </a:pathLst>
          </a:custGeom>
          <a:solidFill>
            <a:srgbClr val="FFE652">
              <a:alpha val="502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3" name="Google Shape;393;p16"/>
          <p:cNvSpPr/>
          <p:nvPr/>
        </p:nvSpPr>
        <p:spPr>
          <a:xfrm>
            <a:off x="7342677" y="-220591"/>
            <a:ext cx="2090062" cy="2096168"/>
          </a:xfrm>
          <a:custGeom>
            <a:avLst/>
            <a:gdLst/>
            <a:ahLst/>
            <a:cxnLst/>
            <a:rect l="l" t="t" r="r" b="b"/>
            <a:pathLst>
              <a:path w="13007" h="13045" extrusionOk="0">
                <a:moveTo>
                  <a:pt x="12515" y="1"/>
                </a:moveTo>
                <a:cubicBezTo>
                  <a:pt x="12505" y="1"/>
                  <a:pt x="12495" y="2"/>
                  <a:pt x="12485" y="4"/>
                </a:cubicBezTo>
                <a:cubicBezTo>
                  <a:pt x="11568" y="214"/>
                  <a:pt x="10641" y="375"/>
                  <a:pt x="9706" y="481"/>
                </a:cubicBezTo>
                <a:cubicBezTo>
                  <a:pt x="8769" y="587"/>
                  <a:pt x="7827" y="639"/>
                  <a:pt x="6885" y="639"/>
                </a:cubicBezTo>
                <a:cubicBezTo>
                  <a:pt x="6168" y="639"/>
                  <a:pt x="5450" y="609"/>
                  <a:pt x="4735" y="550"/>
                </a:cubicBezTo>
                <a:cubicBezTo>
                  <a:pt x="4277" y="512"/>
                  <a:pt x="3796" y="469"/>
                  <a:pt x="3318" y="469"/>
                </a:cubicBezTo>
                <a:cubicBezTo>
                  <a:pt x="2513" y="469"/>
                  <a:pt x="1717" y="591"/>
                  <a:pt x="1058" y="1068"/>
                </a:cubicBezTo>
                <a:cubicBezTo>
                  <a:pt x="1059" y="1057"/>
                  <a:pt x="1057" y="1052"/>
                  <a:pt x="1050" y="1052"/>
                </a:cubicBezTo>
                <a:cubicBezTo>
                  <a:pt x="989" y="1052"/>
                  <a:pt x="597" y="1511"/>
                  <a:pt x="509" y="1745"/>
                </a:cubicBezTo>
                <a:cubicBezTo>
                  <a:pt x="139" y="2725"/>
                  <a:pt x="1" y="3837"/>
                  <a:pt x="329" y="4850"/>
                </a:cubicBezTo>
                <a:cubicBezTo>
                  <a:pt x="602" y="5696"/>
                  <a:pt x="1186" y="6475"/>
                  <a:pt x="2005" y="6858"/>
                </a:cubicBezTo>
                <a:cubicBezTo>
                  <a:pt x="2923" y="7286"/>
                  <a:pt x="3974" y="7122"/>
                  <a:pt x="4914" y="7465"/>
                </a:cubicBezTo>
                <a:cubicBezTo>
                  <a:pt x="5846" y="7805"/>
                  <a:pt x="6269" y="8720"/>
                  <a:pt x="6690" y="9546"/>
                </a:cubicBezTo>
                <a:cubicBezTo>
                  <a:pt x="7147" y="10442"/>
                  <a:pt x="7734" y="11244"/>
                  <a:pt x="8514" y="11886"/>
                </a:cubicBezTo>
                <a:cubicBezTo>
                  <a:pt x="9220" y="12466"/>
                  <a:pt x="10135" y="13045"/>
                  <a:pt x="11084" y="13045"/>
                </a:cubicBezTo>
                <a:cubicBezTo>
                  <a:pt x="11157" y="13045"/>
                  <a:pt x="11229" y="13041"/>
                  <a:pt x="11303" y="13034"/>
                </a:cubicBezTo>
                <a:cubicBezTo>
                  <a:pt x="11746" y="12991"/>
                  <a:pt x="12188" y="12817"/>
                  <a:pt x="12502" y="12494"/>
                </a:cubicBezTo>
                <a:cubicBezTo>
                  <a:pt x="12856" y="12131"/>
                  <a:pt x="12967" y="11633"/>
                  <a:pt x="12985" y="11143"/>
                </a:cubicBezTo>
                <a:cubicBezTo>
                  <a:pt x="13006" y="10560"/>
                  <a:pt x="12960" y="9972"/>
                  <a:pt x="12940" y="9391"/>
                </a:cubicBezTo>
                <a:cubicBezTo>
                  <a:pt x="12920" y="8773"/>
                  <a:pt x="12900" y="8155"/>
                  <a:pt x="12879" y="7536"/>
                </a:cubicBezTo>
                <a:lnTo>
                  <a:pt x="12632" y="116"/>
                </a:lnTo>
                <a:cubicBezTo>
                  <a:pt x="12630" y="48"/>
                  <a:pt x="12578" y="1"/>
                  <a:pt x="12515" y="1"/>
                </a:cubicBezTo>
                <a:close/>
              </a:path>
            </a:pathLst>
          </a:custGeom>
          <a:solidFill>
            <a:srgbClr val="B2F7EF">
              <a:alpha val="497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4" name="Google Shape;394;p16"/>
          <p:cNvSpPr/>
          <p:nvPr/>
        </p:nvSpPr>
        <p:spPr>
          <a:xfrm>
            <a:off x="5382456" y="4159416"/>
            <a:ext cx="3916919" cy="1384001"/>
          </a:xfrm>
          <a:custGeom>
            <a:avLst/>
            <a:gdLst/>
            <a:ahLst/>
            <a:cxnLst/>
            <a:rect l="l" t="t" r="r" b="b"/>
            <a:pathLst>
              <a:path w="24376" h="8613" extrusionOk="0">
                <a:moveTo>
                  <a:pt x="12572" y="1"/>
                </a:moveTo>
                <a:cubicBezTo>
                  <a:pt x="11930" y="1"/>
                  <a:pt x="11305" y="137"/>
                  <a:pt x="10778" y="460"/>
                </a:cubicBezTo>
                <a:cubicBezTo>
                  <a:pt x="10193" y="818"/>
                  <a:pt x="9818" y="1341"/>
                  <a:pt x="9503" y="1852"/>
                </a:cubicBezTo>
                <a:cubicBezTo>
                  <a:pt x="9167" y="2398"/>
                  <a:pt x="8889" y="2969"/>
                  <a:pt x="8475" y="3485"/>
                </a:cubicBezTo>
                <a:cubicBezTo>
                  <a:pt x="8044" y="4023"/>
                  <a:pt x="7451" y="4445"/>
                  <a:pt x="6633" y="4599"/>
                </a:cubicBezTo>
                <a:cubicBezTo>
                  <a:pt x="6259" y="4669"/>
                  <a:pt x="5879" y="4690"/>
                  <a:pt x="5496" y="4690"/>
                </a:cubicBezTo>
                <a:cubicBezTo>
                  <a:pt x="4945" y="4690"/>
                  <a:pt x="4388" y="4646"/>
                  <a:pt x="3837" y="4646"/>
                </a:cubicBezTo>
                <a:cubicBezTo>
                  <a:pt x="3701" y="4646"/>
                  <a:pt x="3564" y="4649"/>
                  <a:pt x="3429" y="4656"/>
                </a:cubicBezTo>
                <a:cubicBezTo>
                  <a:pt x="2927" y="4680"/>
                  <a:pt x="2424" y="4755"/>
                  <a:pt x="1974" y="4934"/>
                </a:cubicBezTo>
                <a:cubicBezTo>
                  <a:pt x="1568" y="5095"/>
                  <a:pt x="1218" y="5332"/>
                  <a:pt x="943" y="5611"/>
                </a:cubicBezTo>
                <a:cubicBezTo>
                  <a:pt x="425" y="6133"/>
                  <a:pt x="179" y="6806"/>
                  <a:pt x="311" y="7456"/>
                </a:cubicBezTo>
                <a:cubicBezTo>
                  <a:pt x="309" y="7456"/>
                  <a:pt x="307" y="7456"/>
                  <a:pt x="305" y="7456"/>
                </a:cubicBezTo>
                <a:cubicBezTo>
                  <a:pt x="282" y="7456"/>
                  <a:pt x="258" y="7461"/>
                  <a:pt x="234" y="7475"/>
                </a:cubicBezTo>
                <a:cubicBezTo>
                  <a:pt x="83" y="7556"/>
                  <a:pt x="1" y="7677"/>
                  <a:pt x="4" y="7821"/>
                </a:cubicBezTo>
                <a:cubicBezTo>
                  <a:pt x="12" y="8172"/>
                  <a:pt x="404" y="8373"/>
                  <a:pt x="826" y="8396"/>
                </a:cubicBezTo>
                <a:cubicBezTo>
                  <a:pt x="860" y="8398"/>
                  <a:pt x="894" y="8399"/>
                  <a:pt x="929" y="8399"/>
                </a:cubicBezTo>
                <a:cubicBezTo>
                  <a:pt x="1162" y="8399"/>
                  <a:pt x="1397" y="8361"/>
                  <a:pt x="1626" y="8334"/>
                </a:cubicBezTo>
                <a:cubicBezTo>
                  <a:pt x="1931" y="8297"/>
                  <a:pt x="2238" y="8262"/>
                  <a:pt x="2544" y="8230"/>
                </a:cubicBezTo>
                <a:cubicBezTo>
                  <a:pt x="3747" y="8107"/>
                  <a:pt x="4958" y="8023"/>
                  <a:pt x="6170" y="7965"/>
                </a:cubicBezTo>
                <a:cubicBezTo>
                  <a:pt x="8591" y="7850"/>
                  <a:pt x="11019" y="7838"/>
                  <a:pt x="13445" y="7824"/>
                </a:cubicBezTo>
                <a:cubicBezTo>
                  <a:pt x="13813" y="7822"/>
                  <a:pt x="14182" y="7820"/>
                  <a:pt x="14552" y="7820"/>
                </a:cubicBezTo>
                <a:cubicBezTo>
                  <a:pt x="16507" y="7820"/>
                  <a:pt x="18472" y="7870"/>
                  <a:pt x="20390" y="8174"/>
                </a:cubicBezTo>
                <a:cubicBezTo>
                  <a:pt x="20952" y="8264"/>
                  <a:pt x="21511" y="8375"/>
                  <a:pt x="22057" y="8512"/>
                </a:cubicBezTo>
                <a:cubicBezTo>
                  <a:pt x="22240" y="8558"/>
                  <a:pt x="22430" y="8612"/>
                  <a:pt x="22625" y="8612"/>
                </a:cubicBezTo>
                <a:cubicBezTo>
                  <a:pt x="22665" y="8612"/>
                  <a:pt x="22706" y="8610"/>
                  <a:pt x="22747" y="8605"/>
                </a:cubicBezTo>
                <a:cubicBezTo>
                  <a:pt x="22986" y="8575"/>
                  <a:pt x="23126" y="8437"/>
                  <a:pt x="23188" y="8265"/>
                </a:cubicBezTo>
                <a:cubicBezTo>
                  <a:pt x="23342" y="7840"/>
                  <a:pt x="23440" y="7396"/>
                  <a:pt x="23556" y="6963"/>
                </a:cubicBezTo>
                <a:cubicBezTo>
                  <a:pt x="23675" y="6520"/>
                  <a:pt x="23785" y="6077"/>
                  <a:pt x="23879" y="5631"/>
                </a:cubicBezTo>
                <a:cubicBezTo>
                  <a:pt x="24251" y="3879"/>
                  <a:pt x="24375" y="2063"/>
                  <a:pt x="23717" y="343"/>
                </a:cubicBezTo>
                <a:cubicBezTo>
                  <a:pt x="23697" y="293"/>
                  <a:pt x="23642" y="267"/>
                  <a:pt x="23586" y="267"/>
                </a:cubicBezTo>
                <a:cubicBezTo>
                  <a:pt x="23541" y="267"/>
                  <a:pt x="23495" y="284"/>
                  <a:pt x="23467" y="317"/>
                </a:cubicBezTo>
                <a:cubicBezTo>
                  <a:pt x="23327" y="480"/>
                  <a:pt x="23169" y="631"/>
                  <a:pt x="22991" y="769"/>
                </a:cubicBezTo>
                <a:cubicBezTo>
                  <a:pt x="22274" y="1328"/>
                  <a:pt x="21289" y="1670"/>
                  <a:pt x="20281" y="1764"/>
                </a:cubicBezTo>
                <a:cubicBezTo>
                  <a:pt x="20062" y="1784"/>
                  <a:pt x="19841" y="1794"/>
                  <a:pt x="19620" y="1794"/>
                </a:cubicBezTo>
                <a:cubicBezTo>
                  <a:pt x="18644" y="1794"/>
                  <a:pt x="17671" y="1601"/>
                  <a:pt x="16789" y="1286"/>
                </a:cubicBezTo>
                <a:cubicBezTo>
                  <a:pt x="15722" y="905"/>
                  <a:pt x="14754" y="349"/>
                  <a:pt x="13607" y="110"/>
                </a:cubicBezTo>
                <a:cubicBezTo>
                  <a:pt x="13266" y="40"/>
                  <a:pt x="12917" y="1"/>
                  <a:pt x="12572" y="1"/>
                </a:cubicBezTo>
                <a:close/>
              </a:path>
            </a:pathLst>
          </a:custGeom>
          <a:solidFill>
            <a:srgbClr val="FF6EA7">
              <a:alpha val="491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5" name="Google Shape;395;p16"/>
          <p:cNvGrpSpPr/>
          <p:nvPr/>
        </p:nvGrpSpPr>
        <p:grpSpPr>
          <a:xfrm>
            <a:off x="1539904" y="862266"/>
            <a:ext cx="6063713" cy="3662083"/>
            <a:chOff x="5677150" y="460514"/>
            <a:chExt cx="675803" cy="826730"/>
          </a:xfrm>
        </p:grpSpPr>
        <p:sp>
          <p:nvSpPr>
            <p:cNvPr id="396" name="Google Shape;396;p16"/>
            <p:cNvSpPr/>
            <p:nvPr/>
          </p:nvSpPr>
          <p:spPr>
            <a:xfrm>
              <a:off x="5677150" y="460514"/>
              <a:ext cx="675803" cy="826730"/>
            </a:xfrm>
            <a:custGeom>
              <a:avLst/>
              <a:gdLst/>
              <a:ahLst/>
              <a:cxnLst/>
              <a:rect l="l" t="t" r="r" b="b"/>
              <a:pathLst>
                <a:path w="12748" h="15595" extrusionOk="0">
                  <a:moveTo>
                    <a:pt x="6151" y="195"/>
                  </a:moveTo>
                  <a:cubicBezTo>
                    <a:pt x="6218" y="195"/>
                    <a:pt x="6285" y="195"/>
                    <a:pt x="6352" y="195"/>
                  </a:cubicBezTo>
                  <a:cubicBezTo>
                    <a:pt x="8186" y="199"/>
                    <a:pt x="10024" y="201"/>
                    <a:pt x="11858" y="230"/>
                  </a:cubicBezTo>
                  <a:cubicBezTo>
                    <a:pt x="11845" y="240"/>
                    <a:pt x="11838" y="256"/>
                    <a:pt x="11838" y="278"/>
                  </a:cubicBezTo>
                  <a:cubicBezTo>
                    <a:pt x="11857" y="2636"/>
                    <a:pt x="11871" y="4995"/>
                    <a:pt x="11887" y="7353"/>
                  </a:cubicBezTo>
                  <a:cubicBezTo>
                    <a:pt x="11903" y="9687"/>
                    <a:pt x="11851" y="12033"/>
                    <a:pt x="11954" y="14364"/>
                  </a:cubicBezTo>
                  <a:cubicBezTo>
                    <a:pt x="10088" y="13366"/>
                    <a:pt x="8242" y="12312"/>
                    <a:pt x="6345" y="11377"/>
                  </a:cubicBezTo>
                  <a:cubicBezTo>
                    <a:pt x="6338" y="11374"/>
                    <a:pt x="6331" y="11372"/>
                    <a:pt x="6324" y="11372"/>
                  </a:cubicBezTo>
                  <a:cubicBezTo>
                    <a:pt x="6291" y="11372"/>
                    <a:pt x="6268" y="11406"/>
                    <a:pt x="6278" y="11434"/>
                  </a:cubicBezTo>
                  <a:cubicBezTo>
                    <a:pt x="6270" y="11434"/>
                    <a:pt x="6261" y="11437"/>
                    <a:pt x="6253" y="11440"/>
                  </a:cubicBezTo>
                  <a:cubicBezTo>
                    <a:pt x="4488" y="12273"/>
                    <a:pt x="2694" y="13048"/>
                    <a:pt x="921" y="13861"/>
                  </a:cubicBezTo>
                  <a:cubicBezTo>
                    <a:pt x="924" y="9315"/>
                    <a:pt x="924" y="4763"/>
                    <a:pt x="835" y="219"/>
                  </a:cubicBezTo>
                  <a:lnTo>
                    <a:pt x="835" y="219"/>
                  </a:lnTo>
                  <a:cubicBezTo>
                    <a:pt x="1127" y="221"/>
                    <a:pt x="1419" y="222"/>
                    <a:pt x="1712" y="222"/>
                  </a:cubicBezTo>
                  <a:cubicBezTo>
                    <a:pt x="3192" y="222"/>
                    <a:pt x="4672" y="195"/>
                    <a:pt x="6151" y="195"/>
                  </a:cubicBezTo>
                  <a:close/>
                  <a:moveTo>
                    <a:pt x="189" y="210"/>
                  </a:moveTo>
                  <a:cubicBezTo>
                    <a:pt x="381" y="213"/>
                    <a:pt x="572" y="216"/>
                    <a:pt x="765" y="218"/>
                  </a:cubicBezTo>
                  <a:cubicBezTo>
                    <a:pt x="712" y="4804"/>
                    <a:pt x="770" y="9396"/>
                    <a:pt x="810" y="13984"/>
                  </a:cubicBezTo>
                  <a:cubicBezTo>
                    <a:pt x="810" y="14024"/>
                    <a:pt x="845" y="14044"/>
                    <a:pt x="881" y="14044"/>
                  </a:cubicBezTo>
                  <a:cubicBezTo>
                    <a:pt x="916" y="14044"/>
                    <a:pt x="952" y="14024"/>
                    <a:pt x="952" y="13984"/>
                  </a:cubicBezTo>
                  <a:lnTo>
                    <a:pt x="952" y="13971"/>
                  </a:lnTo>
                  <a:cubicBezTo>
                    <a:pt x="2715" y="13211"/>
                    <a:pt x="4535" y="12371"/>
                    <a:pt x="6322" y="11545"/>
                  </a:cubicBezTo>
                  <a:cubicBezTo>
                    <a:pt x="6351" y="11532"/>
                    <a:pt x="6356" y="11508"/>
                    <a:pt x="6348" y="11486"/>
                  </a:cubicBezTo>
                  <a:lnTo>
                    <a:pt x="6348" y="11486"/>
                  </a:lnTo>
                  <a:cubicBezTo>
                    <a:pt x="8163" y="12536"/>
                    <a:pt x="10044" y="13482"/>
                    <a:pt x="11891" y="14472"/>
                  </a:cubicBezTo>
                  <a:cubicBezTo>
                    <a:pt x="11901" y="14477"/>
                    <a:pt x="11910" y="14479"/>
                    <a:pt x="11919" y="14479"/>
                  </a:cubicBezTo>
                  <a:cubicBezTo>
                    <a:pt x="11938" y="14479"/>
                    <a:pt x="11955" y="14470"/>
                    <a:pt x="11967" y="14456"/>
                  </a:cubicBezTo>
                  <a:cubicBezTo>
                    <a:pt x="11974" y="14463"/>
                    <a:pt x="11984" y="14467"/>
                    <a:pt x="11994" y="14467"/>
                  </a:cubicBezTo>
                  <a:cubicBezTo>
                    <a:pt x="12013" y="14467"/>
                    <a:pt x="12031" y="14454"/>
                    <a:pt x="12032" y="14429"/>
                  </a:cubicBezTo>
                  <a:cubicBezTo>
                    <a:pt x="12108" y="12076"/>
                    <a:pt x="12027" y="9708"/>
                    <a:pt x="12014" y="7353"/>
                  </a:cubicBezTo>
                  <a:cubicBezTo>
                    <a:pt x="12001" y="4995"/>
                    <a:pt x="11984" y="2635"/>
                    <a:pt x="11974" y="278"/>
                  </a:cubicBezTo>
                  <a:cubicBezTo>
                    <a:pt x="11974" y="257"/>
                    <a:pt x="11966" y="242"/>
                    <a:pt x="11955" y="231"/>
                  </a:cubicBezTo>
                  <a:lnTo>
                    <a:pt x="11955" y="231"/>
                  </a:lnTo>
                  <a:cubicBezTo>
                    <a:pt x="12129" y="234"/>
                    <a:pt x="12303" y="236"/>
                    <a:pt x="12477" y="239"/>
                  </a:cubicBezTo>
                  <a:cubicBezTo>
                    <a:pt x="12539" y="2733"/>
                    <a:pt x="12582" y="5227"/>
                    <a:pt x="12558" y="7721"/>
                  </a:cubicBezTo>
                  <a:cubicBezTo>
                    <a:pt x="12546" y="8949"/>
                    <a:pt x="12545" y="10177"/>
                    <a:pt x="12542" y="11406"/>
                  </a:cubicBezTo>
                  <a:cubicBezTo>
                    <a:pt x="12537" y="12659"/>
                    <a:pt x="12458" y="13942"/>
                    <a:pt x="12556" y="15193"/>
                  </a:cubicBezTo>
                  <a:cubicBezTo>
                    <a:pt x="12553" y="15197"/>
                    <a:pt x="12550" y="15202"/>
                    <a:pt x="12548" y="15207"/>
                  </a:cubicBezTo>
                  <a:cubicBezTo>
                    <a:pt x="12531" y="15248"/>
                    <a:pt x="12544" y="15296"/>
                    <a:pt x="12544" y="15338"/>
                  </a:cubicBezTo>
                  <a:cubicBezTo>
                    <a:pt x="12544" y="15374"/>
                    <a:pt x="12539" y="15409"/>
                    <a:pt x="12535" y="15442"/>
                  </a:cubicBezTo>
                  <a:cubicBezTo>
                    <a:pt x="11424" y="14918"/>
                    <a:pt x="10314" y="14392"/>
                    <a:pt x="9213" y="13848"/>
                  </a:cubicBezTo>
                  <a:cubicBezTo>
                    <a:pt x="8673" y="13582"/>
                    <a:pt x="8134" y="13312"/>
                    <a:pt x="7596" y="13039"/>
                  </a:cubicBezTo>
                  <a:cubicBezTo>
                    <a:pt x="7186" y="12831"/>
                    <a:pt x="6723" y="12518"/>
                    <a:pt x="6251" y="12493"/>
                  </a:cubicBezTo>
                  <a:cubicBezTo>
                    <a:pt x="6250" y="12493"/>
                    <a:pt x="6249" y="12493"/>
                    <a:pt x="6249" y="12493"/>
                  </a:cubicBezTo>
                  <a:cubicBezTo>
                    <a:pt x="6238" y="12493"/>
                    <a:pt x="6231" y="12498"/>
                    <a:pt x="6226" y="12505"/>
                  </a:cubicBezTo>
                  <a:cubicBezTo>
                    <a:pt x="6218" y="12503"/>
                    <a:pt x="6210" y="12502"/>
                    <a:pt x="6201" y="12502"/>
                  </a:cubicBezTo>
                  <a:cubicBezTo>
                    <a:pt x="6190" y="12502"/>
                    <a:pt x="6177" y="12504"/>
                    <a:pt x="6165" y="12511"/>
                  </a:cubicBezTo>
                  <a:cubicBezTo>
                    <a:pt x="4198" y="13498"/>
                    <a:pt x="2163" y="14274"/>
                    <a:pt x="132" y="15113"/>
                  </a:cubicBezTo>
                  <a:lnTo>
                    <a:pt x="131" y="15113"/>
                  </a:lnTo>
                  <a:cubicBezTo>
                    <a:pt x="198" y="13891"/>
                    <a:pt x="165" y="12657"/>
                    <a:pt x="169" y="11434"/>
                  </a:cubicBezTo>
                  <a:cubicBezTo>
                    <a:pt x="172" y="10188"/>
                    <a:pt x="170" y="8942"/>
                    <a:pt x="176" y="7698"/>
                  </a:cubicBezTo>
                  <a:cubicBezTo>
                    <a:pt x="189" y="5207"/>
                    <a:pt x="189" y="2715"/>
                    <a:pt x="192" y="225"/>
                  </a:cubicBezTo>
                  <a:cubicBezTo>
                    <a:pt x="192" y="220"/>
                    <a:pt x="190" y="216"/>
                    <a:pt x="189" y="210"/>
                  </a:cubicBezTo>
                  <a:close/>
                  <a:moveTo>
                    <a:pt x="4658" y="1"/>
                  </a:moveTo>
                  <a:cubicBezTo>
                    <a:pt x="3153" y="1"/>
                    <a:pt x="1649" y="26"/>
                    <a:pt x="148" y="95"/>
                  </a:cubicBezTo>
                  <a:cubicBezTo>
                    <a:pt x="110" y="98"/>
                    <a:pt x="91" y="130"/>
                    <a:pt x="94" y="160"/>
                  </a:cubicBezTo>
                  <a:cubicBezTo>
                    <a:pt x="68" y="169"/>
                    <a:pt x="47" y="190"/>
                    <a:pt x="47" y="226"/>
                  </a:cubicBezTo>
                  <a:cubicBezTo>
                    <a:pt x="44" y="2716"/>
                    <a:pt x="36" y="5207"/>
                    <a:pt x="42" y="7698"/>
                  </a:cubicBezTo>
                  <a:cubicBezTo>
                    <a:pt x="45" y="8917"/>
                    <a:pt x="39" y="10136"/>
                    <a:pt x="39" y="11355"/>
                  </a:cubicBezTo>
                  <a:cubicBezTo>
                    <a:pt x="39" y="12623"/>
                    <a:pt x="1" y="13904"/>
                    <a:pt x="68" y="15170"/>
                  </a:cubicBezTo>
                  <a:cubicBezTo>
                    <a:pt x="69" y="15189"/>
                    <a:pt x="84" y="15199"/>
                    <a:pt x="99" y="15199"/>
                  </a:cubicBezTo>
                  <a:cubicBezTo>
                    <a:pt x="101" y="15199"/>
                    <a:pt x="104" y="15199"/>
                    <a:pt x="106" y="15198"/>
                  </a:cubicBezTo>
                  <a:cubicBezTo>
                    <a:pt x="114" y="15210"/>
                    <a:pt x="127" y="15220"/>
                    <a:pt x="144" y="15220"/>
                  </a:cubicBezTo>
                  <a:cubicBezTo>
                    <a:pt x="149" y="15220"/>
                    <a:pt x="155" y="15219"/>
                    <a:pt x="161" y="15217"/>
                  </a:cubicBezTo>
                  <a:cubicBezTo>
                    <a:pt x="2256" y="14587"/>
                    <a:pt x="4297" y="13628"/>
                    <a:pt x="6248" y="12653"/>
                  </a:cubicBezTo>
                  <a:cubicBezTo>
                    <a:pt x="6277" y="12639"/>
                    <a:pt x="6289" y="12613"/>
                    <a:pt x="6289" y="12590"/>
                  </a:cubicBezTo>
                  <a:cubicBezTo>
                    <a:pt x="6734" y="12822"/>
                    <a:pt x="7210" y="13014"/>
                    <a:pt x="7658" y="13244"/>
                  </a:cubicBezTo>
                  <a:cubicBezTo>
                    <a:pt x="8195" y="13520"/>
                    <a:pt x="8733" y="13791"/>
                    <a:pt x="9272" y="14059"/>
                  </a:cubicBezTo>
                  <a:cubicBezTo>
                    <a:pt x="10328" y="14583"/>
                    <a:pt x="11389" y="15096"/>
                    <a:pt x="12460" y="15586"/>
                  </a:cubicBezTo>
                  <a:cubicBezTo>
                    <a:pt x="12473" y="15592"/>
                    <a:pt x="12485" y="15594"/>
                    <a:pt x="12496" y="15594"/>
                  </a:cubicBezTo>
                  <a:cubicBezTo>
                    <a:pt x="12531" y="15594"/>
                    <a:pt x="12561" y="15570"/>
                    <a:pt x="12575" y="15541"/>
                  </a:cubicBezTo>
                  <a:cubicBezTo>
                    <a:pt x="12579" y="15542"/>
                    <a:pt x="12583" y="15543"/>
                    <a:pt x="12587" y="15543"/>
                  </a:cubicBezTo>
                  <a:cubicBezTo>
                    <a:pt x="12602" y="15543"/>
                    <a:pt x="12615" y="15536"/>
                    <a:pt x="12624" y="15516"/>
                  </a:cubicBezTo>
                  <a:cubicBezTo>
                    <a:pt x="12648" y="15465"/>
                    <a:pt x="12662" y="15413"/>
                    <a:pt x="12671" y="15356"/>
                  </a:cubicBezTo>
                  <a:cubicBezTo>
                    <a:pt x="12679" y="15302"/>
                    <a:pt x="12690" y="15241"/>
                    <a:pt x="12658" y="15193"/>
                  </a:cubicBezTo>
                  <a:cubicBezTo>
                    <a:pt x="12655" y="15188"/>
                    <a:pt x="12650" y="15182"/>
                    <a:pt x="12646" y="15179"/>
                  </a:cubicBezTo>
                  <a:cubicBezTo>
                    <a:pt x="12748" y="13959"/>
                    <a:pt x="12679" y="12709"/>
                    <a:pt x="12684" y="11486"/>
                  </a:cubicBezTo>
                  <a:cubicBezTo>
                    <a:pt x="12687" y="10231"/>
                    <a:pt x="12697" y="8976"/>
                    <a:pt x="12690" y="7721"/>
                  </a:cubicBezTo>
                  <a:cubicBezTo>
                    <a:pt x="12676" y="5223"/>
                    <a:pt x="12739" y="2724"/>
                    <a:pt x="12648" y="226"/>
                  </a:cubicBezTo>
                  <a:cubicBezTo>
                    <a:pt x="12647" y="189"/>
                    <a:pt x="12626" y="165"/>
                    <a:pt x="12600" y="153"/>
                  </a:cubicBezTo>
                  <a:cubicBezTo>
                    <a:pt x="12592" y="137"/>
                    <a:pt x="12577" y="124"/>
                    <a:pt x="12552" y="124"/>
                  </a:cubicBezTo>
                  <a:cubicBezTo>
                    <a:pt x="9927" y="77"/>
                    <a:pt x="7291" y="1"/>
                    <a:pt x="465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16"/>
            <p:cNvSpPr/>
            <p:nvPr/>
          </p:nvSpPr>
          <p:spPr>
            <a:xfrm>
              <a:off x="5684148" y="471647"/>
              <a:ext cx="660059" cy="807486"/>
            </a:xfrm>
            <a:custGeom>
              <a:avLst/>
              <a:gdLst/>
              <a:ahLst/>
              <a:cxnLst/>
              <a:rect l="l" t="t" r="r" b="b"/>
              <a:pathLst>
                <a:path w="12451" h="15232" extrusionOk="0">
                  <a:moveTo>
                    <a:pt x="58" y="0"/>
                  </a:moveTo>
                  <a:cubicBezTo>
                    <a:pt x="58" y="7"/>
                    <a:pt x="60" y="10"/>
                    <a:pt x="60" y="16"/>
                  </a:cubicBezTo>
                  <a:cubicBezTo>
                    <a:pt x="57" y="2506"/>
                    <a:pt x="58" y="4997"/>
                    <a:pt x="45" y="7488"/>
                  </a:cubicBezTo>
                  <a:cubicBezTo>
                    <a:pt x="39" y="8732"/>
                    <a:pt x="40" y="9978"/>
                    <a:pt x="37" y="11224"/>
                  </a:cubicBezTo>
                  <a:cubicBezTo>
                    <a:pt x="33" y="12447"/>
                    <a:pt x="66" y="13681"/>
                    <a:pt x="0" y="14903"/>
                  </a:cubicBezTo>
                  <a:cubicBezTo>
                    <a:pt x="2031" y="14064"/>
                    <a:pt x="4066" y="13288"/>
                    <a:pt x="6034" y="12301"/>
                  </a:cubicBezTo>
                  <a:cubicBezTo>
                    <a:pt x="6046" y="12294"/>
                    <a:pt x="6058" y="12292"/>
                    <a:pt x="6070" y="12292"/>
                  </a:cubicBezTo>
                  <a:cubicBezTo>
                    <a:pt x="6078" y="12292"/>
                    <a:pt x="6086" y="12293"/>
                    <a:pt x="6094" y="12295"/>
                  </a:cubicBezTo>
                  <a:cubicBezTo>
                    <a:pt x="6099" y="12288"/>
                    <a:pt x="6106" y="12283"/>
                    <a:pt x="6117" y="12283"/>
                  </a:cubicBezTo>
                  <a:cubicBezTo>
                    <a:pt x="6117" y="12283"/>
                    <a:pt x="6118" y="12283"/>
                    <a:pt x="6119" y="12283"/>
                  </a:cubicBezTo>
                  <a:cubicBezTo>
                    <a:pt x="6591" y="12308"/>
                    <a:pt x="7054" y="12621"/>
                    <a:pt x="7466" y="12829"/>
                  </a:cubicBezTo>
                  <a:cubicBezTo>
                    <a:pt x="8003" y="13102"/>
                    <a:pt x="8541" y="13372"/>
                    <a:pt x="9081" y="13639"/>
                  </a:cubicBezTo>
                  <a:cubicBezTo>
                    <a:pt x="10182" y="14183"/>
                    <a:pt x="11292" y="14708"/>
                    <a:pt x="12403" y="15232"/>
                  </a:cubicBezTo>
                  <a:cubicBezTo>
                    <a:pt x="12407" y="15199"/>
                    <a:pt x="12412" y="15165"/>
                    <a:pt x="12412" y="15129"/>
                  </a:cubicBezTo>
                  <a:cubicBezTo>
                    <a:pt x="12412" y="15086"/>
                    <a:pt x="12399" y="15039"/>
                    <a:pt x="12416" y="14997"/>
                  </a:cubicBezTo>
                  <a:cubicBezTo>
                    <a:pt x="12418" y="14992"/>
                    <a:pt x="12421" y="14987"/>
                    <a:pt x="12424" y="14983"/>
                  </a:cubicBezTo>
                  <a:cubicBezTo>
                    <a:pt x="12327" y="13732"/>
                    <a:pt x="12405" y="12449"/>
                    <a:pt x="12410" y="11196"/>
                  </a:cubicBezTo>
                  <a:cubicBezTo>
                    <a:pt x="12413" y="9967"/>
                    <a:pt x="12414" y="8739"/>
                    <a:pt x="12426" y="7511"/>
                  </a:cubicBezTo>
                  <a:cubicBezTo>
                    <a:pt x="12450" y="5017"/>
                    <a:pt x="12407" y="2523"/>
                    <a:pt x="12345" y="29"/>
                  </a:cubicBezTo>
                  <a:cubicBezTo>
                    <a:pt x="12171" y="26"/>
                    <a:pt x="11997" y="24"/>
                    <a:pt x="11823" y="21"/>
                  </a:cubicBezTo>
                  <a:lnTo>
                    <a:pt x="11823" y="21"/>
                  </a:lnTo>
                  <a:cubicBezTo>
                    <a:pt x="11835" y="32"/>
                    <a:pt x="11842" y="47"/>
                    <a:pt x="11842" y="68"/>
                  </a:cubicBezTo>
                  <a:cubicBezTo>
                    <a:pt x="11852" y="2426"/>
                    <a:pt x="11869" y="4785"/>
                    <a:pt x="11882" y="7144"/>
                  </a:cubicBezTo>
                  <a:cubicBezTo>
                    <a:pt x="11896" y="9498"/>
                    <a:pt x="11976" y="11867"/>
                    <a:pt x="11900" y="14219"/>
                  </a:cubicBezTo>
                  <a:cubicBezTo>
                    <a:pt x="11899" y="14244"/>
                    <a:pt x="11881" y="14257"/>
                    <a:pt x="11863" y="14257"/>
                  </a:cubicBezTo>
                  <a:cubicBezTo>
                    <a:pt x="11853" y="14257"/>
                    <a:pt x="11843" y="14253"/>
                    <a:pt x="11835" y="14246"/>
                  </a:cubicBezTo>
                  <a:cubicBezTo>
                    <a:pt x="11823" y="14260"/>
                    <a:pt x="11807" y="14270"/>
                    <a:pt x="11788" y="14270"/>
                  </a:cubicBezTo>
                  <a:cubicBezTo>
                    <a:pt x="11779" y="14270"/>
                    <a:pt x="11769" y="14267"/>
                    <a:pt x="11759" y="14262"/>
                  </a:cubicBezTo>
                  <a:cubicBezTo>
                    <a:pt x="9912" y="13272"/>
                    <a:pt x="8031" y="12326"/>
                    <a:pt x="6217" y="11276"/>
                  </a:cubicBezTo>
                  <a:lnTo>
                    <a:pt x="6217" y="11276"/>
                  </a:lnTo>
                  <a:cubicBezTo>
                    <a:pt x="6224" y="11298"/>
                    <a:pt x="6219" y="11323"/>
                    <a:pt x="6191" y="11336"/>
                  </a:cubicBezTo>
                  <a:cubicBezTo>
                    <a:pt x="4403" y="12161"/>
                    <a:pt x="2583" y="13002"/>
                    <a:pt x="820" y="13761"/>
                  </a:cubicBezTo>
                  <a:lnTo>
                    <a:pt x="820" y="13774"/>
                  </a:lnTo>
                  <a:cubicBezTo>
                    <a:pt x="820" y="13814"/>
                    <a:pt x="784" y="13834"/>
                    <a:pt x="749" y="13834"/>
                  </a:cubicBezTo>
                  <a:cubicBezTo>
                    <a:pt x="713" y="13834"/>
                    <a:pt x="678" y="13814"/>
                    <a:pt x="678" y="13774"/>
                  </a:cubicBezTo>
                  <a:cubicBezTo>
                    <a:pt x="638" y="9186"/>
                    <a:pt x="580" y="4594"/>
                    <a:pt x="634" y="8"/>
                  </a:cubicBezTo>
                  <a:cubicBezTo>
                    <a:pt x="442" y="7"/>
                    <a:pt x="249" y="3"/>
                    <a:pt x="58" y="0"/>
                  </a:cubicBezTo>
                  <a:close/>
                </a:path>
              </a:pathLst>
            </a:custGeom>
            <a:solidFill>
              <a:srgbClr val="B2F7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16"/>
            <p:cNvSpPr/>
            <p:nvPr/>
          </p:nvSpPr>
          <p:spPr>
            <a:xfrm>
              <a:off x="5721415" y="470851"/>
              <a:ext cx="589393" cy="751187"/>
            </a:xfrm>
            <a:custGeom>
              <a:avLst/>
              <a:gdLst/>
              <a:ahLst/>
              <a:cxnLst/>
              <a:rect l="l" t="t" r="r" b="b"/>
              <a:pathLst>
                <a:path w="11118" h="14170" extrusionOk="0">
                  <a:moveTo>
                    <a:pt x="5316" y="0"/>
                  </a:moveTo>
                  <a:cubicBezTo>
                    <a:pt x="3837" y="0"/>
                    <a:pt x="2357" y="27"/>
                    <a:pt x="877" y="27"/>
                  </a:cubicBezTo>
                  <a:cubicBezTo>
                    <a:pt x="584" y="27"/>
                    <a:pt x="292" y="26"/>
                    <a:pt x="0" y="24"/>
                  </a:cubicBezTo>
                  <a:lnTo>
                    <a:pt x="0" y="24"/>
                  </a:lnTo>
                  <a:cubicBezTo>
                    <a:pt x="89" y="4568"/>
                    <a:pt x="89" y="9120"/>
                    <a:pt x="86" y="13666"/>
                  </a:cubicBezTo>
                  <a:cubicBezTo>
                    <a:pt x="1859" y="12853"/>
                    <a:pt x="3653" y="12077"/>
                    <a:pt x="5418" y="11245"/>
                  </a:cubicBezTo>
                  <a:cubicBezTo>
                    <a:pt x="5426" y="11241"/>
                    <a:pt x="5435" y="11239"/>
                    <a:pt x="5443" y="11239"/>
                  </a:cubicBezTo>
                  <a:cubicBezTo>
                    <a:pt x="5433" y="11211"/>
                    <a:pt x="5456" y="11177"/>
                    <a:pt x="5489" y="11177"/>
                  </a:cubicBezTo>
                  <a:cubicBezTo>
                    <a:pt x="5496" y="11177"/>
                    <a:pt x="5503" y="11179"/>
                    <a:pt x="5510" y="11182"/>
                  </a:cubicBezTo>
                  <a:cubicBezTo>
                    <a:pt x="7407" y="12117"/>
                    <a:pt x="9253" y="13171"/>
                    <a:pt x="11118" y="14169"/>
                  </a:cubicBezTo>
                  <a:cubicBezTo>
                    <a:pt x="11016" y="11838"/>
                    <a:pt x="11067" y="9492"/>
                    <a:pt x="11051" y="7158"/>
                  </a:cubicBezTo>
                  <a:cubicBezTo>
                    <a:pt x="11035" y="4800"/>
                    <a:pt x="11022" y="2441"/>
                    <a:pt x="11003" y="83"/>
                  </a:cubicBezTo>
                  <a:cubicBezTo>
                    <a:pt x="11003" y="61"/>
                    <a:pt x="11010" y="45"/>
                    <a:pt x="11023" y="35"/>
                  </a:cubicBezTo>
                  <a:cubicBezTo>
                    <a:pt x="9189" y="6"/>
                    <a:pt x="7351" y="4"/>
                    <a:pt x="5517" y="0"/>
                  </a:cubicBezTo>
                  <a:cubicBezTo>
                    <a:pt x="5450" y="0"/>
                    <a:pt x="5383" y="0"/>
                    <a:pt x="5316" y="0"/>
                  </a:cubicBezTo>
                  <a:close/>
                </a:path>
              </a:pathLst>
            </a:custGeom>
            <a:solidFill>
              <a:srgbClr val="B2F7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9" name="Google Shape;399;p16"/>
          <p:cNvSpPr txBox="1">
            <a:spLocks noGrp="1"/>
          </p:cNvSpPr>
          <p:nvPr>
            <p:ph type="subTitle" idx="1"/>
          </p:nvPr>
        </p:nvSpPr>
        <p:spPr>
          <a:xfrm flipH="1">
            <a:off x="2649475" y="2513525"/>
            <a:ext cx="3845100" cy="8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loria Hallelujah"/>
              <a:buNone/>
              <a:defRPr sz="16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00" name="Google Shape;400;p16"/>
          <p:cNvSpPr/>
          <p:nvPr/>
        </p:nvSpPr>
        <p:spPr>
          <a:xfrm>
            <a:off x="433397" y="3873365"/>
            <a:ext cx="559652" cy="537631"/>
          </a:xfrm>
          <a:custGeom>
            <a:avLst/>
            <a:gdLst/>
            <a:ahLst/>
            <a:cxnLst/>
            <a:rect l="l" t="t" r="r" b="b"/>
            <a:pathLst>
              <a:path w="3941" h="3786" extrusionOk="0">
                <a:moveTo>
                  <a:pt x="2590" y="410"/>
                </a:moveTo>
                <a:cubicBezTo>
                  <a:pt x="2599" y="410"/>
                  <a:pt x="2603" y="418"/>
                  <a:pt x="2606" y="432"/>
                </a:cubicBezTo>
                <a:cubicBezTo>
                  <a:pt x="2612" y="467"/>
                  <a:pt x="2609" y="510"/>
                  <a:pt x="2601" y="528"/>
                </a:cubicBezTo>
                <a:cubicBezTo>
                  <a:pt x="2592" y="547"/>
                  <a:pt x="2589" y="613"/>
                  <a:pt x="2594" y="677"/>
                </a:cubicBezTo>
                <a:cubicBezTo>
                  <a:pt x="2599" y="740"/>
                  <a:pt x="2591" y="856"/>
                  <a:pt x="2574" y="935"/>
                </a:cubicBezTo>
                <a:cubicBezTo>
                  <a:pt x="2558" y="1013"/>
                  <a:pt x="2555" y="1111"/>
                  <a:pt x="2567" y="1154"/>
                </a:cubicBezTo>
                <a:cubicBezTo>
                  <a:pt x="2590" y="1227"/>
                  <a:pt x="2599" y="1232"/>
                  <a:pt x="2755" y="1262"/>
                </a:cubicBezTo>
                <a:cubicBezTo>
                  <a:pt x="2846" y="1279"/>
                  <a:pt x="2956" y="1305"/>
                  <a:pt x="3003" y="1321"/>
                </a:cubicBezTo>
                <a:cubicBezTo>
                  <a:pt x="3049" y="1335"/>
                  <a:pt x="3174" y="1360"/>
                  <a:pt x="3279" y="1375"/>
                </a:cubicBezTo>
                <a:cubicBezTo>
                  <a:pt x="3533" y="1411"/>
                  <a:pt x="3610" y="1431"/>
                  <a:pt x="3598" y="1454"/>
                </a:cubicBezTo>
                <a:cubicBezTo>
                  <a:pt x="3593" y="1466"/>
                  <a:pt x="3377" y="1549"/>
                  <a:pt x="3120" y="1639"/>
                </a:cubicBezTo>
                <a:cubicBezTo>
                  <a:pt x="2601" y="1819"/>
                  <a:pt x="2539" y="1873"/>
                  <a:pt x="2695" y="2002"/>
                </a:cubicBezTo>
                <a:cubicBezTo>
                  <a:pt x="2742" y="2041"/>
                  <a:pt x="2909" y="2204"/>
                  <a:pt x="3069" y="2369"/>
                </a:cubicBezTo>
                <a:lnTo>
                  <a:pt x="3359" y="2666"/>
                </a:lnTo>
                <a:lnTo>
                  <a:pt x="3237" y="2646"/>
                </a:lnTo>
                <a:cubicBezTo>
                  <a:pt x="3170" y="2636"/>
                  <a:pt x="2955" y="2593"/>
                  <a:pt x="2758" y="2550"/>
                </a:cubicBezTo>
                <a:cubicBezTo>
                  <a:pt x="2592" y="2515"/>
                  <a:pt x="2484" y="2498"/>
                  <a:pt x="2423" y="2498"/>
                </a:cubicBezTo>
                <a:cubicBezTo>
                  <a:pt x="2392" y="2498"/>
                  <a:pt x="2373" y="2502"/>
                  <a:pt x="2364" y="2511"/>
                </a:cubicBezTo>
                <a:cubicBezTo>
                  <a:pt x="2345" y="2532"/>
                  <a:pt x="2330" y="2622"/>
                  <a:pt x="2331" y="2713"/>
                </a:cubicBezTo>
                <a:cubicBezTo>
                  <a:pt x="2332" y="2803"/>
                  <a:pt x="2323" y="2954"/>
                  <a:pt x="2309" y="3050"/>
                </a:cubicBezTo>
                <a:cubicBezTo>
                  <a:pt x="2295" y="3145"/>
                  <a:pt x="2289" y="3245"/>
                  <a:pt x="2294" y="3270"/>
                </a:cubicBezTo>
                <a:cubicBezTo>
                  <a:pt x="2300" y="3297"/>
                  <a:pt x="2297" y="3309"/>
                  <a:pt x="2290" y="3309"/>
                </a:cubicBezTo>
                <a:cubicBezTo>
                  <a:pt x="2276" y="3309"/>
                  <a:pt x="2243" y="3265"/>
                  <a:pt x="2216" y="3199"/>
                </a:cubicBezTo>
                <a:cubicBezTo>
                  <a:pt x="2196" y="3147"/>
                  <a:pt x="2135" y="3007"/>
                  <a:pt x="2082" y="2891"/>
                </a:cubicBezTo>
                <a:cubicBezTo>
                  <a:pt x="2030" y="2774"/>
                  <a:pt x="1974" y="2644"/>
                  <a:pt x="1961" y="2606"/>
                </a:cubicBezTo>
                <a:cubicBezTo>
                  <a:pt x="1941" y="2548"/>
                  <a:pt x="1920" y="2534"/>
                  <a:pt x="1854" y="2532"/>
                </a:cubicBezTo>
                <a:cubicBezTo>
                  <a:pt x="1853" y="2532"/>
                  <a:pt x="1853" y="2532"/>
                  <a:pt x="1853" y="2532"/>
                </a:cubicBezTo>
                <a:cubicBezTo>
                  <a:pt x="1777" y="2532"/>
                  <a:pt x="1468" y="2664"/>
                  <a:pt x="1272" y="2783"/>
                </a:cubicBezTo>
                <a:cubicBezTo>
                  <a:pt x="1229" y="2809"/>
                  <a:pt x="1147" y="2851"/>
                  <a:pt x="1092" y="2876"/>
                </a:cubicBezTo>
                <a:lnTo>
                  <a:pt x="992" y="2922"/>
                </a:lnTo>
                <a:lnTo>
                  <a:pt x="1194" y="2531"/>
                </a:lnTo>
                <a:cubicBezTo>
                  <a:pt x="1347" y="2231"/>
                  <a:pt x="1391" y="2125"/>
                  <a:pt x="1381" y="2077"/>
                </a:cubicBezTo>
                <a:cubicBezTo>
                  <a:pt x="1368" y="2025"/>
                  <a:pt x="1317" y="1996"/>
                  <a:pt x="1044" y="1880"/>
                </a:cubicBezTo>
                <a:cubicBezTo>
                  <a:pt x="866" y="1804"/>
                  <a:pt x="659" y="1728"/>
                  <a:pt x="581" y="1706"/>
                </a:cubicBezTo>
                <a:cubicBezTo>
                  <a:pt x="501" y="1685"/>
                  <a:pt x="442" y="1665"/>
                  <a:pt x="444" y="1659"/>
                </a:cubicBezTo>
                <a:cubicBezTo>
                  <a:pt x="447" y="1654"/>
                  <a:pt x="521" y="1645"/>
                  <a:pt x="614" y="1640"/>
                </a:cubicBezTo>
                <a:cubicBezTo>
                  <a:pt x="705" y="1635"/>
                  <a:pt x="829" y="1620"/>
                  <a:pt x="896" y="1607"/>
                </a:cubicBezTo>
                <a:cubicBezTo>
                  <a:pt x="960" y="1595"/>
                  <a:pt x="1127" y="1580"/>
                  <a:pt x="1264" y="1575"/>
                </a:cubicBezTo>
                <a:cubicBezTo>
                  <a:pt x="1550" y="1564"/>
                  <a:pt x="1602" y="1522"/>
                  <a:pt x="1540" y="1348"/>
                </a:cubicBezTo>
                <a:cubicBezTo>
                  <a:pt x="1517" y="1285"/>
                  <a:pt x="1481" y="1150"/>
                  <a:pt x="1459" y="1046"/>
                </a:cubicBezTo>
                <a:cubicBezTo>
                  <a:pt x="1436" y="942"/>
                  <a:pt x="1405" y="815"/>
                  <a:pt x="1389" y="762"/>
                </a:cubicBezTo>
                <a:cubicBezTo>
                  <a:pt x="1366" y="682"/>
                  <a:pt x="1362" y="642"/>
                  <a:pt x="1378" y="642"/>
                </a:cubicBezTo>
                <a:cubicBezTo>
                  <a:pt x="1392" y="642"/>
                  <a:pt x="1422" y="675"/>
                  <a:pt x="1466" y="740"/>
                </a:cubicBezTo>
                <a:cubicBezTo>
                  <a:pt x="1555" y="874"/>
                  <a:pt x="1817" y="1083"/>
                  <a:pt x="1904" y="1091"/>
                </a:cubicBezTo>
                <a:cubicBezTo>
                  <a:pt x="1905" y="1091"/>
                  <a:pt x="1906" y="1091"/>
                  <a:pt x="1907" y="1091"/>
                </a:cubicBezTo>
                <a:cubicBezTo>
                  <a:pt x="1934" y="1091"/>
                  <a:pt x="1978" y="1064"/>
                  <a:pt x="2004" y="1030"/>
                </a:cubicBezTo>
                <a:cubicBezTo>
                  <a:pt x="2033" y="995"/>
                  <a:pt x="2177" y="832"/>
                  <a:pt x="2326" y="667"/>
                </a:cubicBezTo>
                <a:cubicBezTo>
                  <a:pt x="2496" y="478"/>
                  <a:pt x="2563" y="410"/>
                  <a:pt x="2590" y="410"/>
                </a:cubicBezTo>
                <a:close/>
                <a:moveTo>
                  <a:pt x="2709" y="0"/>
                </a:moveTo>
                <a:cubicBezTo>
                  <a:pt x="2682" y="0"/>
                  <a:pt x="2652" y="9"/>
                  <a:pt x="2622" y="27"/>
                </a:cubicBezTo>
                <a:cubicBezTo>
                  <a:pt x="2580" y="52"/>
                  <a:pt x="2547" y="89"/>
                  <a:pt x="2550" y="107"/>
                </a:cubicBezTo>
                <a:cubicBezTo>
                  <a:pt x="2552" y="126"/>
                  <a:pt x="2468" y="241"/>
                  <a:pt x="2365" y="360"/>
                </a:cubicBezTo>
                <a:cubicBezTo>
                  <a:pt x="2262" y="480"/>
                  <a:pt x="2174" y="588"/>
                  <a:pt x="2171" y="597"/>
                </a:cubicBezTo>
                <a:cubicBezTo>
                  <a:pt x="2168" y="607"/>
                  <a:pt x="2146" y="631"/>
                  <a:pt x="2122" y="652"/>
                </a:cubicBezTo>
                <a:cubicBezTo>
                  <a:pt x="2098" y="672"/>
                  <a:pt x="2039" y="733"/>
                  <a:pt x="1989" y="790"/>
                </a:cubicBezTo>
                <a:cubicBezTo>
                  <a:pt x="1939" y="846"/>
                  <a:pt x="1914" y="869"/>
                  <a:pt x="1886" y="869"/>
                </a:cubicBezTo>
                <a:cubicBezTo>
                  <a:pt x="1868" y="869"/>
                  <a:pt x="1850" y="860"/>
                  <a:pt x="1824" y="844"/>
                </a:cubicBezTo>
                <a:cubicBezTo>
                  <a:pt x="1782" y="818"/>
                  <a:pt x="1694" y="726"/>
                  <a:pt x="1626" y="635"/>
                </a:cubicBezTo>
                <a:cubicBezTo>
                  <a:pt x="1442" y="390"/>
                  <a:pt x="1245" y="223"/>
                  <a:pt x="1149" y="223"/>
                </a:cubicBezTo>
                <a:cubicBezTo>
                  <a:pt x="1133" y="223"/>
                  <a:pt x="1120" y="228"/>
                  <a:pt x="1110" y="237"/>
                </a:cubicBezTo>
                <a:cubicBezTo>
                  <a:pt x="1064" y="282"/>
                  <a:pt x="1073" y="379"/>
                  <a:pt x="1140" y="584"/>
                </a:cubicBezTo>
                <a:cubicBezTo>
                  <a:pt x="1172" y="680"/>
                  <a:pt x="1214" y="830"/>
                  <a:pt x="1232" y="915"/>
                </a:cubicBezTo>
                <a:cubicBezTo>
                  <a:pt x="1250" y="1000"/>
                  <a:pt x="1281" y="1139"/>
                  <a:pt x="1299" y="1225"/>
                </a:cubicBezTo>
                <a:cubicBezTo>
                  <a:pt x="1320" y="1320"/>
                  <a:pt x="1320" y="1376"/>
                  <a:pt x="1298" y="1376"/>
                </a:cubicBezTo>
                <a:cubicBezTo>
                  <a:pt x="1298" y="1376"/>
                  <a:pt x="1298" y="1376"/>
                  <a:pt x="1297" y="1376"/>
                </a:cubicBezTo>
                <a:cubicBezTo>
                  <a:pt x="1292" y="1376"/>
                  <a:pt x="1286" y="1375"/>
                  <a:pt x="1277" y="1375"/>
                </a:cubicBezTo>
                <a:cubicBezTo>
                  <a:pt x="1133" y="1375"/>
                  <a:pt x="477" y="1451"/>
                  <a:pt x="286" y="1491"/>
                </a:cubicBezTo>
                <a:cubicBezTo>
                  <a:pt x="107" y="1529"/>
                  <a:pt x="61" y="1551"/>
                  <a:pt x="30" y="1616"/>
                </a:cubicBezTo>
                <a:cubicBezTo>
                  <a:pt x="0" y="1678"/>
                  <a:pt x="5" y="1706"/>
                  <a:pt x="52" y="1745"/>
                </a:cubicBezTo>
                <a:cubicBezTo>
                  <a:pt x="84" y="1772"/>
                  <a:pt x="151" y="1797"/>
                  <a:pt x="200" y="1800"/>
                </a:cubicBezTo>
                <a:cubicBezTo>
                  <a:pt x="291" y="1807"/>
                  <a:pt x="952" y="2025"/>
                  <a:pt x="1105" y="2098"/>
                </a:cubicBezTo>
                <a:lnTo>
                  <a:pt x="1188" y="2138"/>
                </a:lnTo>
                <a:lnTo>
                  <a:pt x="1040" y="2445"/>
                </a:lnTo>
                <a:cubicBezTo>
                  <a:pt x="957" y="2616"/>
                  <a:pt x="844" y="2808"/>
                  <a:pt x="785" y="2877"/>
                </a:cubicBezTo>
                <a:cubicBezTo>
                  <a:pt x="620" y="3073"/>
                  <a:pt x="575" y="3250"/>
                  <a:pt x="680" y="3302"/>
                </a:cubicBezTo>
                <a:cubicBezTo>
                  <a:pt x="682" y="3303"/>
                  <a:pt x="686" y="3304"/>
                  <a:pt x="690" y="3304"/>
                </a:cubicBezTo>
                <a:cubicBezTo>
                  <a:pt x="748" y="3304"/>
                  <a:pt x="952" y="3183"/>
                  <a:pt x="978" y="3130"/>
                </a:cubicBezTo>
                <a:cubicBezTo>
                  <a:pt x="987" y="3111"/>
                  <a:pt x="1002" y="3099"/>
                  <a:pt x="1016" y="3099"/>
                </a:cubicBezTo>
                <a:cubicBezTo>
                  <a:pt x="1018" y="3099"/>
                  <a:pt x="1021" y="3099"/>
                  <a:pt x="1024" y="3100"/>
                </a:cubicBezTo>
                <a:cubicBezTo>
                  <a:pt x="1025" y="3101"/>
                  <a:pt x="1026" y="3101"/>
                  <a:pt x="1027" y="3101"/>
                </a:cubicBezTo>
                <a:cubicBezTo>
                  <a:pt x="1069" y="3101"/>
                  <a:pt x="1386" y="2948"/>
                  <a:pt x="1674" y="2788"/>
                </a:cubicBezTo>
                <a:cubicBezTo>
                  <a:pt x="1726" y="2759"/>
                  <a:pt x="1765" y="2744"/>
                  <a:pt x="1793" y="2744"/>
                </a:cubicBezTo>
                <a:cubicBezTo>
                  <a:pt x="1831" y="2744"/>
                  <a:pt x="1852" y="2770"/>
                  <a:pt x="1864" y="2823"/>
                </a:cubicBezTo>
                <a:cubicBezTo>
                  <a:pt x="1887" y="2910"/>
                  <a:pt x="2191" y="3608"/>
                  <a:pt x="2250" y="3705"/>
                </a:cubicBezTo>
                <a:cubicBezTo>
                  <a:pt x="2289" y="3767"/>
                  <a:pt x="2314" y="3785"/>
                  <a:pt x="2366" y="3785"/>
                </a:cubicBezTo>
                <a:cubicBezTo>
                  <a:pt x="2368" y="3785"/>
                  <a:pt x="2369" y="3785"/>
                  <a:pt x="2371" y="3785"/>
                </a:cubicBezTo>
                <a:cubicBezTo>
                  <a:pt x="2463" y="3782"/>
                  <a:pt x="2481" y="3737"/>
                  <a:pt x="2476" y="3523"/>
                </a:cubicBezTo>
                <a:cubicBezTo>
                  <a:pt x="2473" y="3425"/>
                  <a:pt x="2482" y="3223"/>
                  <a:pt x="2496" y="3073"/>
                </a:cubicBezTo>
                <a:cubicBezTo>
                  <a:pt x="2510" y="2923"/>
                  <a:pt x="2521" y="2777"/>
                  <a:pt x="2523" y="2747"/>
                </a:cubicBezTo>
                <a:cubicBezTo>
                  <a:pt x="2523" y="2725"/>
                  <a:pt x="2536" y="2714"/>
                  <a:pt x="2579" y="2714"/>
                </a:cubicBezTo>
                <a:cubicBezTo>
                  <a:pt x="2623" y="2714"/>
                  <a:pt x="2699" y="2726"/>
                  <a:pt x="2826" y="2750"/>
                </a:cubicBezTo>
                <a:cubicBezTo>
                  <a:pt x="2994" y="2781"/>
                  <a:pt x="3221" y="2830"/>
                  <a:pt x="3335" y="2859"/>
                </a:cubicBezTo>
                <a:cubicBezTo>
                  <a:pt x="3414" y="2879"/>
                  <a:pt x="3481" y="2888"/>
                  <a:pt x="3535" y="2888"/>
                </a:cubicBezTo>
                <a:cubicBezTo>
                  <a:pt x="3727" y="2888"/>
                  <a:pt x="3758" y="2772"/>
                  <a:pt x="3572" y="2602"/>
                </a:cubicBezTo>
                <a:cubicBezTo>
                  <a:pt x="3354" y="2405"/>
                  <a:pt x="2936" y="1957"/>
                  <a:pt x="2951" y="1937"/>
                </a:cubicBezTo>
                <a:cubicBezTo>
                  <a:pt x="2958" y="1927"/>
                  <a:pt x="3181" y="1835"/>
                  <a:pt x="3442" y="1735"/>
                </a:cubicBezTo>
                <a:cubicBezTo>
                  <a:pt x="3703" y="1634"/>
                  <a:pt x="3925" y="1538"/>
                  <a:pt x="3933" y="1522"/>
                </a:cubicBezTo>
                <a:cubicBezTo>
                  <a:pt x="3940" y="1507"/>
                  <a:pt x="3936" y="1464"/>
                  <a:pt x="3923" y="1430"/>
                </a:cubicBezTo>
                <a:cubicBezTo>
                  <a:pt x="3893" y="1347"/>
                  <a:pt x="3653" y="1255"/>
                  <a:pt x="3292" y="1189"/>
                </a:cubicBezTo>
                <a:cubicBezTo>
                  <a:pt x="3144" y="1161"/>
                  <a:pt x="2965" y="1125"/>
                  <a:pt x="2887" y="1106"/>
                </a:cubicBezTo>
                <a:lnTo>
                  <a:pt x="2747" y="1072"/>
                </a:lnTo>
                <a:lnTo>
                  <a:pt x="2767" y="875"/>
                </a:lnTo>
                <a:cubicBezTo>
                  <a:pt x="2778" y="768"/>
                  <a:pt x="2787" y="604"/>
                  <a:pt x="2787" y="514"/>
                </a:cubicBezTo>
                <a:cubicBezTo>
                  <a:pt x="2789" y="425"/>
                  <a:pt x="2795" y="347"/>
                  <a:pt x="2803" y="345"/>
                </a:cubicBezTo>
                <a:cubicBezTo>
                  <a:pt x="2828" y="336"/>
                  <a:pt x="2836" y="101"/>
                  <a:pt x="2812" y="62"/>
                </a:cubicBezTo>
                <a:cubicBezTo>
                  <a:pt x="2787" y="21"/>
                  <a:pt x="2751" y="0"/>
                  <a:pt x="270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grpSp>
        <p:nvGrpSpPr>
          <p:cNvPr id="401" name="Google Shape;401;p16"/>
          <p:cNvGrpSpPr/>
          <p:nvPr/>
        </p:nvGrpSpPr>
        <p:grpSpPr>
          <a:xfrm>
            <a:off x="8028956" y="4262978"/>
            <a:ext cx="394966" cy="325088"/>
            <a:chOff x="6815683" y="2849752"/>
            <a:chExt cx="186975" cy="153895"/>
          </a:xfrm>
        </p:grpSpPr>
        <p:sp>
          <p:nvSpPr>
            <p:cNvPr id="402" name="Google Shape;402;p16"/>
            <p:cNvSpPr/>
            <p:nvPr/>
          </p:nvSpPr>
          <p:spPr>
            <a:xfrm>
              <a:off x="6822044" y="2861043"/>
              <a:ext cx="172556" cy="131365"/>
            </a:xfrm>
            <a:custGeom>
              <a:avLst/>
              <a:gdLst/>
              <a:ahLst/>
              <a:cxnLst/>
              <a:rect l="l" t="t" r="r" b="b"/>
              <a:pathLst>
                <a:path w="3255" h="2478" extrusionOk="0">
                  <a:moveTo>
                    <a:pt x="1618" y="0"/>
                  </a:moveTo>
                  <a:cubicBezTo>
                    <a:pt x="1601" y="0"/>
                    <a:pt x="1578" y="4"/>
                    <a:pt x="1546" y="13"/>
                  </a:cubicBezTo>
                  <a:cubicBezTo>
                    <a:pt x="1346" y="66"/>
                    <a:pt x="1211" y="447"/>
                    <a:pt x="1130" y="664"/>
                  </a:cubicBezTo>
                  <a:cubicBezTo>
                    <a:pt x="1153" y="691"/>
                    <a:pt x="1138" y="741"/>
                    <a:pt x="1100" y="756"/>
                  </a:cubicBezTo>
                  <a:lnTo>
                    <a:pt x="1101" y="759"/>
                  </a:lnTo>
                  <a:cubicBezTo>
                    <a:pt x="1081" y="762"/>
                    <a:pt x="1061" y="763"/>
                    <a:pt x="1041" y="766"/>
                  </a:cubicBezTo>
                  <a:cubicBezTo>
                    <a:pt x="1017" y="773"/>
                    <a:pt x="993" y="779"/>
                    <a:pt x="969" y="786"/>
                  </a:cubicBezTo>
                  <a:cubicBezTo>
                    <a:pt x="964" y="789"/>
                    <a:pt x="958" y="791"/>
                    <a:pt x="953" y="791"/>
                  </a:cubicBezTo>
                  <a:cubicBezTo>
                    <a:pt x="944" y="791"/>
                    <a:pt x="935" y="786"/>
                    <a:pt x="929" y="778"/>
                  </a:cubicBezTo>
                  <a:cubicBezTo>
                    <a:pt x="811" y="787"/>
                    <a:pt x="694" y="788"/>
                    <a:pt x="576" y="789"/>
                  </a:cubicBezTo>
                  <a:cubicBezTo>
                    <a:pt x="574" y="789"/>
                    <a:pt x="572" y="789"/>
                    <a:pt x="569" y="789"/>
                  </a:cubicBezTo>
                  <a:cubicBezTo>
                    <a:pt x="520" y="789"/>
                    <a:pt x="433" y="779"/>
                    <a:pt x="348" y="779"/>
                  </a:cubicBezTo>
                  <a:cubicBezTo>
                    <a:pt x="255" y="779"/>
                    <a:pt x="164" y="791"/>
                    <a:pt x="127" y="840"/>
                  </a:cubicBezTo>
                  <a:cubicBezTo>
                    <a:pt x="0" y="1010"/>
                    <a:pt x="768" y="1374"/>
                    <a:pt x="889" y="1439"/>
                  </a:cubicBezTo>
                  <a:cubicBezTo>
                    <a:pt x="898" y="1445"/>
                    <a:pt x="905" y="1451"/>
                    <a:pt x="911" y="1458"/>
                  </a:cubicBezTo>
                  <a:cubicBezTo>
                    <a:pt x="932" y="1464"/>
                    <a:pt x="949" y="1483"/>
                    <a:pt x="940" y="1509"/>
                  </a:cubicBezTo>
                  <a:cubicBezTo>
                    <a:pt x="887" y="1667"/>
                    <a:pt x="837" y="1826"/>
                    <a:pt x="797" y="1989"/>
                  </a:cubicBezTo>
                  <a:cubicBezTo>
                    <a:pt x="777" y="2073"/>
                    <a:pt x="761" y="2157"/>
                    <a:pt x="751" y="2244"/>
                  </a:cubicBezTo>
                  <a:cubicBezTo>
                    <a:pt x="739" y="2338"/>
                    <a:pt x="693" y="2446"/>
                    <a:pt x="790" y="2474"/>
                  </a:cubicBezTo>
                  <a:cubicBezTo>
                    <a:pt x="798" y="2476"/>
                    <a:pt x="806" y="2477"/>
                    <a:pt x="815" y="2477"/>
                  </a:cubicBezTo>
                  <a:cubicBezTo>
                    <a:pt x="943" y="2477"/>
                    <a:pt x="1158" y="2240"/>
                    <a:pt x="1251" y="2158"/>
                  </a:cubicBezTo>
                  <a:cubicBezTo>
                    <a:pt x="1369" y="2056"/>
                    <a:pt x="1478" y="1947"/>
                    <a:pt x="1590" y="1840"/>
                  </a:cubicBezTo>
                  <a:cubicBezTo>
                    <a:pt x="1607" y="1824"/>
                    <a:pt x="1625" y="1817"/>
                    <a:pt x="1642" y="1817"/>
                  </a:cubicBezTo>
                  <a:cubicBezTo>
                    <a:pt x="1675" y="1817"/>
                    <a:pt x="1706" y="1842"/>
                    <a:pt x="1717" y="1873"/>
                  </a:cubicBezTo>
                  <a:cubicBezTo>
                    <a:pt x="1996" y="2112"/>
                    <a:pt x="2307" y="2289"/>
                    <a:pt x="2658" y="2391"/>
                  </a:cubicBezTo>
                  <a:cubicBezTo>
                    <a:pt x="2643" y="2234"/>
                    <a:pt x="2618" y="2080"/>
                    <a:pt x="2573" y="1928"/>
                  </a:cubicBezTo>
                  <a:cubicBezTo>
                    <a:pt x="2525" y="1760"/>
                    <a:pt x="2432" y="1607"/>
                    <a:pt x="2392" y="1438"/>
                  </a:cubicBezTo>
                  <a:cubicBezTo>
                    <a:pt x="2384" y="1403"/>
                    <a:pt x="2409" y="1369"/>
                    <a:pt x="2440" y="1359"/>
                  </a:cubicBezTo>
                  <a:cubicBezTo>
                    <a:pt x="2440" y="1342"/>
                    <a:pt x="2449" y="1325"/>
                    <a:pt x="2469" y="1313"/>
                  </a:cubicBezTo>
                  <a:cubicBezTo>
                    <a:pt x="2566" y="1251"/>
                    <a:pt x="3254" y="784"/>
                    <a:pt x="3174" y="661"/>
                  </a:cubicBezTo>
                  <a:cubicBezTo>
                    <a:pt x="3156" y="633"/>
                    <a:pt x="3089" y="624"/>
                    <a:pt x="3008" y="624"/>
                  </a:cubicBezTo>
                  <a:cubicBezTo>
                    <a:pt x="2877" y="624"/>
                    <a:pt x="2710" y="647"/>
                    <a:pt x="2652" y="651"/>
                  </a:cubicBezTo>
                  <a:cubicBezTo>
                    <a:pt x="2482" y="663"/>
                    <a:pt x="2314" y="691"/>
                    <a:pt x="2145" y="695"/>
                  </a:cubicBezTo>
                  <a:cubicBezTo>
                    <a:pt x="2144" y="695"/>
                    <a:pt x="2143" y="695"/>
                    <a:pt x="2141" y="695"/>
                  </a:cubicBezTo>
                  <a:cubicBezTo>
                    <a:pt x="2106" y="695"/>
                    <a:pt x="2084" y="670"/>
                    <a:pt x="2076" y="641"/>
                  </a:cubicBezTo>
                  <a:cubicBezTo>
                    <a:pt x="2062" y="637"/>
                    <a:pt x="2049" y="631"/>
                    <a:pt x="2041" y="618"/>
                  </a:cubicBezTo>
                  <a:cubicBezTo>
                    <a:pt x="1967" y="512"/>
                    <a:pt x="1928" y="388"/>
                    <a:pt x="1860" y="278"/>
                  </a:cubicBezTo>
                  <a:cubicBezTo>
                    <a:pt x="1821" y="214"/>
                    <a:pt x="1777" y="151"/>
                    <a:pt x="1730" y="94"/>
                  </a:cubicBezTo>
                  <a:cubicBezTo>
                    <a:pt x="1678" y="31"/>
                    <a:pt x="1665" y="0"/>
                    <a:pt x="1618" y="0"/>
                  </a:cubicBezTo>
                  <a:close/>
                </a:path>
              </a:pathLst>
            </a:custGeom>
            <a:solidFill>
              <a:srgbClr val="FFE6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16"/>
            <p:cNvSpPr/>
            <p:nvPr/>
          </p:nvSpPr>
          <p:spPr>
            <a:xfrm>
              <a:off x="6815683" y="2849752"/>
              <a:ext cx="186975" cy="153895"/>
            </a:xfrm>
            <a:custGeom>
              <a:avLst/>
              <a:gdLst/>
              <a:ahLst/>
              <a:cxnLst/>
              <a:rect l="l" t="t" r="r" b="b"/>
              <a:pathLst>
                <a:path w="3527" h="2903" extrusionOk="0">
                  <a:moveTo>
                    <a:pt x="1738" y="213"/>
                  </a:moveTo>
                  <a:cubicBezTo>
                    <a:pt x="1785" y="213"/>
                    <a:pt x="1798" y="244"/>
                    <a:pt x="1850" y="307"/>
                  </a:cubicBezTo>
                  <a:cubicBezTo>
                    <a:pt x="1897" y="365"/>
                    <a:pt x="1941" y="427"/>
                    <a:pt x="1980" y="491"/>
                  </a:cubicBezTo>
                  <a:cubicBezTo>
                    <a:pt x="2048" y="601"/>
                    <a:pt x="2087" y="725"/>
                    <a:pt x="2161" y="831"/>
                  </a:cubicBezTo>
                  <a:cubicBezTo>
                    <a:pt x="2169" y="844"/>
                    <a:pt x="2182" y="850"/>
                    <a:pt x="2196" y="854"/>
                  </a:cubicBezTo>
                  <a:cubicBezTo>
                    <a:pt x="2204" y="883"/>
                    <a:pt x="2226" y="908"/>
                    <a:pt x="2261" y="908"/>
                  </a:cubicBezTo>
                  <a:cubicBezTo>
                    <a:pt x="2263" y="908"/>
                    <a:pt x="2264" y="908"/>
                    <a:pt x="2265" y="908"/>
                  </a:cubicBezTo>
                  <a:cubicBezTo>
                    <a:pt x="2434" y="904"/>
                    <a:pt x="2602" y="876"/>
                    <a:pt x="2772" y="864"/>
                  </a:cubicBezTo>
                  <a:cubicBezTo>
                    <a:pt x="2830" y="860"/>
                    <a:pt x="2997" y="837"/>
                    <a:pt x="3128" y="837"/>
                  </a:cubicBezTo>
                  <a:cubicBezTo>
                    <a:pt x="3209" y="837"/>
                    <a:pt x="3276" y="846"/>
                    <a:pt x="3294" y="874"/>
                  </a:cubicBezTo>
                  <a:cubicBezTo>
                    <a:pt x="3374" y="997"/>
                    <a:pt x="2686" y="1464"/>
                    <a:pt x="2589" y="1526"/>
                  </a:cubicBezTo>
                  <a:cubicBezTo>
                    <a:pt x="2569" y="1538"/>
                    <a:pt x="2560" y="1555"/>
                    <a:pt x="2560" y="1572"/>
                  </a:cubicBezTo>
                  <a:cubicBezTo>
                    <a:pt x="2529" y="1582"/>
                    <a:pt x="2504" y="1616"/>
                    <a:pt x="2512" y="1651"/>
                  </a:cubicBezTo>
                  <a:cubicBezTo>
                    <a:pt x="2552" y="1820"/>
                    <a:pt x="2645" y="1974"/>
                    <a:pt x="2693" y="2141"/>
                  </a:cubicBezTo>
                  <a:cubicBezTo>
                    <a:pt x="2738" y="2293"/>
                    <a:pt x="2763" y="2447"/>
                    <a:pt x="2778" y="2604"/>
                  </a:cubicBezTo>
                  <a:cubicBezTo>
                    <a:pt x="2427" y="2502"/>
                    <a:pt x="2116" y="2325"/>
                    <a:pt x="1837" y="2086"/>
                  </a:cubicBezTo>
                  <a:cubicBezTo>
                    <a:pt x="1826" y="2055"/>
                    <a:pt x="1795" y="2030"/>
                    <a:pt x="1762" y="2030"/>
                  </a:cubicBezTo>
                  <a:cubicBezTo>
                    <a:pt x="1745" y="2030"/>
                    <a:pt x="1727" y="2037"/>
                    <a:pt x="1710" y="2053"/>
                  </a:cubicBezTo>
                  <a:cubicBezTo>
                    <a:pt x="1599" y="2160"/>
                    <a:pt x="1489" y="2269"/>
                    <a:pt x="1371" y="2371"/>
                  </a:cubicBezTo>
                  <a:cubicBezTo>
                    <a:pt x="1278" y="2453"/>
                    <a:pt x="1062" y="2691"/>
                    <a:pt x="935" y="2691"/>
                  </a:cubicBezTo>
                  <a:cubicBezTo>
                    <a:pt x="926" y="2691"/>
                    <a:pt x="918" y="2690"/>
                    <a:pt x="910" y="2688"/>
                  </a:cubicBezTo>
                  <a:cubicBezTo>
                    <a:pt x="813" y="2659"/>
                    <a:pt x="859" y="2551"/>
                    <a:pt x="871" y="2457"/>
                  </a:cubicBezTo>
                  <a:cubicBezTo>
                    <a:pt x="881" y="2370"/>
                    <a:pt x="897" y="2286"/>
                    <a:pt x="917" y="2202"/>
                  </a:cubicBezTo>
                  <a:cubicBezTo>
                    <a:pt x="957" y="2039"/>
                    <a:pt x="1007" y="1880"/>
                    <a:pt x="1060" y="1722"/>
                  </a:cubicBezTo>
                  <a:cubicBezTo>
                    <a:pt x="1069" y="1696"/>
                    <a:pt x="1052" y="1677"/>
                    <a:pt x="1031" y="1671"/>
                  </a:cubicBezTo>
                  <a:cubicBezTo>
                    <a:pt x="1025" y="1664"/>
                    <a:pt x="1018" y="1658"/>
                    <a:pt x="1009" y="1652"/>
                  </a:cubicBezTo>
                  <a:cubicBezTo>
                    <a:pt x="888" y="1587"/>
                    <a:pt x="120" y="1223"/>
                    <a:pt x="247" y="1053"/>
                  </a:cubicBezTo>
                  <a:cubicBezTo>
                    <a:pt x="284" y="1004"/>
                    <a:pt x="375" y="992"/>
                    <a:pt x="468" y="992"/>
                  </a:cubicBezTo>
                  <a:cubicBezTo>
                    <a:pt x="553" y="992"/>
                    <a:pt x="640" y="1002"/>
                    <a:pt x="689" y="1002"/>
                  </a:cubicBezTo>
                  <a:cubicBezTo>
                    <a:pt x="692" y="1002"/>
                    <a:pt x="694" y="1002"/>
                    <a:pt x="696" y="1002"/>
                  </a:cubicBezTo>
                  <a:cubicBezTo>
                    <a:pt x="814" y="1001"/>
                    <a:pt x="931" y="1000"/>
                    <a:pt x="1049" y="991"/>
                  </a:cubicBezTo>
                  <a:cubicBezTo>
                    <a:pt x="1055" y="999"/>
                    <a:pt x="1064" y="1004"/>
                    <a:pt x="1073" y="1004"/>
                  </a:cubicBezTo>
                  <a:cubicBezTo>
                    <a:pt x="1078" y="1004"/>
                    <a:pt x="1084" y="1002"/>
                    <a:pt x="1089" y="999"/>
                  </a:cubicBezTo>
                  <a:cubicBezTo>
                    <a:pt x="1113" y="992"/>
                    <a:pt x="1137" y="986"/>
                    <a:pt x="1161" y="979"/>
                  </a:cubicBezTo>
                  <a:cubicBezTo>
                    <a:pt x="1181" y="976"/>
                    <a:pt x="1201" y="975"/>
                    <a:pt x="1221" y="972"/>
                  </a:cubicBezTo>
                  <a:lnTo>
                    <a:pt x="1220" y="969"/>
                  </a:lnTo>
                  <a:cubicBezTo>
                    <a:pt x="1258" y="954"/>
                    <a:pt x="1273" y="904"/>
                    <a:pt x="1250" y="877"/>
                  </a:cubicBezTo>
                  <a:cubicBezTo>
                    <a:pt x="1331" y="660"/>
                    <a:pt x="1466" y="279"/>
                    <a:pt x="1666" y="226"/>
                  </a:cubicBezTo>
                  <a:cubicBezTo>
                    <a:pt x="1698" y="217"/>
                    <a:pt x="1721" y="213"/>
                    <a:pt x="1738" y="213"/>
                  </a:cubicBezTo>
                  <a:close/>
                  <a:moveTo>
                    <a:pt x="1677" y="1"/>
                  </a:moveTo>
                  <a:cubicBezTo>
                    <a:pt x="1675" y="1"/>
                    <a:pt x="1673" y="1"/>
                    <a:pt x="1672" y="1"/>
                  </a:cubicBezTo>
                  <a:cubicBezTo>
                    <a:pt x="1521" y="5"/>
                    <a:pt x="1445" y="190"/>
                    <a:pt x="1383" y="303"/>
                  </a:cubicBezTo>
                  <a:cubicBezTo>
                    <a:pt x="1285" y="478"/>
                    <a:pt x="1207" y="663"/>
                    <a:pt x="1141" y="853"/>
                  </a:cubicBezTo>
                  <a:cubicBezTo>
                    <a:pt x="1005" y="836"/>
                    <a:pt x="861" y="828"/>
                    <a:pt x="719" y="828"/>
                  </a:cubicBezTo>
                  <a:cubicBezTo>
                    <a:pt x="608" y="828"/>
                    <a:pt x="498" y="833"/>
                    <a:pt x="393" y="843"/>
                  </a:cubicBezTo>
                  <a:cubicBezTo>
                    <a:pt x="265" y="854"/>
                    <a:pt x="101" y="898"/>
                    <a:pt x="55" y="1035"/>
                  </a:cubicBezTo>
                  <a:cubicBezTo>
                    <a:pt x="1" y="1201"/>
                    <a:pt x="159" y="1311"/>
                    <a:pt x="273" y="1398"/>
                  </a:cubicBezTo>
                  <a:cubicBezTo>
                    <a:pt x="473" y="1551"/>
                    <a:pt x="692" y="1686"/>
                    <a:pt x="926" y="1779"/>
                  </a:cubicBezTo>
                  <a:cubicBezTo>
                    <a:pt x="812" y="1978"/>
                    <a:pt x="746" y="2194"/>
                    <a:pt x="714" y="2425"/>
                  </a:cubicBezTo>
                  <a:cubicBezTo>
                    <a:pt x="697" y="2550"/>
                    <a:pt x="643" y="2776"/>
                    <a:pt x="766" y="2868"/>
                  </a:cubicBezTo>
                  <a:cubicBezTo>
                    <a:pt x="798" y="2893"/>
                    <a:pt x="832" y="2903"/>
                    <a:pt x="867" y="2903"/>
                  </a:cubicBezTo>
                  <a:cubicBezTo>
                    <a:pt x="984" y="2903"/>
                    <a:pt x="1106" y="2791"/>
                    <a:pt x="1185" y="2729"/>
                  </a:cubicBezTo>
                  <a:cubicBezTo>
                    <a:pt x="1395" y="2567"/>
                    <a:pt x="1596" y="2392"/>
                    <a:pt x="1780" y="2203"/>
                  </a:cubicBezTo>
                  <a:cubicBezTo>
                    <a:pt x="2077" y="2491"/>
                    <a:pt x="2442" y="2686"/>
                    <a:pt x="2843" y="2786"/>
                  </a:cubicBezTo>
                  <a:cubicBezTo>
                    <a:pt x="2850" y="2787"/>
                    <a:pt x="2856" y="2788"/>
                    <a:pt x="2862" y="2788"/>
                  </a:cubicBezTo>
                  <a:cubicBezTo>
                    <a:pt x="2905" y="2788"/>
                    <a:pt x="2946" y="2756"/>
                    <a:pt x="2944" y="2710"/>
                  </a:cubicBezTo>
                  <a:cubicBezTo>
                    <a:pt x="2928" y="2368"/>
                    <a:pt x="2872" y="1913"/>
                    <a:pt x="2652" y="1630"/>
                  </a:cubicBezTo>
                  <a:cubicBezTo>
                    <a:pt x="2863" y="1522"/>
                    <a:pt x="3059" y="1389"/>
                    <a:pt x="3233" y="1227"/>
                  </a:cubicBezTo>
                  <a:cubicBezTo>
                    <a:pt x="3329" y="1136"/>
                    <a:pt x="3526" y="977"/>
                    <a:pt x="3492" y="819"/>
                  </a:cubicBezTo>
                  <a:cubicBezTo>
                    <a:pt x="3466" y="697"/>
                    <a:pt x="3343" y="678"/>
                    <a:pt x="3230" y="678"/>
                  </a:cubicBezTo>
                  <a:cubicBezTo>
                    <a:pt x="3187" y="678"/>
                    <a:pt x="3145" y="681"/>
                    <a:pt x="3110" y="681"/>
                  </a:cubicBezTo>
                  <a:cubicBezTo>
                    <a:pt x="2833" y="686"/>
                    <a:pt x="2538" y="691"/>
                    <a:pt x="2267" y="755"/>
                  </a:cubicBezTo>
                  <a:cubicBezTo>
                    <a:pt x="2232" y="578"/>
                    <a:pt x="2121" y="412"/>
                    <a:pt x="2013" y="270"/>
                  </a:cubicBezTo>
                  <a:cubicBezTo>
                    <a:pt x="1935" y="167"/>
                    <a:pt x="1823" y="1"/>
                    <a:pt x="16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4" name="Google Shape;404;p16"/>
          <p:cNvGrpSpPr/>
          <p:nvPr/>
        </p:nvGrpSpPr>
        <p:grpSpPr>
          <a:xfrm rot="-8100037">
            <a:off x="377992" y="990483"/>
            <a:ext cx="359745" cy="325869"/>
            <a:chOff x="1640475" y="1197075"/>
            <a:chExt cx="55475" cy="50250"/>
          </a:xfrm>
        </p:grpSpPr>
        <p:sp>
          <p:nvSpPr>
            <p:cNvPr id="405" name="Google Shape;405;p16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16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16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8" name="Google Shape;408;p16"/>
          <p:cNvSpPr/>
          <p:nvPr/>
        </p:nvSpPr>
        <p:spPr>
          <a:xfrm rot="9000131" flipH="1">
            <a:off x="5085747" y="4796850"/>
            <a:ext cx="434381" cy="101757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09" name="Google Shape;409;p16"/>
          <p:cNvGrpSpPr/>
          <p:nvPr/>
        </p:nvGrpSpPr>
        <p:grpSpPr>
          <a:xfrm rot="-5399917">
            <a:off x="8489168" y="3937169"/>
            <a:ext cx="228601" cy="207085"/>
            <a:chOff x="1640475" y="1197075"/>
            <a:chExt cx="55475" cy="50250"/>
          </a:xfrm>
        </p:grpSpPr>
        <p:sp>
          <p:nvSpPr>
            <p:cNvPr id="410" name="Google Shape;410;p16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16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16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3" name="Google Shape;413;p16"/>
          <p:cNvGrpSpPr/>
          <p:nvPr/>
        </p:nvGrpSpPr>
        <p:grpSpPr>
          <a:xfrm rot="-3093441">
            <a:off x="1083129" y="4589721"/>
            <a:ext cx="296714" cy="268777"/>
            <a:chOff x="1640475" y="1197075"/>
            <a:chExt cx="55475" cy="50250"/>
          </a:xfrm>
        </p:grpSpPr>
        <p:sp>
          <p:nvSpPr>
            <p:cNvPr id="414" name="Google Shape;414;p16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16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16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17" name="Google Shape;417;p16"/>
          <p:cNvSpPr/>
          <p:nvPr/>
        </p:nvSpPr>
        <p:spPr>
          <a:xfrm rot="5622773">
            <a:off x="8074813" y="1511033"/>
            <a:ext cx="1057311" cy="823824"/>
          </a:xfrm>
          <a:custGeom>
            <a:avLst/>
            <a:gdLst/>
            <a:ahLst/>
            <a:cxnLst/>
            <a:rect l="l" t="t" r="r" b="b"/>
            <a:pathLst>
              <a:path w="17601" h="16033" extrusionOk="0">
                <a:moveTo>
                  <a:pt x="16107" y="0"/>
                </a:moveTo>
                <a:cubicBezTo>
                  <a:pt x="16093" y="0"/>
                  <a:pt x="16078" y="6"/>
                  <a:pt x="16067" y="16"/>
                </a:cubicBezTo>
                <a:cubicBezTo>
                  <a:pt x="16046" y="38"/>
                  <a:pt x="16045" y="73"/>
                  <a:pt x="16066" y="94"/>
                </a:cubicBezTo>
                <a:lnTo>
                  <a:pt x="16107" y="137"/>
                </a:lnTo>
                <a:cubicBezTo>
                  <a:pt x="16118" y="149"/>
                  <a:pt x="16132" y="154"/>
                  <a:pt x="16147" y="154"/>
                </a:cubicBezTo>
                <a:cubicBezTo>
                  <a:pt x="16161" y="154"/>
                  <a:pt x="16175" y="150"/>
                  <a:pt x="16185" y="139"/>
                </a:cubicBezTo>
                <a:cubicBezTo>
                  <a:pt x="16207" y="119"/>
                  <a:pt x="16208" y="84"/>
                  <a:pt x="16188" y="61"/>
                </a:cubicBezTo>
                <a:lnTo>
                  <a:pt x="16146" y="17"/>
                </a:lnTo>
                <a:cubicBezTo>
                  <a:pt x="16136" y="6"/>
                  <a:pt x="16121" y="0"/>
                  <a:pt x="16107" y="0"/>
                </a:cubicBezTo>
                <a:close/>
                <a:moveTo>
                  <a:pt x="16632" y="649"/>
                </a:moveTo>
                <a:cubicBezTo>
                  <a:pt x="16621" y="649"/>
                  <a:pt x="16610" y="652"/>
                  <a:pt x="16600" y="658"/>
                </a:cubicBezTo>
                <a:cubicBezTo>
                  <a:pt x="16576" y="675"/>
                  <a:pt x="16568" y="710"/>
                  <a:pt x="16587" y="735"/>
                </a:cubicBezTo>
                <a:cubicBezTo>
                  <a:pt x="16729" y="945"/>
                  <a:pt x="16857" y="1168"/>
                  <a:pt x="16968" y="1401"/>
                </a:cubicBezTo>
                <a:cubicBezTo>
                  <a:pt x="16977" y="1420"/>
                  <a:pt x="16998" y="1432"/>
                  <a:pt x="17018" y="1432"/>
                </a:cubicBezTo>
                <a:cubicBezTo>
                  <a:pt x="17027" y="1432"/>
                  <a:pt x="17034" y="1431"/>
                  <a:pt x="17043" y="1426"/>
                </a:cubicBezTo>
                <a:cubicBezTo>
                  <a:pt x="17069" y="1414"/>
                  <a:pt x="17081" y="1380"/>
                  <a:pt x="17068" y="1353"/>
                </a:cubicBezTo>
                <a:cubicBezTo>
                  <a:pt x="16955" y="1116"/>
                  <a:pt x="16824" y="887"/>
                  <a:pt x="16678" y="673"/>
                </a:cubicBezTo>
                <a:cubicBezTo>
                  <a:pt x="16667" y="657"/>
                  <a:pt x="16650" y="649"/>
                  <a:pt x="16632" y="649"/>
                </a:cubicBezTo>
                <a:close/>
                <a:moveTo>
                  <a:pt x="17302" y="2043"/>
                </a:moveTo>
                <a:cubicBezTo>
                  <a:pt x="17296" y="2043"/>
                  <a:pt x="17291" y="2044"/>
                  <a:pt x="17285" y="2046"/>
                </a:cubicBezTo>
                <a:cubicBezTo>
                  <a:pt x="17255" y="2055"/>
                  <a:pt x="17239" y="2086"/>
                  <a:pt x="17248" y="2115"/>
                </a:cubicBezTo>
                <a:cubicBezTo>
                  <a:pt x="17324" y="2359"/>
                  <a:pt x="17382" y="2610"/>
                  <a:pt x="17423" y="2863"/>
                </a:cubicBezTo>
                <a:cubicBezTo>
                  <a:pt x="17427" y="2890"/>
                  <a:pt x="17451" y="2909"/>
                  <a:pt x="17477" y="2909"/>
                </a:cubicBezTo>
                <a:lnTo>
                  <a:pt x="17486" y="2909"/>
                </a:lnTo>
                <a:cubicBezTo>
                  <a:pt x="17517" y="2904"/>
                  <a:pt x="17537" y="2875"/>
                  <a:pt x="17532" y="2845"/>
                </a:cubicBezTo>
                <a:cubicBezTo>
                  <a:pt x="17491" y="2588"/>
                  <a:pt x="17432" y="2331"/>
                  <a:pt x="17355" y="2082"/>
                </a:cubicBezTo>
                <a:cubicBezTo>
                  <a:pt x="17347" y="2059"/>
                  <a:pt x="17325" y="2043"/>
                  <a:pt x="17302" y="2043"/>
                </a:cubicBezTo>
                <a:close/>
                <a:moveTo>
                  <a:pt x="17544" y="3572"/>
                </a:moveTo>
                <a:cubicBezTo>
                  <a:pt x="17513" y="3572"/>
                  <a:pt x="17488" y="3597"/>
                  <a:pt x="17489" y="3627"/>
                </a:cubicBezTo>
                <a:lnTo>
                  <a:pt x="17489" y="3701"/>
                </a:lnTo>
                <a:cubicBezTo>
                  <a:pt x="17489" y="3933"/>
                  <a:pt x="17474" y="4166"/>
                  <a:pt x="17443" y="4393"/>
                </a:cubicBezTo>
                <a:cubicBezTo>
                  <a:pt x="17439" y="4424"/>
                  <a:pt x="17460" y="4452"/>
                  <a:pt x="17490" y="4456"/>
                </a:cubicBezTo>
                <a:lnTo>
                  <a:pt x="17498" y="4456"/>
                </a:lnTo>
                <a:cubicBezTo>
                  <a:pt x="17526" y="4456"/>
                  <a:pt x="17549" y="4436"/>
                  <a:pt x="17553" y="4408"/>
                </a:cubicBezTo>
                <a:cubicBezTo>
                  <a:pt x="17584" y="4176"/>
                  <a:pt x="17600" y="3938"/>
                  <a:pt x="17600" y="3701"/>
                </a:cubicBezTo>
                <a:lnTo>
                  <a:pt x="17600" y="3626"/>
                </a:lnTo>
                <a:cubicBezTo>
                  <a:pt x="17599" y="3595"/>
                  <a:pt x="17575" y="3572"/>
                  <a:pt x="17545" y="3572"/>
                </a:cubicBezTo>
                <a:close/>
                <a:moveTo>
                  <a:pt x="17335" y="5103"/>
                </a:moveTo>
                <a:cubicBezTo>
                  <a:pt x="17311" y="5103"/>
                  <a:pt x="17289" y="5119"/>
                  <a:pt x="17282" y="5143"/>
                </a:cubicBezTo>
                <a:cubicBezTo>
                  <a:pt x="17247" y="5258"/>
                  <a:pt x="17208" y="5373"/>
                  <a:pt x="17166" y="5483"/>
                </a:cubicBezTo>
                <a:cubicBezTo>
                  <a:pt x="17117" y="5608"/>
                  <a:pt x="17063" y="5734"/>
                  <a:pt x="17003" y="5857"/>
                </a:cubicBezTo>
                <a:cubicBezTo>
                  <a:pt x="16989" y="5884"/>
                  <a:pt x="17001" y="5917"/>
                  <a:pt x="17029" y="5931"/>
                </a:cubicBezTo>
                <a:cubicBezTo>
                  <a:pt x="17036" y="5935"/>
                  <a:pt x="17045" y="5937"/>
                  <a:pt x="17052" y="5937"/>
                </a:cubicBezTo>
                <a:cubicBezTo>
                  <a:pt x="17073" y="5937"/>
                  <a:pt x="17093" y="5925"/>
                  <a:pt x="17102" y="5906"/>
                </a:cubicBezTo>
                <a:cubicBezTo>
                  <a:pt x="17163" y="5780"/>
                  <a:pt x="17220" y="5650"/>
                  <a:pt x="17269" y="5522"/>
                </a:cubicBezTo>
                <a:cubicBezTo>
                  <a:pt x="17313" y="5409"/>
                  <a:pt x="17352" y="5293"/>
                  <a:pt x="17388" y="5175"/>
                </a:cubicBezTo>
                <a:cubicBezTo>
                  <a:pt x="17396" y="5145"/>
                  <a:pt x="17380" y="5115"/>
                  <a:pt x="17350" y="5106"/>
                </a:cubicBezTo>
                <a:cubicBezTo>
                  <a:pt x="17345" y="5104"/>
                  <a:pt x="17340" y="5103"/>
                  <a:pt x="17335" y="5103"/>
                </a:cubicBezTo>
                <a:close/>
                <a:moveTo>
                  <a:pt x="16660" y="6494"/>
                </a:moveTo>
                <a:cubicBezTo>
                  <a:pt x="16643" y="6494"/>
                  <a:pt x="16626" y="6503"/>
                  <a:pt x="16614" y="6518"/>
                </a:cubicBezTo>
                <a:cubicBezTo>
                  <a:pt x="16470" y="6726"/>
                  <a:pt x="16307" y="6927"/>
                  <a:pt x="16130" y="7114"/>
                </a:cubicBezTo>
                <a:cubicBezTo>
                  <a:pt x="16110" y="7136"/>
                  <a:pt x="16111" y="7172"/>
                  <a:pt x="16134" y="7192"/>
                </a:cubicBezTo>
                <a:cubicBezTo>
                  <a:pt x="16144" y="7203"/>
                  <a:pt x="16157" y="7208"/>
                  <a:pt x="16171" y="7208"/>
                </a:cubicBezTo>
                <a:cubicBezTo>
                  <a:pt x="16186" y="7208"/>
                  <a:pt x="16201" y="7202"/>
                  <a:pt x="16212" y="7190"/>
                </a:cubicBezTo>
                <a:cubicBezTo>
                  <a:pt x="16391" y="6999"/>
                  <a:pt x="16558" y="6795"/>
                  <a:pt x="16705" y="6581"/>
                </a:cubicBezTo>
                <a:cubicBezTo>
                  <a:pt x="16723" y="6556"/>
                  <a:pt x="16717" y="6522"/>
                  <a:pt x="16691" y="6504"/>
                </a:cubicBezTo>
                <a:cubicBezTo>
                  <a:pt x="16682" y="6497"/>
                  <a:pt x="16671" y="6494"/>
                  <a:pt x="16660" y="6494"/>
                </a:cubicBezTo>
                <a:close/>
                <a:moveTo>
                  <a:pt x="15601" y="7622"/>
                </a:moveTo>
                <a:cubicBezTo>
                  <a:pt x="15588" y="7622"/>
                  <a:pt x="15576" y="7626"/>
                  <a:pt x="15566" y="7634"/>
                </a:cubicBezTo>
                <a:cubicBezTo>
                  <a:pt x="15367" y="7793"/>
                  <a:pt x="15154" y="7941"/>
                  <a:pt x="14934" y="8070"/>
                </a:cubicBezTo>
                <a:cubicBezTo>
                  <a:pt x="14907" y="8085"/>
                  <a:pt x="14899" y="8119"/>
                  <a:pt x="14915" y="8146"/>
                </a:cubicBezTo>
                <a:cubicBezTo>
                  <a:pt x="14924" y="8163"/>
                  <a:pt x="14943" y="8174"/>
                  <a:pt x="14962" y="8174"/>
                </a:cubicBezTo>
                <a:cubicBezTo>
                  <a:pt x="14971" y="8174"/>
                  <a:pt x="14981" y="8171"/>
                  <a:pt x="14990" y="8165"/>
                </a:cubicBezTo>
                <a:cubicBezTo>
                  <a:pt x="15215" y="8033"/>
                  <a:pt x="15432" y="7883"/>
                  <a:pt x="15636" y="7721"/>
                </a:cubicBezTo>
                <a:cubicBezTo>
                  <a:pt x="15659" y="7702"/>
                  <a:pt x="15664" y="7667"/>
                  <a:pt x="15644" y="7643"/>
                </a:cubicBezTo>
                <a:cubicBezTo>
                  <a:pt x="15633" y="7629"/>
                  <a:pt x="15617" y="7622"/>
                  <a:pt x="15601" y="7622"/>
                </a:cubicBezTo>
                <a:close/>
                <a:moveTo>
                  <a:pt x="14268" y="8408"/>
                </a:moveTo>
                <a:cubicBezTo>
                  <a:pt x="14261" y="8408"/>
                  <a:pt x="14254" y="8409"/>
                  <a:pt x="14247" y="8412"/>
                </a:cubicBezTo>
                <a:cubicBezTo>
                  <a:pt x="14009" y="8509"/>
                  <a:pt x="13763" y="8590"/>
                  <a:pt x="13517" y="8650"/>
                </a:cubicBezTo>
                <a:cubicBezTo>
                  <a:pt x="13487" y="8658"/>
                  <a:pt x="13469" y="8688"/>
                  <a:pt x="13477" y="8717"/>
                </a:cubicBezTo>
                <a:cubicBezTo>
                  <a:pt x="13483" y="8743"/>
                  <a:pt x="13506" y="8759"/>
                  <a:pt x="13530" y="8759"/>
                </a:cubicBezTo>
                <a:cubicBezTo>
                  <a:pt x="13534" y="8759"/>
                  <a:pt x="13540" y="8759"/>
                  <a:pt x="13544" y="8758"/>
                </a:cubicBezTo>
                <a:cubicBezTo>
                  <a:pt x="13795" y="8696"/>
                  <a:pt x="14046" y="8614"/>
                  <a:pt x="14289" y="8515"/>
                </a:cubicBezTo>
                <a:cubicBezTo>
                  <a:pt x="14317" y="8503"/>
                  <a:pt x="14330" y="8471"/>
                  <a:pt x="14319" y="8442"/>
                </a:cubicBezTo>
                <a:cubicBezTo>
                  <a:pt x="14310" y="8421"/>
                  <a:pt x="14289" y="8408"/>
                  <a:pt x="14268" y="8408"/>
                </a:cubicBezTo>
                <a:close/>
                <a:moveTo>
                  <a:pt x="12768" y="8775"/>
                </a:moveTo>
                <a:cubicBezTo>
                  <a:pt x="12765" y="8775"/>
                  <a:pt x="12763" y="8775"/>
                  <a:pt x="12761" y="8775"/>
                </a:cubicBezTo>
                <a:lnTo>
                  <a:pt x="12730" y="8777"/>
                </a:lnTo>
                <a:cubicBezTo>
                  <a:pt x="12495" y="8795"/>
                  <a:pt x="12256" y="8800"/>
                  <a:pt x="11989" y="8803"/>
                </a:cubicBezTo>
                <a:cubicBezTo>
                  <a:pt x="11959" y="8803"/>
                  <a:pt x="11934" y="8828"/>
                  <a:pt x="11934" y="8858"/>
                </a:cubicBezTo>
                <a:cubicBezTo>
                  <a:pt x="11934" y="8889"/>
                  <a:pt x="11960" y="8914"/>
                  <a:pt x="11990" y="8914"/>
                </a:cubicBezTo>
                <a:lnTo>
                  <a:pt x="11991" y="8913"/>
                </a:lnTo>
                <a:cubicBezTo>
                  <a:pt x="12259" y="8911"/>
                  <a:pt x="12500" y="8907"/>
                  <a:pt x="12739" y="8888"/>
                </a:cubicBezTo>
                <a:lnTo>
                  <a:pt x="12771" y="8885"/>
                </a:lnTo>
                <a:cubicBezTo>
                  <a:pt x="12801" y="8883"/>
                  <a:pt x="12823" y="8856"/>
                  <a:pt x="12821" y="8825"/>
                </a:cubicBezTo>
                <a:cubicBezTo>
                  <a:pt x="12818" y="8797"/>
                  <a:pt x="12793" y="8775"/>
                  <a:pt x="12768" y="8775"/>
                </a:cubicBezTo>
                <a:close/>
                <a:moveTo>
                  <a:pt x="11216" y="8825"/>
                </a:moveTo>
                <a:cubicBezTo>
                  <a:pt x="11214" y="8825"/>
                  <a:pt x="11212" y="8825"/>
                  <a:pt x="11210" y="8825"/>
                </a:cubicBezTo>
                <a:cubicBezTo>
                  <a:pt x="10905" y="8847"/>
                  <a:pt x="10659" y="8886"/>
                  <a:pt x="10434" y="8951"/>
                </a:cubicBezTo>
                <a:cubicBezTo>
                  <a:pt x="10404" y="8960"/>
                  <a:pt x="10387" y="8991"/>
                  <a:pt x="10396" y="9020"/>
                </a:cubicBezTo>
                <a:cubicBezTo>
                  <a:pt x="10403" y="9044"/>
                  <a:pt x="10426" y="9060"/>
                  <a:pt x="10449" y="9060"/>
                </a:cubicBezTo>
                <a:cubicBezTo>
                  <a:pt x="10455" y="9060"/>
                  <a:pt x="10460" y="9059"/>
                  <a:pt x="10464" y="9058"/>
                </a:cubicBezTo>
                <a:cubicBezTo>
                  <a:pt x="10682" y="8995"/>
                  <a:pt x="10921" y="8957"/>
                  <a:pt x="11217" y="8935"/>
                </a:cubicBezTo>
                <a:cubicBezTo>
                  <a:pt x="11248" y="8933"/>
                  <a:pt x="11271" y="8908"/>
                  <a:pt x="11269" y="8877"/>
                </a:cubicBezTo>
                <a:cubicBezTo>
                  <a:pt x="11267" y="8848"/>
                  <a:pt x="11246" y="8825"/>
                  <a:pt x="11216" y="8825"/>
                </a:cubicBezTo>
                <a:close/>
                <a:moveTo>
                  <a:pt x="9755" y="9286"/>
                </a:moveTo>
                <a:cubicBezTo>
                  <a:pt x="9743" y="9286"/>
                  <a:pt x="9732" y="9289"/>
                  <a:pt x="9722" y="9296"/>
                </a:cubicBezTo>
                <a:cubicBezTo>
                  <a:pt x="9512" y="9452"/>
                  <a:pt x="9336" y="9642"/>
                  <a:pt x="9184" y="9877"/>
                </a:cubicBezTo>
                <a:cubicBezTo>
                  <a:pt x="9167" y="9902"/>
                  <a:pt x="9175" y="9936"/>
                  <a:pt x="9200" y="9952"/>
                </a:cubicBezTo>
                <a:cubicBezTo>
                  <a:pt x="9210" y="9959"/>
                  <a:pt x="9221" y="9962"/>
                  <a:pt x="9230" y="9962"/>
                </a:cubicBezTo>
                <a:cubicBezTo>
                  <a:pt x="9248" y="9962"/>
                  <a:pt x="9267" y="9952"/>
                  <a:pt x="9277" y="9936"/>
                </a:cubicBezTo>
                <a:cubicBezTo>
                  <a:pt x="9423" y="9713"/>
                  <a:pt x="9589" y="9533"/>
                  <a:pt x="9788" y="9386"/>
                </a:cubicBezTo>
                <a:cubicBezTo>
                  <a:pt x="9813" y="9367"/>
                  <a:pt x="9818" y="9333"/>
                  <a:pt x="9800" y="9308"/>
                </a:cubicBezTo>
                <a:cubicBezTo>
                  <a:pt x="9789" y="9294"/>
                  <a:pt x="9772" y="9286"/>
                  <a:pt x="9755" y="9286"/>
                </a:cubicBezTo>
                <a:close/>
                <a:moveTo>
                  <a:pt x="8896" y="10549"/>
                </a:moveTo>
                <a:cubicBezTo>
                  <a:pt x="8873" y="10549"/>
                  <a:pt x="8851" y="10563"/>
                  <a:pt x="8844" y="10586"/>
                </a:cubicBezTo>
                <a:cubicBezTo>
                  <a:pt x="8769" y="10795"/>
                  <a:pt x="8699" y="11034"/>
                  <a:pt x="8626" y="11337"/>
                </a:cubicBezTo>
                <a:cubicBezTo>
                  <a:pt x="8619" y="11367"/>
                  <a:pt x="8637" y="11397"/>
                  <a:pt x="8667" y="11404"/>
                </a:cubicBezTo>
                <a:cubicBezTo>
                  <a:pt x="8672" y="11405"/>
                  <a:pt x="8676" y="11405"/>
                  <a:pt x="8680" y="11405"/>
                </a:cubicBezTo>
                <a:cubicBezTo>
                  <a:pt x="8705" y="11405"/>
                  <a:pt x="8728" y="11388"/>
                  <a:pt x="8734" y="11363"/>
                </a:cubicBezTo>
                <a:cubicBezTo>
                  <a:pt x="8806" y="11063"/>
                  <a:pt x="8875" y="10828"/>
                  <a:pt x="8948" y="10623"/>
                </a:cubicBezTo>
                <a:cubicBezTo>
                  <a:pt x="8958" y="10594"/>
                  <a:pt x="8943" y="10562"/>
                  <a:pt x="8914" y="10552"/>
                </a:cubicBezTo>
                <a:cubicBezTo>
                  <a:pt x="8908" y="10550"/>
                  <a:pt x="8902" y="10549"/>
                  <a:pt x="8896" y="10549"/>
                </a:cubicBezTo>
                <a:close/>
                <a:moveTo>
                  <a:pt x="8508" y="12051"/>
                </a:moveTo>
                <a:cubicBezTo>
                  <a:pt x="8483" y="12051"/>
                  <a:pt x="8459" y="12069"/>
                  <a:pt x="8454" y="12095"/>
                </a:cubicBezTo>
                <a:cubicBezTo>
                  <a:pt x="8402" y="12320"/>
                  <a:pt x="8339" y="12585"/>
                  <a:pt x="8260" y="12842"/>
                </a:cubicBezTo>
                <a:cubicBezTo>
                  <a:pt x="8252" y="12872"/>
                  <a:pt x="8268" y="12903"/>
                  <a:pt x="8298" y="12912"/>
                </a:cubicBezTo>
                <a:cubicBezTo>
                  <a:pt x="8303" y="12914"/>
                  <a:pt x="8308" y="12915"/>
                  <a:pt x="8314" y="12915"/>
                </a:cubicBezTo>
                <a:cubicBezTo>
                  <a:pt x="8337" y="12915"/>
                  <a:pt x="8360" y="12899"/>
                  <a:pt x="8367" y="12875"/>
                </a:cubicBezTo>
                <a:cubicBezTo>
                  <a:pt x="8446" y="12615"/>
                  <a:pt x="8510" y="12346"/>
                  <a:pt x="8562" y="12120"/>
                </a:cubicBezTo>
                <a:cubicBezTo>
                  <a:pt x="8569" y="12090"/>
                  <a:pt x="8550" y="12060"/>
                  <a:pt x="8520" y="12053"/>
                </a:cubicBezTo>
                <a:cubicBezTo>
                  <a:pt x="8516" y="12052"/>
                  <a:pt x="8512" y="12051"/>
                  <a:pt x="8508" y="12051"/>
                </a:cubicBezTo>
                <a:close/>
                <a:moveTo>
                  <a:pt x="62" y="13056"/>
                </a:moveTo>
                <a:cubicBezTo>
                  <a:pt x="56" y="13056"/>
                  <a:pt x="50" y="13057"/>
                  <a:pt x="44" y="13059"/>
                </a:cubicBezTo>
                <a:cubicBezTo>
                  <a:pt x="16" y="13070"/>
                  <a:pt x="0" y="13102"/>
                  <a:pt x="11" y="13131"/>
                </a:cubicBezTo>
                <a:cubicBezTo>
                  <a:pt x="98" y="13374"/>
                  <a:pt x="211" y="13613"/>
                  <a:pt x="346" y="13841"/>
                </a:cubicBezTo>
                <a:cubicBezTo>
                  <a:pt x="356" y="13858"/>
                  <a:pt x="375" y="13868"/>
                  <a:pt x="393" y="13868"/>
                </a:cubicBezTo>
                <a:cubicBezTo>
                  <a:pt x="403" y="13868"/>
                  <a:pt x="414" y="13866"/>
                  <a:pt x="422" y="13860"/>
                </a:cubicBezTo>
                <a:cubicBezTo>
                  <a:pt x="448" y="13844"/>
                  <a:pt x="458" y="13810"/>
                  <a:pt x="442" y="13784"/>
                </a:cubicBezTo>
                <a:cubicBezTo>
                  <a:pt x="310" y="13562"/>
                  <a:pt x="200" y="13330"/>
                  <a:pt x="116" y="13093"/>
                </a:cubicBezTo>
                <a:cubicBezTo>
                  <a:pt x="107" y="13070"/>
                  <a:pt x="86" y="13056"/>
                  <a:pt x="62" y="13056"/>
                </a:cubicBezTo>
                <a:close/>
                <a:moveTo>
                  <a:pt x="8029" y="13524"/>
                </a:moveTo>
                <a:cubicBezTo>
                  <a:pt x="8008" y="13524"/>
                  <a:pt x="7989" y="13535"/>
                  <a:pt x="7979" y="13555"/>
                </a:cubicBezTo>
                <a:cubicBezTo>
                  <a:pt x="7865" y="13779"/>
                  <a:pt x="7727" y="13996"/>
                  <a:pt x="7570" y="14201"/>
                </a:cubicBezTo>
                <a:cubicBezTo>
                  <a:pt x="7551" y="14225"/>
                  <a:pt x="7556" y="14260"/>
                  <a:pt x="7580" y="14278"/>
                </a:cubicBezTo>
                <a:cubicBezTo>
                  <a:pt x="7590" y="14286"/>
                  <a:pt x="7602" y="14290"/>
                  <a:pt x="7614" y="14290"/>
                </a:cubicBezTo>
                <a:cubicBezTo>
                  <a:pt x="7631" y="14290"/>
                  <a:pt x="7647" y="14282"/>
                  <a:pt x="7658" y="14268"/>
                </a:cubicBezTo>
                <a:cubicBezTo>
                  <a:pt x="7819" y="14058"/>
                  <a:pt x="7961" y="13836"/>
                  <a:pt x="8079" y="13605"/>
                </a:cubicBezTo>
                <a:cubicBezTo>
                  <a:pt x="8093" y="13577"/>
                  <a:pt x="8081" y="13544"/>
                  <a:pt x="8054" y="13530"/>
                </a:cubicBezTo>
                <a:cubicBezTo>
                  <a:pt x="8046" y="13526"/>
                  <a:pt x="8037" y="13524"/>
                  <a:pt x="8029" y="13524"/>
                </a:cubicBezTo>
                <a:close/>
                <a:moveTo>
                  <a:pt x="849" y="14384"/>
                </a:moveTo>
                <a:cubicBezTo>
                  <a:pt x="836" y="14384"/>
                  <a:pt x="823" y="14388"/>
                  <a:pt x="812" y="14398"/>
                </a:cubicBezTo>
                <a:cubicBezTo>
                  <a:pt x="790" y="14418"/>
                  <a:pt x="788" y="14453"/>
                  <a:pt x="807" y="14477"/>
                </a:cubicBezTo>
                <a:cubicBezTo>
                  <a:pt x="978" y="14672"/>
                  <a:pt x="1169" y="14855"/>
                  <a:pt x="1373" y="15020"/>
                </a:cubicBezTo>
                <a:cubicBezTo>
                  <a:pt x="1383" y="15029"/>
                  <a:pt x="1396" y="15033"/>
                  <a:pt x="1407" y="15033"/>
                </a:cubicBezTo>
                <a:cubicBezTo>
                  <a:pt x="1423" y="15033"/>
                  <a:pt x="1439" y="15026"/>
                  <a:pt x="1451" y="15012"/>
                </a:cubicBezTo>
                <a:cubicBezTo>
                  <a:pt x="1470" y="14988"/>
                  <a:pt x="1466" y="14953"/>
                  <a:pt x="1443" y="14934"/>
                </a:cubicBezTo>
                <a:cubicBezTo>
                  <a:pt x="1244" y="14773"/>
                  <a:pt x="1058" y="14594"/>
                  <a:pt x="891" y="14403"/>
                </a:cubicBezTo>
                <a:cubicBezTo>
                  <a:pt x="880" y="14391"/>
                  <a:pt x="864" y="14384"/>
                  <a:pt x="849" y="14384"/>
                </a:cubicBezTo>
                <a:close/>
                <a:moveTo>
                  <a:pt x="7088" y="14749"/>
                </a:moveTo>
                <a:cubicBezTo>
                  <a:pt x="7075" y="14749"/>
                  <a:pt x="7062" y="14753"/>
                  <a:pt x="7051" y="14763"/>
                </a:cubicBezTo>
                <a:cubicBezTo>
                  <a:pt x="6863" y="14934"/>
                  <a:pt x="6659" y="15091"/>
                  <a:pt x="6443" y="15229"/>
                </a:cubicBezTo>
                <a:cubicBezTo>
                  <a:pt x="6416" y="15245"/>
                  <a:pt x="6409" y="15280"/>
                  <a:pt x="6426" y="15306"/>
                </a:cubicBezTo>
                <a:cubicBezTo>
                  <a:pt x="6437" y="15322"/>
                  <a:pt x="6454" y="15331"/>
                  <a:pt x="6472" y="15331"/>
                </a:cubicBezTo>
                <a:cubicBezTo>
                  <a:pt x="6483" y="15331"/>
                  <a:pt x="6493" y="15328"/>
                  <a:pt x="6502" y="15323"/>
                </a:cubicBezTo>
                <a:cubicBezTo>
                  <a:pt x="6723" y="15181"/>
                  <a:pt x="6933" y="15020"/>
                  <a:pt x="7126" y="14845"/>
                </a:cubicBezTo>
                <a:cubicBezTo>
                  <a:pt x="7148" y="14825"/>
                  <a:pt x="7150" y="14790"/>
                  <a:pt x="7129" y="14767"/>
                </a:cubicBezTo>
                <a:cubicBezTo>
                  <a:pt x="7118" y="14755"/>
                  <a:pt x="7103" y="14749"/>
                  <a:pt x="7088" y="14749"/>
                </a:cubicBezTo>
                <a:close/>
                <a:moveTo>
                  <a:pt x="2049" y="15357"/>
                </a:moveTo>
                <a:cubicBezTo>
                  <a:pt x="2030" y="15357"/>
                  <a:pt x="2011" y="15368"/>
                  <a:pt x="2001" y="15386"/>
                </a:cubicBezTo>
                <a:cubicBezTo>
                  <a:pt x="1986" y="15412"/>
                  <a:pt x="1996" y="15447"/>
                  <a:pt x="2023" y="15462"/>
                </a:cubicBezTo>
                <a:cubicBezTo>
                  <a:pt x="2251" y="15590"/>
                  <a:pt x="2492" y="15699"/>
                  <a:pt x="2737" y="15785"/>
                </a:cubicBezTo>
                <a:cubicBezTo>
                  <a:pt x="2743" y="15787"/>
                  <a:pt x="2749" y="15788"/>
                  <a:pt x="2755" y="15788"/>
                </a:cubicBezTo>
                <a:cubicBezTo>
                  <a:pt x="2778" y="15788"/>
                  <a:pt x="2799" y="15775"/>
                  <a:pt x="2808" y="15752"/>
                </a:cubicBezTo>
                <a:cubicBezTo>
                  <a:pt x="2817" y="15723"/>
                  <a:pt x="2802" y="15691"/>
                  <a:pt x="2774" y="15682"/>
                </a:cubicBezTo>
                <a:cubicBezTo>
                  <a:pt x="2535" y="15597"/>
                  <a:pt x="2300" y="15490"/>
                  <a:pt x="2076" y="15364"/>
                </a:cubicBezTo>
                <a:cubicBezTo>
                  <a:pt x="2067" y="15360"/>
                  <a:pt x="2058" y="15357"/>
                  <a:pt x="2049" y="15357"/>
                </a:cubicBezTo>
                <a:close/>
                <a:moveTo>
                  <a:pt x="5786" y="15581"/>
                </a:moveTo>
                <a:cubicBezTo>
                  <a:pt x="5779" y="15581"/>
                  <a:pt x="5772" y="15583"/>
                  <a:pt x="5765" y="15586"/>
                </a:cubicBezTo>
                <a:cubicBezTo>
                  <a:pt x="5528" y="15685"/>
                  <a:pt x="5283" y="15764"/>
                  <a:pt x="5036" y="15819"/>
                </a:cubicBezTo>
                <a:cubicBezTo>
                  <a:pt x="5006" y="15827"/>
                  <a:pt x="4987" y="15857"/>
                  <a:pt x="4995" y="15886"/>
                </a:cubicBezTo>
                <a:cubicBezTo>
                  <a:pt x="5000" y="15912"/>
                  <a:pt x="5023" y="15929"/>
                  <a:pt x="5048" y="15929"/>
                </a:cubicBezTo>
                <a:cubicBezTo>
                  <a:pt x="5052" y="15929"/>
                  <a:pt x="5057" y="15929"/>
                  <a:pt x="5061" y="15928"/>
                </a:cubicBezTo>
                <a:cubicBezTo>
                  <a:pt x="5314" y="15871"/>
                  <a:pt x="5565" y="15790"/>
                  <a:pt x="5808" y="15688"/>
                </a:cubicBezTo>
                <a:cubicBezTo>
                  <a:pt x="5836" y="15675"/>
                  <a:pt x="5849" y="15643"/>
                  <a:pt x="5837" y="15615"/>
                </a:cubicBezTo>
                <a:cubicBezTo>
                  <a:pt x="5829" y="15594"/>
                  <a:pt x="5808" y="15581"/>
                  <a:pt x="5786" y="15581"/>
                </a:cubicBezTo>
                <a:close/>
                <a:moveTo>
                  <a:pt x="3506" y="15870"/>
                </a:moveTo>
                <a:cubicBezTo>
                  <a:pt x="3479" y="15870"/>
                  <a:pt x="3456" y="15890"/>
                  <a:pt x="3451" y="15917"/>
                </a:cubicBezTo>
                <a:cubicBezTo>
                  <a:pt x="3447" y="15947"/>
                  <a:pt x="3467" y="15975"/>
                  <a:pt x="3498" y="15980"/>
                </a:cubicBezTo>
                <a:cubicBezTo>
                  <a:pt x="3701" y="16013"/>
                  <a:pt x="3907" y="16030"/>
                  <a:pt x="4110" y="16032"/>
                </a:cubicBezTo>
                <a:lnTo>
                  <a:pt x="4143" y="16032"/>
                </a:lnTo>
                <a:cubicBezTo>
                  <a:pt x="4189" y="16032"/>
                  <a:pt x="4236" y="16031"/>
                  <a:pt x="4281" y="16030"/>
                </a:cubicBezTo>
                <a:cubicBezTo>
                  <a:pt x="4312" y="16029"/>
                  <a:pt x="4337" y="16003"/>
                  <a:pt x="4335" y="15972"/>
                </a:cubicBezTo>
                <a:cubicBezTo>
                  <a:pt x="4334" y="15943"/>
                  <a:pt x="4314" y="15919"/>
                  <a:pt x="4282" y="15919"/>
                </a:cubicBezTo>
                <a:cubicBezTo>
                  <a:pt x="4281" y="15919"/>
                  <a:pt x="4279" y="15919"/>
                  <a:pt x="4278" y="15919"/>
                </a:cubicBezTo>
                <a:cubicBezTo>
                  <a:pt x="4233" y="15920"/>
                  <a:pt x="4188" y="15921"/>
                  <a:pt x="4143" y="15921"/>
                </a:cubicBezTo>
                <a:lnTo>
                  <a:pt x="4110" y="15921"/>
                </a:lnTo>
                <a:cubicBezTo>
                  <a:pt x="3913" y="15919"/>
                  <a:pt x="3713" y="15903"/>
                  <a:pt x="3515" y="15871"/>
                </a:cubicBezTo>
                <a:cubicBezTo>
                  <a:pt x="3512" y="15870"/>
                  <a:pt x="3509" y="15870"/>
                  <a:pt x="3506" y="1587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" name="Google Shape;418;p16"/>
          <p:cNvSpPr/>
          <p:nvPr/>
        </p:nvSpPr>
        <p:spPr>
          <a:xfrm rot="-9039069" flipH="1">
            <a:off x="368821" y="216302"/>
            <a:ext cx="434387" cy="101756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19" name="Google Shape;419;p16"/>
          <p:cNvGrpSpPr/>
          <p:nvPr/>
        </p:nvGrpSpPr>
        <p:grpSpPr>
          <a:xfrm rot="9899945">
            <a:off x="7791376" y="534461"/>
            <a:ext cx="215934" cy="195605"/>
            <a:chOff x="1640475" y="1197075"/>
            <a:chExt cx="55475" cy="50250"/>
          </a:xfrm>
        </p:grpSpPr>
        <p:sp>
          <p:nvSpPr>
            <p:cNvPr id="420" name="Google Shape;420;p16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16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16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23" name="Google Shape;423;p16"/>
          <p:cNvSpPr/>
          <p:nvPr/>
        </p:nvSpPr>
        <p:spPr>
          <a:xfrm rot="-9899901" flipH="1">
            <a:off x="3598835" y="407494"/>
            <a:ext cx="545173" cy="127720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24" name="Google Shape;424;p16"/>
          <p:cNvGrpSpPr/>
          <p:nvPr/>
        </p:nvGrpSpPr>
        <p:grpSpPr>
          <a:xfrm rot="9253860">
            <a:off x="1598068" y="239310"/>
            <a:ext cx="272677" cy="246999"/>
            <a:chOff x="1640475" y="1197075"/>
            <a:chExt cx="55475" cy="50250"/>
          </a:xfrm>
        </p:grpSpPr>
        <p:sp>
          <p:nvSpPr>
            <p:cNvPr id="425" name="Google Shape;425;p16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16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16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28" name="Google Shape;428;p16"/>
          <p:cNvSpPr txBox="1">
            <a:spLocks noGrp="1"/>
          </p:cNvSpPr>
          <p:nvPr>
            <p:ph type="ctrTitle"/>
          </p:nvPr>
        </p:nvSpPr>
        <p:spPr>
          <a:xfrm flipH="1">
            <a:off x="2270875" y="1057400"/>
            <a:ext cx="4602300" cy="142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  <a:defRPr sz="96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120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120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120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120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120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120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120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1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429" name="Google Shape;429;p16"/>
          <p:cNvGrpSpPr/>
          <p:nvPr/>
        </p:nvGrpSpPr>
        <p:grpSpPr>
          <a:xfrm rot="1533267">
            <a:off x="8169499" y="354341"/>
            <a:ext cx="259193" cy="555838"/>
            <a:chOff x="2867487" y="2990073"/>
            <a:chExt cx="141189" cy="302795"/>
          </a:xfrm>
        </p:grpSpPr>
        <p:sp>
          <p:nvSpPr>
            <p:cNvPr id="430" name="Google Shape;430;p16"/>
            <p:cNvSpPr/>
            <p:nvPr/>
          </p:nvSpPr>
          <p:spPr>
            <a:xfrm>
              <a:off x="2884095" y="2999752"/>
              <a:ext cx="109700" cy="254958"/>
            </a:xfrm>
            <a:custGeom>
              <a:avLst/>
              <a:gdLst/>
              <a:ahLst/>
              <a:cxnLst/>
              <a:rect l="l" t="t" r="r" b="b"/>
              <a:pathLst>
                <a:path w="5905" h="13724" extrusionOk="0">
                  <a:moveTo>
                    <a:pt x="3588" y="1"/>
                  </a:moveTo>
                  <a:cubicBezTo>
                    <a:pt x="3305" y="1"/>
                    <a:pt x="3022" y="5"/>
                    <a:pt x="2736" y="14"/>
                  </a:cubicBezTo>
                  <a:cubicBezTo>
                    <a:pt x="2836" y="47"/>
                    <a:pt x="2902" y="180"/>
                    <a:pt x="2869" y="347"/>
                  </a:cubicBezTo>
                  <a:cubicBezTo>
                    <a:pt x="2135" y="3149"/>
                    <a:pt x="1168" y="5851"/>
                    <a:pt x="0" y="8520"/>
                  </a:cubicBezTo>
                  <a:cubicBezTo>
                    <a:pt x="343" y="8472"/>
                    <a:pt x="686" y="8450"/>
                    <a:pt x="1030" y="8450"/>
                  </a:cubicBezTo>
                  <a:cubicBezTo>
                    <a:pt x="1657" y="8450"/>
                    <a:pt x="2290" y="8524"/>
                    <a:pt x="2936" y="8653"/>
                  </a:cubicBezTo>
                  <a:cubicBezTo>
                    <a:pt x="3103" y="8687"/>
                    <a:pt x="3203" y="8887"/>
                    <a:pt x="3136" y="9020"/>
                  </a:cubicBezTo>
                  <a:cubicBezTo>
                    <a:pt x="2636" y="10555"/>
                    <a:pt x="2235" y="12122"/>
                    <a:pt x="1968" y="13723"/>
                  </a:cubicBezTo>
                  <a:cubicBezTo>
                    <a:pt x="3136" y="11555"/>
                    <a:pt x="4303" y="9387"/>
                    <a:pt x="5504" y="7219"/>
                  </a:cubicBezTo>
                  <a:cubicBezTo>
                    <a:pt x="4570" y="7219"/>
                    <a:pt x="3703" y="7052"/>
                    <a:pt x="2836" y="6818"/>
                  </a:cubicBezTo>
                  <a:cubicBezTo>
                    <a:pt x="2636" y="6752"/>
                    <a:pt x="2536" y="6518"/>
                    <a:pt x="2636" y="6351"/>
                  </a:cubicBezTo>
                  <a:cubicBezTo>
                    <a:pt x="3970" y="4383"/>
                    <a:pt x="5037" y="2282"/>
                    <a:pt x="5905" y="80"/>
                  </a:cubicBezTo>
                  <a:cubicBezTo>
                    <a:pt x="5123" y="32"/>
                    <a:pt x="4360" y="1"/>
                    <a:pt x="3588" y="1"/>
                  </a:cubicBezTo>
                  <a:close/>
                </a:path>
              </a:pathLst>
            </a:custGeom>
            <a:solidFill>
              <a:srgbClr val="8CF7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16"/>
            <p:cNvSpPr/>
            <p:nvPr/>
          </p:nvSpPr>
          <p:spPr>
            <a:xfrm>
              <a:off x="2867487" y="2990073"/>
              <a:ext cx="141189" cy="302795"/>
            </a:xfrm>
            <a:custGeom>
              <a:avLst/>
              <a:gdLst/>
              <a:ahLst/>
              <a:cxnLst/>
              <a:rect l="l" t="t" r="r" b="b"/>
              <a:pathLst>
                <a:path w="7600" h="16299" extrusionOk="0">
                  <a:moveTo>
                    <a:pt x="4482" y="522"/>
                  </a:moveTo>
                  <a:cubicBezTo>
                    <a:pt x="5254" y="522"/>
                    <a:pt x="6017" y="553"/>
                    <a:pt x="6799" y="601"/>
                  </a:cubicBezTo>
                  <a:cubicBezTo>
                    <a:pt x="5931" y="2803"/>
                    <a:pt x="4864" y="4904"/>
                    <a:pt x="3530" y="6872"/>
                  </a:cubicBezTo>
                  <a:cubicBezTo>
                    <a:pt x="3430" y="7039"/>
                    <a:pt x="3530" y="7273"/>
                    <a:pt x="3730" y="7339"/>
                  </a:cubicBezTo>
                  <a:cubicBezTo>
                    <a:pt x="4597" y="7606"/>
                    <a:pt x="5464" y="7740"/>
                    <a:pt x="6398" y="7740"/>
                  </a:cubicBezTo>
                  <a:cubicBezTo>
                    <a:pt x="5197" y="9908"/>
                    <a:pt x="4030" y="12076"/>
                    <a:pt x="2862" y="14244"/>
                  </a:cubicBezTo>
                  <a:cubicBezTo>
                    <a:pt x="3129" y="12677"/>
                    <a:pt x="3530" y="11109"/>
                    <a:pt x="4030" y="9541"/>
                  </a:cubicBezTo>
                  <a:cubicBezTo>
                    <a:pt x="4097" y="9408"/>
                    <a:pt x="3997" y="9208"/>
                    <a:pt x="3830" y="9174"/>
                  </a:cubicBezTo>
                  <a:cubicBezTo>
                    <a:pt x="3184" y="9045"/>
                    <a:pt x="2551" y="8971"/>
                    <a:pt x="1924" y="8971"/>
                  </a:cubicBezTo>
                  <a:cubicBezTo>
                    <a:pt x="1580" y="8971"/>
                    <a:pt x="1237" y="8993"/>
                    <a:pt x="894" y="9041"/>
                  </a:cubicBezTo>
                  <a:cubicBezTo>
                    <a:pt x="2062" y="6372"/>
                    <a:pt x="3029" y="3670"/>
                    <a:pt x="3763" y="868"/>
                  </a:cubicBezTo>
                  <a:cubicBezTo>
                    <a:pt x="3796" y="701"/>
                    <a:pt x="3730" y="601"/>
                    <a:pt x="3630" y="535"/>
                  </a:cubicBezTo>
                  <a:cubicBezTo>
                    <a:pt x="3916" y="526"/>
                    <a:pt x="4199" y="522"/>
                    <a:pt x="4482" y="522"/>
                  </a:cubicBezTo>
                  <a:close/>
                  <a:moveTo>
                    <a:pt x="5989" y="1"/>
                  </a:moveTo>
                  <a:cubicBezTo>
                    <a:pt x="5157" y="1"/>
                    <a:pt x="4319" y="45"/>
                    <a:pt x="3496" y="134"/>
                  </a:cubicBezTo>
                  <a:cubicBezTo>
                    <a:pt x="3296" y="134"/>
                    <a:pt x="3229" y="368"/>
                    <a:pt x="3363" y="468"/>
                  </a:cubicBezTo>
                  <a:cubicBezTo>
                    <a:pt x="3263" y="501"/>
                    <a:pt x="3196" y="568"/>
                    <a:pt x="3163" y="701"/>
                  </a:cubicBezTo>
                  <a:cubicBezTo>
                    <a:pt x="2395" y="3637"/>
                    <a:pt x="1395" y="6506"/>
                    <a:pt x="94" y="9241"/>
                  </a:cubicBezTo>
                  <a:cubicBezTo>
                    <a:pt x="0" y="9491"/>
                    <a:pt x="169" y="9711"/>
                    <a:pt x="410" y="9711"/>
                  </a:cubicBezTo>
                  <a:cubicBezTo>
                    <a:pt x="427" y="9711"/>
                    <a:pt x="444" y="9710"/>
                    <a:pt x="461" y="9708"/>
                  </a:cubicBezTo>
                  <a:cubicBezTo>
                    <a:pt x="944" y="9624"/>
                    <a:pt x="1420" y="9583"/>
                    <a:pt x="1895" y="9583"/>
                  </a:cubicBezTo>
                  <a:cubicBezTo>
                    <a:pt x="2370" y="9583"/>
                    <a:pt x="2846" y="9624"/>
                    <a:pt x="3329" y="9708"/>
                  </a:cubicBezTo>
                  <a:cubicBezTo>
                    <a:pt x="2696" y="11776"/>
                    <a:pt x="2229" y="13844"/>
                    <a:pt x="1995" y="15979"/>
                  </a:cubicBezTo>
                  <a:cubicBezTo>
                    <a:pt x="1975" y="16182"/>
                    <a:pt x="2140" y="16299"/>
                    <a:pt x="2302" y="16299"/>
                  </a:cubicBezTo>
                  <a:cubicBezTo>
                    <a:pt x="2407" y="16299"/>
                    <a:pt x="2510" y="16250"/>
                    <a:pt x="2562" y="16146"/>
                  </a:cubicBezTo>
                  <a:cubicBezTo>
                    <a:pt x="4063" y="13277"/>
                    <a:pt x="5598" y="10442"/>
                    <a:pt x="7166" y="7606"/>
                  </a:cubicBezTo>
                  <a:cubicBezTo>
                    <a:pt x="7299" y="7406"/>
                    <a:pt x="7132" y="7139"/>
                    <a:pt x="6899" y="7139"/>
                  </a:cubicBezTo>
                  <a:cubicBezTo>
                    <a:pt x="6806" y="7143"/>
                    <a:pt x="6713" y="7144"/>
                    <a:pt x="6622" y="7144"/>
                  </a:cubicBezTo>
                  <a:cubicBezTo>
                    <a:pt x="5826" y="7144"/>
                    <a:pt x="5075" y="7019"/>
                    <a:pt x="4297" y="6839"/>
                  </a:cubicBezTo>
                  <a:cubicBezTo>
                    <a:pt x="5598" y="4838"/>
                    <a:pt x="6699" y="2669"/>
                    <a:pt x="7532" y="401"/>
                  </a:cubicBezTo>
                  <a:cubicBezTo>
                    <a:pt x="7599" y="234"/>
                    <a:pt x="7432" y="34"/>
                    <a:pt x="7232" y="34"/>
                  </a:cubicBezTo>
                  <a:cubicBezTo>
                    <a:pt x="6821" y="12"/>
                    <a:pt x="6406" y="1"/>
                    <a:pt x="598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SECTION_HEADER_1_1_1"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17"/>
          <p:cNvSpPr/>
          <p:nvPr/>
        </p:nvSpPr>
        <p:spPr>
          <a:xfrm rot="10800000" flipH="1">
            <a:off x="6935925" y="4058099"/>
            <a:ext cx="2317193" cy="1250526"/>
          </a:xfrm>
          <a:custGeom>
            <a:avLst/>
            <a:gdLst/>
            <a:ahLst/>
            <a:cxnLst/>
            <a:rect l="l" t="t" r="r" b="b"/>
            <a:pathLst>
              <a:path w="23470" h="10129" extrusionOk="0">
                <a:moveTo>
                  <a:pt x="1" y="0"/>
                </a:moveTo>
                <a:cubicBezTo>
                  <a:pt x="82" y="144"/>
                  <a:pt x="177" y="279"/>
                  <a:pt x="285" y="404"/>
                </a:cubicBezTo>
                <a:cubicBezTo>
                  <a:pt x="779" y="975"/>
                  <a:pt x="1537" y="1316"/>
                  <a:pt x="2299" y="1316"/>
                </a:cubicBezTo>
                <a:cubicBezTo>
                  <a:pt x="2333" y="1316"/>
                  <a:pt x="2366" y="1315"/>
                  <a:pt x="2400" y="1314"/>
                </a:cubicBezTo>
                <a:cubicBezTo>
                  <a:pt x="2977" y="1291"/>
                  <a:pt x="3549" y="1082"/>
                  <a:pt x="4119" y="1082"/>
                </a:cubicBezTo>
                <a:cubicBezTo>
                  <a:pt x="4234" y="1082"/>
                  <a:pt x="4350" y="1091"/>
                  <a:pt x="4465" y="1111"/>
                </a:cubicBezTo>
                <a:cubicBezTo>
                  <a:pt x="4602" y="1136"/>
                  <a:pt x="4730" y="1174"/>
                  <a:pt x="4852" y="1224"/>
                </a:cubicBezTo>
                <a:cubicBezTo>
                  <a:pt x="4878" y="1235"/>
                  <a:pt x="4905" y="1246"/>
                  <a:pt x="4930" y="1259"/>
                </a:cubicBezTo>
                <a:lnTo>
                  <a:pt x="4931" y="1259"/>
                </a:lnTo>
                <a:cubicBezTo>
                  <a:pt x="5863" y="1693"/>
                  <a:pt x="6418" y="2816"/>
                  <a:pt x="7292" y="3441"/>
                </a:cubicBezTo>
                <a:cubicBezTo>
                  <a:pt x="7907" y="3879"/>
                  <a:pt x="8634" y="4045"/>
                  <a:pt x="9391" y="4045"/>
                </a:cubicBezTo>
                <a:cubicBezTo>
                  <a:pt x="10254" y="4045"/>
                  <a:pt x="11156" y="3830"/>
                  <a:pt x="11976" y="3561"/>
                </a:cubicBezTo>
                <a:cubicBezTo>
                  <a:pt x="12709" y="3320"/>
                  <a:pt x="13469" y="3042"/>
                  <a:pt x="14229" y="3042"/>
                </a:cubicBezTo>
                <a:cubicBezTo>
                  <a:pt x="14408" y="3042"/>
                  <a:pt x="14587" y="3058"/>
                  <a:pt x="14766" y="3093"/>
                </a:cubicBezTo>
                <a:cubicBezTo>
                  <a:pt x="16157" y="3366"/>
                  <a:pt x="17029" y="4715"/>
                  <a:pt x="17593" y="5995"/>
                </a:cubicBezTo>
                <a:cubicBezTo>
                  <a:pt x="18158" y="7275"/>
                  <a:pt x="18647" y="8696"/>
                  <a:pt x="19803" y="9505"/>
                </a:cubicBezTo>
                <a:cubicBezTo>
                  <a:pt x="20409" y="9930"/>
                  <a:pt x="21147" y="10129"/>
                  <a:pt x="21892" y="10129"/>
                </a:cubicBezTo>
                <a:cubicBezTo>
                  <a:pt x="22430" y="10129"/>
                  <a:pt x="22971" y="10026"/>
                  <a:pt x="23470" y="9829"/>
                </a:cubicBezTo>
                <a:lnTo>
                  <a:pt x="23470" y="0"/>
                </a:lnTo>
                <a:close/>
              </a:path>
            </a:pathLst>
          </a:custGeom>
          <a:solidFill>
            <a:srgbClr val="CCB1FE">
              <a:alpha val="486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4" name="Google Shape;434;p17"/>
          <p:cNvSpPr/>
          <p:nvPr/>
        </p:nvSpPr>
        <p:spPr>
          <a:xfrm rot="10800000" flipH="1">
            <a:off x="5225150" y="-342765"/>
            <a:ext cx="4306686" cy="2199414"/>
          </a:xfrm>
          <a:custGeom>
            <a:avLst/>
            <a:gdLst/>
            <a:ahLst/>
            <a:cxnLst/>
            <a:rect l="l" t="t" r="r" b="b"/>
            <a:pathLst>
              <a:path w="20699" h="14262" extrusionOk="0">
                <a:moveTo>
                  <a:pt x="16853" y="1"/>
                </a:moveTo>
                <a:cubicBezTo>
                  <a:pt x="16589" y="1"/>
                  <a:pt x="16324" y="41"/>
                  <a:pt x="16064" y="100"/>
                </a:cubicBezTo>
                <a:cubicBezTo>
                  <a:pt x="15287" y="274"/>
                  <a:pt x="14440" y="586"/>
                  <a:pt x="13999" y="1484"/>
                </a:cubicBezTo>
                <a:cubicBezTo>
                  <a:pt x="13782" y="1925"/>
                  <a:pt x="13671" y="2437"/>
                  <a:pt x="13436" y="2864"/>
                </a:cubicBezTo>
                <a:cubicBezTo>
                  <a:pt x="13215" y="3266"/>
                  <a:pt x="12875" y="3522"/>
                  <a:pt x="12511" y="3665"/>
                </a:cubicBezTo>
                <a:cubicBezTo>
                  <a:pt x="12069" y="3837"/>
                  <a:pt x="11615" y="3859"/>
                  <a:pt x="11159" y="3859"/>
                </a:cubicBezTo>
                <a:cubicBezTo>
                  <a:pt x="11006" y="3859"/>
                  <a:pt x="10853" y="3856"/>
                  <a:pt x="10701" y="3856"/>
                </a:cubicBezTo>
                <a:cubicBezTo>
                  <a:pt x="10498" y="3856"/>
                  <a:pt x="10296" y="3860"/>
                  <a:pt x="10095" y="3880"/>
                </a:cubicBezTo>
                <a:cubicBezTo>
                  <a:pt x="9680" y="3920"/>
                  <a:pt x="9262" y="4026"/>
                  <a:pt x="8894" y="4285"/>
                </a:cubicBezTo>
                <a:cubicBezTo>
                  <a:pt x="8523" y="4548"/>
                  <a:pt x="8243" y="4955"/>
                  <a:pt x="7994" y="5382"/>
                </a:cubicBezTo>
                <a:cubicBezTo>
                  <a:pt x="7500" y="6225"/>
                  <a:pt x="7043" y="7121"/>
                  <a:pt x="6336" y="7709"/>
                </a:cubicBezTo>
                <a:cubicBezTo>
                  <a:pt x="5983" y="8002"/>
                  <a:pt x="5587" y="8190"/>
                  <a:pt x="5164" y="8231"/>
                </a:cubicBezTo>
                <a:cubicBezTo>
                  <a:pt x="5076" y="8240"/>
                  <a:pt x="4988" y="8243"/>
                  <a:pt x="4900" y="8243"/>
                </a:cubicBezTo>
                <a:cubicBezTo>
                  <a:pt x="4496" y="8243"/>
                  <a:pt x="4092" y="8166"/>
                  <a:pt x="3691" y="8123"/>
                </a:cubicBezTo>
                <a:cubicBezTo>
                  <a:pt x="3252" y="8076"/>
                  <a:pt x="2813" y="8052"/>
                  <a:pt x="2373" y="8052"/>
                </a:cubicBezTo>
                <a:cubicBezTo>
                  <a:pt x="2305" y="8052"/>
                  <a:pt x="2237" y="8053"/>
                  <a:pt x="2170" y="8054"/>
                </a:cubicBezTo>
                <a:cubicBezTo>
                  <a:pt x="1958" y="8057"/>
                  <a:pt x="1727" y="8043"/>
                  <a:pt x="1527" y="8149"/>
                </a:cubicBezTo>
                <a:cubicBezTo>
                  <a:pt x="1345" y="8245"/>
                  <a:pt x="1232" y="8443"/>
                  <a:pt x="1145" y="8661"/>
                </a:cubicBezTo>
                <a:cubicBezTo>
                  <a:pt x="915" y="9241"/>
                  <a:pt x="707" y="9837"/>
                  <a:pt x="489" y="10425"/>
                </a:cubicBezTo>
                <a:cubicBezTo>
                  <a:pt x="382" y="10712"/>
                  <a:pt x="273" y="10996"/>
                  <a:pt x="170" y="11285"/>
                </a:cubicBezTo>
                <a:cubicBezTo>
                  <a:pt x="82" y="11538"/>
                  <a:pt x="0" y="11807"/>
                  <a:pt x="8" y="12088"/>
                </a:cubicBezTo>
                <a:cubicBezTo>
                  <a:pt x="21" y="12629"/>
                  <a:pt x="368" y="12994"/>
                  <a:pt x="711" y="13243"/>
                </a:cubicBezTo>
                <a:cubicBezTo>
                  <a:pt x="1071" y="13507"/>
                  <a:pt x="1473" y="13671"/>
                  <a:pt x="1882" y="13769"/>
                </a:cubicBezTo>
                <a:cubicBezTo>
                  <a:pt x="2734" y="13974"/>
                  <a:pt x="3606" y="13920"/>
                  <a:pt x="4468" y="13980"/>
                </a:cubicBezTo>
                <a:cubicBezTo>
                  <a:pt x="5488" y="14051"/>
                  <a:pt x="6502" y="14240"/>
                  <a:pt x="7524" y="14260"/>
                </a:cubicBezTo>
                <a:cubicBezTo>
                  <a:pt x="7567" y="14261"/>
                  <a:pt x="7610" y="14261"/>
                  <a:pt x="7652" y="14261"/>
                </a:cubicBezTo>
                <a:cubicBezTo>
                  <a:pt x="8600" y="14261"/>
                  <a:pt x="9520" y="14052"/>
                  <a:pt x="10445" y="13797"/>
                </a:cubicBezTo>
                <a:cubicBezTo>
                  <a:pt x="10927" y="13664"/>
                  <a:pt x="11408" y="13527"/>
                  <a:pt x="11895" y="13424"/>
                </a:cubicBezTo>
                <a:cubicBezTo>
                  <a:pt x="12396" y="13318"/>
                  <a:pt x="12902" y="13253"/>
                  <a:pt x="13408" y="13207"/>
                </a:cubicBezTo>
                <a:cubicBezTo>
                  <a:pt x="14415" y="13113"/>
                  <a:pt x="15426" y="13086"/>
                  <a:pt x="16429" y="12939"/>
                </a:cubicBezTo>
                <a:cubicBezTo>
                  <a:pt x="16862" y="12876"/>
                  <a:pt x="17290" y="12772"/>
                  <a:pt x="17724" y="12708"/>
                </a:cubicBezTo>
                <a:cubicBezTo>
                  <a:pt x="17931" y="12676"/>
                  <a:pt x="18142" y="12652"/>
                  <a:pt x="18353" y="12652"/>
                </a:cubicBezTo>
                <a:cubicBezTo>
                  <a:pt x="18545" y="12652"/>
                  <a:pt x="18735" y="12672"/>
                  <a:pt x="18922" y="12725"/>
                </a:cubicBezTo>
                <a:cubicBezTo>
                  <a:pt x="19108" y="12778"/>
                  <a:pt x="19285" y="12862"/>
                  <a:pt x="19446" y="12990"/>
                </a:cubicBezTo>
                <a:cubicBezTo>
                  <a:pt x="19530" y="13055"/>
                  <a:pt x="19602" y="13168"/>
                  <a:pt x="19703" y="13170"/>
                </a:cubicBezTo>
                <a:cubicBezTo>
                  <a:pt x="19705" y="13170"/>
                  <a:pt x="19707" y="13170"/>
                  <a:pt x="19709" y="13170"/>
                </a:cubicBezTo>
                <a:cubicBezTo>
                  <a:pt x="19794" y="13170"/>
                  <a:pt x="19882" y="13147"/>
                  <a:pt x="19960" y="13109"/>
                </a:cubicBezTo>
                <a:cubicBezTo>
                  <a:pt x="20337" y="12928"/>
                  <a:pt x="20552" y="12457"/>
                  <a:pt x="20620" y="11978"/>
                </a:cubicBezTo>
                <a:cubicBezTo>
                  <a:pt x="20661" y="11688"/>
                  <a:pt x="20662" y="11393"/>
                  <a:pt x="20662" y="11100"/>
                </a:cubicBezTo>
                <a:cubicBezTo>
                  <a:pt x="20661" y="10779"/>
                  <a:pt x="20660" y="10457"/>
                  <a:pt x="20659" y="10136"/>
                </a:cubicBezTo>
                <a:cubicBezTo>
                  <a:pt x="20657" y="9484"/>
                  <a:pt x="20655" y="8832"/>
                  <a:pt x="20653" y="8180"/>
                </a:cubicBezTo>
                <a:cubicBezTo>
                  <a:pt x="20649" y="6940"/>
                  <a:pt x="20646" y="5700"/>
                  <a:pt x="20642" y="4459"/>
                </a:cubicBezTo>
                <a:lnTo>
                  <a:pt x="20642" y="4459"/>
                </a:lnTo>
                <a:cubicBezTo>
                  <a:pt x="20644" y="4461"/>
                  <a:pt x="20645" y="4462"/>
                  <a:pt x="20647" y="4462"/>
                </a:cubicBezTo>
                <a:cubicBezTo>
                  <a:pt x="20699" y="4462"/>
                  <a:pt x="20598" y="3375"/>
                  <a:pt x="20067" y="3281"/>
                </a:cubicBezTo>
                <a:cubicBezTo>
                  <a:pt x="19246" y="3135"/>
                  <a:pt x="19173" y="1493"/>
                  <a:pt x="18535" y="804"/>
                </a:cubicBezTo>
                <a:cubicBezTo>
                  <a:pt x="18227" y="470"/>
                  <a:pt x="17870" y="206"/>
                  <a:pt x="17474" y="87"/>
                </a:cubicBezTo>
                <a:cubicBezTo>
                  <a:pt x="17269" y="26"/>
                  <a:pt x="17062" y="1"/>
                  <a:pt x="16853" y="1"/>
                </a:cubicBezTo>
                <a:close/>
              </a:path>
            </a:pathLst>
          </a:custGeom>
          <a:solidFill>
            <a:srgbClr val="FF6EA7">
              <a:alpha val="491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5" name="Google Shape;435;p17"/>
          <p:cNvSpPr/>
          <p:nvPr/>
        </p:nvSpPr>
        <p:spPr>
          <a:xfrm rot="10800000" flipH="1">
            <a:off x="-825625" y="-394841"/>
            <a:ext cx="2695508" cy="2318767"/>
          </a:xfrm>
          <a:custGeom>
            <a:avLst/>
            <a:gdLst/>
            <a:ahLst/>
            <a:cxnLst/>
            <a:rect l="l" t="t" r="r" b="b"/>
            <a:pathLst>
              <a:path w="21506" h="13044" extrusionOk="0">
                <a:moveTo>
                  <a:pt x="3180" y="0"/>
                </a:moveTo>
                <a:cubicBezTo>
                  <a:pt x="3059" y="0"/>
                  <a:pt x="2939" y="4"/>
                  <a:pt x="2818" y="11"/>
                </a:cubicBezTo>
                <a:cubicBezTo>
                  <a:pt x="2085" y="54"/>
                  <a:pt x="1355" y="227"/>
                  <a:pt x="834" y="551"/>
                </a:cubicBezTo>
                <a:cubicBezTo>
                  <a:pt x="250" y="913"/>
                  <a:pt x="65" y="1411"/>
                  <a:pt x="36" y="1902"/>
                </a:cubicBezTo>
                <a:cubicBezTo>
                  <a:pt x="1" y="2484"/>
                  <a:pt x="77" y="3072"/>
                  <a:pt x="110" y="3654"/>
                </a:cubicBezTo>
                <a:cubicBezTo>
                  <a:pt x="143" y="4272"/>
                  <a:pt x="177" y="4890"/>
                  <a:pt x="211" y="5509"/>
                </a:cubicBezTo>
                <a:lnTo>
                  <a:pt x="619" y="12928"/>
                </a:lnTo>
                <a:cubicBezTo>
                  <a:pt x="622" y="12996"/>
                  <a:pt x="711" y="13044"/>
                  <a:pt x="816" y="13044"/>
                </a:cubicBezTo>
                <a:cubicBezTo>
                  <a:pt x="831" y="13044"/>
                  <a:pt x="847" y="13043"/>
                  <a:pt x="863" y="13041"/>
                </a:cubicBezTo>
                <a:cubicBezTo>
                  <a:pt x="2378" y="12830"/>
                  <a:pt x="3912" y="12669"/>
                  <a:pt x="5457" y="12564"/>
                </a:cubicBezTo>
                <a:cubicBezTo>
                  <a:pt x="7004" y="12457"/>
                  <a:pt x="8559" y="12406"/>
                  <a:pt x="10115" y="12406"/>
                </a:cubicBezTo>
                <a:cubicBezTo>
                  <a:pt x="11304" y="12406"/>
                  <a:pt x="12493" y="12436"/>
                  <a:pt x="13679" y="12495"/>
                </a:cubicBezTo>
                <a:cubicBezTo>
                  <a:pt x="14434" y="12533"/>
                  <a:pt x="15229" y="12576"/>
                  <a:pt x="16019" y="12576"/>
                </a:cubicBezTo>
                <a:cubicBezTo>
                  <a:pt x="17350" y="12576"/>
                  <a:pt x="18667" y="12454"/>
                  <a:pt x="19757" y="11976"/>
                </a:cubicBezTo>
                <a:lnTo>
                  <a:pt x="19757" y="11976"/>
                </a:lnTo>
                <a:cubicBezTo>
                  <a:pt x="19755" y="11987"/>
                  <a:pt x="19759" y="11992"/>
                  <a:pt x="19770" y="11992"/>
                </a:cubicBezTo>
                <a:cubicBezTo>
                  <a:pt x="19872" y="11992"/>
                  <a:pt x="20520" y="11533"/>
                  <a:pt x="20666" y="11300"/>
                </a:cubicBezTo>
                <a:cubicBezTo>
                  <a:pt x="21276" y="10319"/>
                  <a:pt x="21505" y="9208"/>
                  <a:pt x="20964" y="8195"/>
                </a:cubicBezTo>
                <a:cubicBezTo>
                  <a:pt x="20510" y="7349"/>
                  <a:pt x="19544" y="6569"/>
                  <a:pt x="18190" y="6187"/>
                </a:cubicBezTo>
                <a:cubicBezTo>
                  <a:pt x="16673" y="5759"/>
                  <a:pt x="14935" y="5923"/>
                  <a:pt x="13382" y="5580"/>
                </a:cubicBezTo>
                <a:cubicBezTo>
                  <a:pt x="11840" y="5240"/>
                  <a:pt x="11141" y="4324"/>
                  <a:pt x="10445" y="3499"/>
                </a:cubicBezTo>
                <a:cubicBezTo>
                  <a:pt x="9690" y="2603"/>
                  <a:pt x="8718" y="1801"/>
                  <a:pt x="7429" y="1159"/>
                </a:cubicBezTo>
                <a:cubicBezTo>
                  <a:pt x="6263" y="578"/>
                  <a:pt x="4748" y="0"/>
                  <a:pt x="3180" y="0"/>
                </a:cubicBezTo>
                <a:close/>
              </a:path>
            </a:pathLst>
          </a:custGeom>
          <a:solidFill>
            <a:srgbClr val="B2F7EF">
              <a:alpha val="497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6" name="Google Shape;436;p17"/>
          <p:cNvSpPr/>
          <p:nvPr/>
        </p:nvSpPr>
        <p:spPr>
          <a:xfrm rot="10800000" flipH="1">
            <a:off x="-212370" y="3873180"/>
            <a:ext cx="3940563" cy="1912570"/>
          </a:xfrm>
          <a:custGeom>
            <a:avLst/>
            <a:gdLst/>
            <a:ahLst/>
            <a:cxnLst/>
            <a:rect l="l" t="t" r="r" b="b"/>
            <a:pathLst>
              <a:path w="24376" h="11831" extrusionOk="0">
                <a:moveTo>
                  <a:pt x="1749" y="0"/>
                </a:moveTo>
                <a:cubicBezTo>
                  <a:pt x="1709" y="0"/>
                  <a:pt x="1669" y="3"/>
                  <a:pt x="1629" y="10"/>
                </a:cubicBezTo>
                <a:cubicBezTo>
                  <a:pt x="1391" y="51"/>
                  <a:pt x="1250" y="241"/>
                  <a:pt x="1188" y="476"/>
                </a:cubicBezTo>
                <a:cubicBezTo>
                  <a:pt x="1034" y="1062"/>
                  <a:pt x="936" y="1672"/>
                  <a:pt x="819" y="2266"/>
                </a:cubicBezTo>
                <a:cubicBezTo>
                  <a:pt x="701" y="2875"/>
                  <a:pt x="591" y="3483"/>
                  <a:pt x="497" y="4096"/>
                </a:cubicBezTo>
                <a:cubicBezTo>
                  <a:pt x="126" y="6503"/>
                  <a:pt x="1" y="8997"/>
                  <a:pt x="659" y="11362"/>
                </a:cubicBezTo>
                <a:cubicBezTo>
                  <a:pt x="678" y="11430"/>
                  <a:pt x="734" y="11465"/>
                  <a:pt x="790" y="11465"/>
                </a:cubicBezTo>
                <a:cubicBezTo>
                  <a:pt x="836" y="11465"/>
                  <a:pt x="882" y="11443"/>
                  <a:pt x="910" y="11396"/>
                </a:cubicBezTo>
                <a:cubicBezTo>
                  <a:pt x="1048" y="11173"/>
                  <a:pt x="1207" y="10966"/>
                  <a:pt x="1385" y="10775"/>
                </a:cubicBezTo>
                <a:cubicBezTo>
                  <a:pt x="2101" y="10007"/>
                  <a:pt x="3087" y="9538"/>
                  <a:pt x="4095" y="9409"/>
                </a:cubicBezTo>
                <a:cubicBezTo>
                  <a:pt x="4315" y="9380"/>
                  <a:pt x="4536" y="9367"/>
                  <a:pt x="4756" y="9367"/>
                </a:cubicBezTo>
                <a:cubicBezTo>
                  <a:pt x="5731" y="9367"/>
                  <a:pt x="6705" y="9633"/>
                  <a:pt x="7587" y="10066"/>
                </a:cubicBezTo>
                <a:cubicBezTo>
                  <a:pt x="8653" y="10589"/>
                  <a:pt x="9622" y="11353"/>
                  <a:pt x="10770" y="11680"/>
                </a:cubicBezTo>
                <a:cubicBezTo>
                  <a:pt x="11110" y="11777"/>
                  <a:pt x="11460" y="11831"/>
                  <a:pt x="11804" y="11831"/>
                </a:cubicBezTo>
                <a:cubicBezTo>
                  <a:pt x="12445" y="11831"/>
                  <a:pt x="13071" y="11645"/>
                  <a:pt x="13597" y="11201"/>
                </a:cubicBezTo>
                <a:cubicBezTo>
                  <a:pt x="14183" y="10708"/>
                  <a:pt x="14558" y="9990"/>
                  <a:pt x="14873" y="9287"/>
                </a:cubicBezTo>
                <a:cubicBezTo>
                  <a:pt x="15209" y="8537"/>
                  <a:pt x="15487" y="7753"/>
                  <a:pt x="15901" y="7045"/>
                </a:cubicBezTo>
                <a:cubicBezTo>
                  <a:pt x="16332" y="6305"/>
                  <a:pt x="16925" y="5724"/>
                  <a:pt x="17743" y="5514"/>
                </a:cubicBezTo>
                <a:cubicBezTo>
                  <a:pt x="18117" y="5418"/>
                  <a:pt x="18497" y="5390"/>
                  <a:pt x="18880" y="5390"/>
                </a:cubicBezTo>
                <a:cubicBezTo>
                  <a:pt x="19432" y="5390"/>
                  <a:pt x="19989" y="5449"/>
                  <a:pt x="20540" y="5449"/>
                </a:cubicBezTo>
                <a:cubicBezTo>
                  <a:pt x="20676" y="5449"/>
                  <a:pt x="20812" y="5445"/>
                  <a:pt x="20947" y="5436"/>
                </a:cubicBezTo>
                <a:cubicBezTo>
                  <a:pt x="21449" y="5403"/>
                  <a:pt x="21952" y="5299"/>
                  <a:pt x="22402" y="5053"/>
                </a:cubicBezTo>
                <a:cubicBezTo>
                  <a:pt x="22808" y="4832"/>
                  <a:pt x="23157" y="4506"/>
                  <a:pt x="23433" y="4124"/>
                </a:cubicBezTo>
                <a:cubicBezTo>
                  <a:pt x="23951" y="3405"/>
                  <a:pt x="24197" y="2481"/>
                  <a:pt x="24066" y="1589"/>
                </a:cubicBezTo>
                <a:lnTo>
                  <a:pt x="24066" y="1589"/>
                </a:lnTo>
                <a:cubicBezTo>
                  <a:pt x="24067" y="1589"/>
                  <a:pt x="24069" y="1589"/>
                  <a:pt x="24070" y="1589"/>
                </a:cubicBezTo>
                <a:cubicBezTo>
                  <a:pt x="24093" y="1589"/>
                  <a:pt x="24117" y="1581"/>
                  <a:pt x="24142" y="1563"/>
                </a:cubicBezTo>
                <a:cubicBezTo>
                  <a:pt x="24293" y="1450"/>
                  <a:pt x="24375" y="1284"/>
                  <a:pt x="24372" y="1087"/>
                </a:cubicBezTo>
                <a:cubicBezTo>
                  <a:pt x="24363" y="604"/>
                  <a:pt x="23972" y="329"/>
                  <a:pt x="23550" y="297"/>
                </a:cubicBezTo>
                <a:cubicBezTo>
                  <a:pt x="23516" y="295"/>
                  <a:pt x="23481" y="294"/>
                  <a:pt x="23447" y="294"/>
                </a:cubicBezTo>
                <a:cubicBezTo>
                  <a:pt x="23214" y="294"/>
                  <a:pt x="22979" y="345"/>
                  <a:pt x="22750" y="383"/>
                </a:cubicBezTo>
                <a:cubicBezTo>
                  <a:pt x="22445" y="434"/>
                  <a:pt x="22139" y="481"/>
                  <a:pt x="21832" y="525"/>
                </a:cubicBezTo>
                <a:cubicBezTo>
                  <a:pt x="20628" y="695"/>
                  <a:pt x="19418" y="810"/>
                  <a:pt x="18207" y="888"/>
                </a:cubicBezTo>
                <a:cubicBezTo>
                  <a:pt x="15785" y="1046"/>
                  <a:pt x="13357" y="1063"/>
                  <a:pt x="10931" y="1083"/>
                </a:cubicBezTo>
                <a:cubicBezTo>
                  <a:pt x="10571" y="1086"/>
                  <a:pt x="10211" y="1088"/>
                  <a:pt x="9850" y="1088"/>
                </a:cubicBezTo>
                <a:cubicBezTo>
                  <a:pt x="7886" y="1088"/>
                  <a:pt x="5913" y="1021"/>
                  <a:pt x="3986" y="601"/>
                </a:cubicBezTo>
                <a:cubicBezTo>
                  <a:pt x="3423" y="479"/>
                  <a:pt x="2865" y="326"/>
                  <a:pt x="2319" y="138"/>
                </a:cubicBezTo>
                <a:cubicBezTo>
                  <a:pt x="2135" y="75"/>
                  <a:pt x="1944" y="0"/>
                  <a:pt x="1749" y="0"/>
                </a:cubicBezTo>
                <a:close/>
              </a:path>
            </a:pathLst>
          </a:custGeom>
          <a:solidFill>
            <a:srgbClr val="FFE652">
              <a:alpha val="502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7" name="Google Shape;437;p17"/>
          <p:cNvSpPr txBox="1">
            <a:spLocks noGrp="1"/>
          </p:cNvSpPr>
          <p:nvPr>
            <p:ph type="title"/>
          </p:nvPr>
        </p:nvSpPr>
        <p:spPr>
          <a:xfrm>
            <a:off x="2715675" y="758952"/>
            <a:ext cx="37125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1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438" name="Google Shape;438;p17"/>
          <p:cNvGrpSpPr/>
          <p:nvPr/>
        </p:nvGrpSpPr>
        <p:grpSpPr>
          <a:xfrm rot="-9900006">
            <a:off x="7397923" y="4623752"/>
            <a:ext cx="454166" cy="411416"/>
            <a:chOff x="1640475" y="1197075"/>
            <a:chExt cx="55475" cy="50250"/>
          </a:xfrm>
        </p:grpSpPr>
        <p:sp>
          <p:nvSpPr>
            <p:cNvPr id="439" name="Google Shape;439;p17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17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17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2" name="Google Shape;442;p17"/>
          <p:cNvGrpSpPr/>
          <p:nvPr/>
        </p:nvGrpSpPr>
        <p:grpSpPr>
          <a:xfrm rot="10034023">
            <a:off x="204355" y="3167783"/>
            <a:ext cx="279616" cy="253294"/>
            <a:chOff x="1640475" y="1197075"/>
            <a:chExt cx="55475" cy="50250"/>
          </a:xfrm>
        </p:grpSpPr>
        <p:sp>
          <p:nvSpPr>
            <p:cNvPr id="443" name="Google Shape;443;p17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17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17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46" name="Google Shape;446;p17"/>
          <p:cNvSpPr/>
          <p:nvPr/>
        </p:nvSpPr>
        <p:spPr>
          <a:xfrm rot="9113192" flipH="1">
            <a:off x="4846575" y="208112"/>
            <a:ext cx="695049" cy="162825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7" name="Google Shape;447;p17"/>
          <p:cNvSpPr/>
          <p:nvPr/>
        </p:nvSpPr>
        <p:spPr>
          <a:xfrm rot="-10799883" flipH="1">
            <a:off x="316584" y="4664948"/>
            <a:ext cx="545177" cy="127718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48" name="Google Shape;448;p17"/>
          <p:cNvGrpSpPr/>
          <p:nvPr/>
        </p:nvGrpSpPr>
        <p:grpSpPr>
          <a:xfrm rot="6324483">
            <a:off x="1105449" y="286808"/>
            <a:ext cx="197770" cy="213810"/>
            <a:chOff x="1640475" y="1197075"/>
            <a:chExt cx="55475" cy="50250"/>
          </a:xfrm>
        </p:grpSpPr>
        <p:sp>
          <p:nvSpPr>
            <p:cNvPr id="449" name="Google Shape;449;p17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17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17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2" name="Google Shape;452;p17"/>
          <p:cNvSpPr/>
          <p:nvPr/>
        </p:nvSpPr>
        <p:spPr>
          <a:xfrm rot="10800000">
            <a:off x="6676775" y="-33387"/>
            <a:ext cx="1167574" cy="854200"/>
          </a:xfrm>
          <a:custGeom>
            <a:avLst/>
            <a:gdLst/>
            <a:ahLst/>
            <a:cxnLst/>
            <a:rect l="l" t="t" r="r" b="b"/>
            <a:pathLst>
              <a:path w="29542" h="21613" extrusionOk="0">
                <a:moveTo>
                  <a:pt x="3461" y="0"/>
                </a:moveTo>
                <a:cubicBezTo>
                  <a:pt x="3371" y="0"/>
                  <a:pt x="3279" y="3"/>
                  <a:pt x="3188" y="8"/>
                </a:cubicBezTo>
                <a:cubicBezTo>
                  <a:pt x="3155" y="9"/>
                  <a:pt x="3131" y="41"/>
                  <a:pt x="3133" y="77"/>
                </a:cubicBezTo>
                <a:cubicBezTo>
                  <a:pt x="3134" y="81"/>
                  <a:pt x="3134" y="86"/>
                  <a:pt x="3135" y="89"/>
                </a:cubicBezTo>
                <a:cubicBezTo>
                  <a:pt x="3142" y="119"/>
                  <a:pt x="3169" y="141"/>
                  <a:pt x="3198" y="141"/>
                </a:cubicBezTo>
                <a:cubicBezTo>
                  <a:pt x="3199" y="141"/>
                  <a:pt x="3199" y="141"/>
                  <a:pt x="3200" y="141"/>
                </a:cubicBezTo>
                <a:cubicBezTo>
                  <a:pt x="3284" y="137"/>
                  <a:pt x="3368" y="134"/>
                  <a:pt x="3452" y="134"/>
                </a:cubicBezTo>
                <a:cubicBezTo>
                  <a:pt x="3550" y="134"/>
                  <a:pt x="3648" y="137"/>
                  <a:pt x="3745" y="143"/>
                </a:cubicBezTo>
                <a:cubicBezTo>
                  <a:pt x="3846" y="149"/>
                  <a:pt x="3949" y="158"/>
                  <a:pt x="4050" y="171"/>
                </a:cubicBezTo>
                <a:cubicBezTo>
                  <a:pt x="4052" y="171"/>
                  <a:pt x="4054" y="171"/>
                  <a:pt x="4056" y="171"/>
                </a:cubicBezTo>
                <a:cubicBezTo>
                  <a:pt x="4087" y="171"/>
                  <a:pt x="4114" y="146"/>
                  <a:pt x="4116" y="111"/>
                </a:cubicBezTo>
                <a:cubicBezTo>
                  <a:pt x="4119" y="75"/>
                  <a:pt x="4092" y="42"/>
                  <a:pt x="4059" y="37"/>
                </a:cubicBezTo>
                <a:cubicBezTo>
                  <a:pt x="3955" y="25"/>
                  <a:pt x="3850" y="15"/>
                  <a:pt x="3747" y="9"/>
                </a:cubicBezTo>
                <a:cubicBezTo>
                  <a:pt x="3653" y="3"/>
                  <a:pt x="3557" y="0"/>
                  <a:pt x="3461" y="0"/>
                </a:cubicBezTo>
                <a:close/>
                <a:moveTo>
                  <a:pt x="2344" y="125"/>
                </a:moveTo>
                <a:cubicBezTo>
                  <a:pt x="2340" y="125"/>
                  <a:pt x="2336" y="125"/>
                  <a:pt x="2332" y="126"/>
                </a:cubicBezTo>
                <a:cubicBezTo>
                  <a:pt x="2294" y="135"/>
                  <a:pt x="2257" y="143"/>
                  <a:pt x="2219" y="152"/>
                </a:cubicBezTo>
                <a:cubicBezTo>
                  <a:pt x="1978" y="213"/>
                  <a:pt x="1739" y="291"/>
                  <a:pt x="1507" y="385"/>
                </a:cubicBezTo>
                <a:cubicBezTo>
                  <a:pt x="1478" y="396"/>
                  <a:pt x="1463" y="430"/>
                  <a:pt x="1472" y="463"/>
                </a:cubicBezTo>
                <a:cubicBezTo>
                  <a:pt x="1473" y="465"/>
                  <a:pt x="1473" y="468"/>
                  <a:pt x="1474" y="471"/>
                </a:cubicBezTo>
                <a:cubicBezTo>
                  <a:pt x="1484" y="498"/>
                  <a:pt x="1508" y="515"/>
                  <a:pt x="1533" y="515"/>
                </a:cubicBezTo>
                <a:cubicBezTo>
                  <a:pt x="1540" y="515"/>
                  <a:pt x="1547" y="513"/>
                  <a:pt x="1554" y="511"/>
                </a:cubicBezTo>
                <a:cubicBezTo>
                  <a:pt x="1781" y="418"/>
                  <a:pt x="2015" y="342"/>
                  <a:pt x="2251" y="283"/>
                </a:cubicBezTo>
                <a:cubicBezTo>
                  <a:pt x="2289" y="274"/>
                  <a:pt x="2325" y="265"/>
                  <a:pt x="2361" y="256"/>
                </a:cubicBezTo>
                <a:cubicBezTo>
                  <a:pt x="2395" y="249"/>
                  <a:pt x="2415" y="214"/>
                  <a:pt x="2406" y="177"/>
                </a:cubicBezTo>
                <a:cubicBezTo>
                  <a:pt x="2406" y="177"/>
                  <a:pt x="2406" y="176"/>
                  <a:pt x="2406" y="176"/>
                </a:cubicBezTo>
                <a:cubicBezTo>
                  <a:pt x="2399" y="146"/>
                  <a:pt x="2373" y="125"/>
                  <a:pt x="2344" y="125"/>
                </a:cubicBezTo>
                <a:close/>
                <a:moveTo>
                  <a:pt x="4902" y="215"/>
                </a:moveTo>
                <a:cubicBezTo>
                  <a:pt x="4875" y="215"/>
                  <a:pt x="4851" y="234"/>
                  <a:pt x="4845" y="264"/>
                </a:cubicBezTo>
                <a:cubicBezTo>
                  <a:pt x="4843" y="275"/>
                  <a:pt x="4843" y="285"/>
                  <a:pt x="4846" y="296"/>
                </a:cubicBezTo>
                <a:cubicBezTo>
                  <a:pt x="4852" y="319"/>
                  <a:pt x="4869" y="339"/>
                  <a:pt x="4891" y="345"/>
                </a:cubicBezTo>
                <a:cubicBezTo>
                  <a:pt x="5167" y="426"/>
                  <a:pt x="5440" y="531"/>
                  <a:pt x="5705" y="657"/>
                </a:cubicBezTo>
                <a:cubicBezTo>
                  <a:pt x="5713" y="661"/>
                  <a:pt x="5722" y="663"/>
                  <a:pt x="5730" y="663"/>
                </a:cubicBezTo>
                <a:cubicBezTo>
                  <a:pt x="5753" y="663"/>
                  <a:pt x="5776" y="648"/>
                  <a:pt x="5784" y="623"/>
                </a:cubicBezTo>
                <a:cubicBezTo>
                  <a:pt x="5797" y="590"/>
                  <a:pt x="5782" y="550"/>
                  <a:pt x="5750" y="535"/>
                </a:cubicBezTo>
                <a:cubicBezTo>
                  <a:pt x="5480" y="407"/>
                  <a:pt x="5200" y="299"/>
                  <a:pt x="4919" y="217"/>
                </a:cubicBezTo>
                <a:cubicBezTo>
                  <a:pt x="4913" y="215"/>
                  <a:pt x="4908" y="215"/>
                  <a:pt x="4902" y="215"/>
                </a:cubicBezTo>
                <a:close/>
                <a:moveTo>
                  <a:pt x="761" y="768"/>
                </a:moveTo>
                <a:cubicBezTo>
                  <a:pt x="751" y="768"/>
                  <a:pt x="741" y="771"/>
                  <a:pt x="732" y="777"/>
                </a:cubicBezTo>
                <a:cubicBezTo>
                  <a:pt x="484" y="929"/>
                  <a:pt x="247" y="1103"/>
                  <a:pt x="26" y="1294"/>
                </a:cubicBezTo>
                <a:cubicBezTo>
                  <a:pt x="7" y="1310"/>
                  <a:pt x="1" y="1336"/>
                  <a:pt x="7" y="1361"/>
                </a:cubicBezTo>
                <a:cubicBezTo>
                  <a:pt x="9" y="1371"/>
                  <a:pt x="13" y="1379"/>
                  <a:pt x="19" y="1388"/>
                </a:cubicBezTo>
                <a:cubicBezTo>
                  <a:pt x="32" y="1405"/>
                  <a:pt x="50" y="1413"/>
                  <a:pt x="69" y="1413"/>
                </a:cubicBezTo>
                <a:cubicBezTo>
                  <a:pt x="82" y="1413"/>
                  <a:pt x="95" y="1409"/>
                  <a:pt x="105" y="1400"/>
                </a:cubicBezTo>
                <a:cubicBezTo>
                  <a:pt x="321" y="1214"/>
                  <a:pt x="554" y="1043"/>
                  <a:pt x="796" y="894"/>
                </a:cubicBezTo>
                <a:cubicBezTo>
                  <a:pt x="825" y="876"/>
                  <a:pt x="835" y="835"/>
                  <a:pt x="818" y="803"/>
                </a:cubicBezTo>
                <a:cubicBezTo>
                  <a:pt x="805" y="781"/>
                  <a:pt x="783" y="768"/>
                  <a:pt x="761" y="768"/>
                </a:cubicBezTo>
                <a:close/>
                <a:moveTo>
                  <a:pt x="6500" y="971"/>
                </a:moveTo>
                <a:cubicBezTo>
                  <a:pt x="6480" y="971"/>
                  <a:pt x="6461" y="982"/>
                  <a:pt x="6450" y="1002"/>
                </a:cubicBezTo>
                <a:cubicBezTo>
                  <a:pt x="6441" y="1018"/>
                  <a:pt x="6440" y="1036"/>
                  <a:pt x="6443" y="1053"/>
                </a:cubicBezTo>
                <a:cubicBezTo>
                  <a:pt x="6448" y="1069"/>
                  <a:pt x="6458" y="1084"/>
                  <a:pt x="6472" y="1095"/>
                </a:cubicBezTo>
                <a:cubicBezTo>
                  <a:pt x="6719" y="1261"/>
                  <a:pt x="6956" y="1447"/>
                  <a:pt x="7177" y="1647"/>
                </a:cubicBezTo>
                <a:cubicBezTo>
                  <a:pt x="7189" y="1659"/>
                  <a:pt x="7204" y="1664"/>
                  <a:pt x="7218" y="1664"/>
                </a:cubicBezTo>
                <a:cubicBezTo>
                  <a:pt x="7235" y="1664"/>
                  <a:pt x="7252" y="1656"/>
                  <a:pt x="7264" y="1641"/>
                </a:cubicBezTo>
                <a:cubicBezTo>
                  <a:pt x="7284" y="1613"/>
                  <a:pt x="7280" y="1570"/>
                  <a:pt x="7253" y="1547"/>
                </a:cubicBezTo>
                <a:cubicBezTo>
                  <a:pt x="7028" y="1342"/>
                  <a:pt x="6786" y="1152"/>
                  <a:pt x="6534" y="982"/>
                </a:cubicBezTo>
                <a:cubicBezTo>
                  <a:pt x="6523" y="975"/>
                  <a:pt x="6512" y="971"/>
                  <a:pt x="6500" y="971"/>
                </a:cubicBezTo>
                <a:close/>
                <a:moveTo>
                  <a:pt x="7843" y="2196"/>
                </a:moveTo>
                <a:cubicBezTo>
                  <a:pt x="7829" y="2196"/>
                  <a:pt x="7815" y="2202"/>
                  <a:pt x="7804" y="2212"/>
                </a:cubicBezTo>
                <a:cubicBezTo>
                  <a:pt x="7787" y="2230"/>
                  <a:pt x="7781" y="2254"/>
                  <a:pt x="7786" y="2279"/>
                </a:cubicBezTo>
                <a:cubicBezTo>
                  <a:pt x="7789" y="2288"/>
                  <a:pt x="7794" y="2298"/>
                  <a:pt x="7801" y="2306"/>
                </a:cubicBezTo>
                <a:cubicBezTo>
                  <a:pt x="7847" y="2363"/>
                  <a:pt x="7893" y="2421"/>
                  <a:pt x="7937" y="2480"/>
                </a:cubicBezTo>
                <a:cubicBezTo>
                  <a:pt x="8075" y="2661"/>
                  <a:pt x="8207" y="2856"/>
                  <a:pt x="8330" y="3057"/>
                </a:cubicBezTo>
                <a:cubicBezTo>
                  <a:pt x="8342" y="3078"/>
                  <a:pt x="8363" y="3089"/>
                  <a:pt x="8384" y="3089"/>
                </a:cubicBezTo>
                <a:cubicBezTo>
                  <a:pt x="8395" y="3089"/>
                  <a:pt x="8406" y="3086"/>
                  <a:pt x="8415" y="3079"/>
                </a:cubicBezTo>
                <a:cubicBezTo>
                  <a:pt x="8443" y="3060"/>
                  <a:pt x="8451" y="3018"/>
                  <a:pt x="8431" y="2987"/>
                </a:cubicBezTo>
                <a:cubicBezTo>
                  <a:pt x="8306" y="2781"/>
                  <a:pt x="8171" y="2582"/>
                  <a:pt x="8031" y="2397"/>
                </a:cubicBezTo>
                <a:cubicBezTo>
                  <a:pt x="7985" y="2337"/>
                  <a:pt x="7939" y="2278"/>
                  <a:pt x="7891" y="2220"/>
                </a:cubicBezTo>
                <a:cubicBezTo>
                  <a:pt x="7878" y="2205"/>
                  <a:pt x="7861" y="2196"/>
                  <a:pt x="7843" y="2196"/>
                </a:cubicBezTo>
                <a:close/>
                <a:moveTo>
                  <a:pt x="8818" y="3781"/>
                </a:moveTo>
                <a:cubicBezTo>
                  <a:pt x="8809" y="3781"/>
                  <a:pt x="8800" y="3783"/>
                  <a:pt x="8791" y="3787"/>
                </a:cubicBezTo>
                <a:cubicBezTo>
                  <a:pt x="8766" y="3800"/>
                  <a:pt x="8753" y="3832"/>
                  <a:pt x="8760" y="3862"/>
                </a:cubicBezTo>
                <a:cubicBezTo>
                  <a:pt x="8762" y="3866"/>
                  <a:pt x="8764" y="3872"/>
                  <a:pt x="8766" y="3876"/>
                </a:cubicBezTo>
                <a:cubicBezTo>
                  <a:pt x="8890" y="4144"/>
                  <a:pt x="9008" y="4435"/>
                  <a:pt x="9117" y="4739"/>
                </a:cubicBezTo>
                <a:cubicBezTo>
                  <a:pt x="9127" y="4767"/>
                  <a:pt x="9152" y="4784"/>
                  <a:pt x="9177" y="4784"/>
                </a:cubicBezTo>
                <a:cubicBezTo>
                  <a:pt x="9184" y="4784"/>
                  <a:pt x="9191" y="4783"/>
                  <a:pt x="9197" y="4781"/>
                </a:cubicBezTo>
                <a:cubicBezTo>
                  <a:pt x="9228" y="4768"/>
                  <a:pt x="9242" y="4728"/>
                  <a:pt x="9232" y="4695"/>
                </a:cubicBezTo>
                <a:cubicBezTo>
                  <a:pt x="9122" y="4388"/>
                  <a:pt x="9001" y="4093"/>
                  <a:pt x="8875" y="3819"/>
                </a:cubicBezTo>
                <a:cubicBezTo>
                  <a:pt x="8863" y="3795"/>
                  <a:pt x="8841" y="3781"/>
                  <a:pt x="8818" y="3781"/>
                </a:cubicBezTo>
                <a:close/>
                <a:moveTo>
                  <a:pt x="9458" y="5546"/>
                </a:moveTo>
                <a:cubicBezTo>
                  <a:pt x="9452" y="5546"/>
                  <a:pt x="9447" y="5547"/>
                  <a:pt x="9442" y="5549"/>
                </a:cubicBezTo>
                <a:cubicBezTo>
                  <a:pt x="9410" y="5558"/>
                  <a:pt x="9393" y="5594"/>
                  <a:pt x="9401" y="5628"/>
                </a:cubicBezTo>
                <a:cubicBezTo>
                  <a:pt x="9401" y="5629"/>
                  <a:pt x="9401" y="5630"/>
                  <a:pt x="9401" y="5631"/>
                </a:cubicBezTo>
                <a:cubicBezTo>
                  <a:pt x="9483" y="5913"/>
                  <a:pt x="9563" y="6226"/>
                  <a:pt x="9635" y="6539"/>
                </a:cubicBezTo>
                <a:cubicBezTo>
                  <a:pt x="9635" y="6539"/>
                  <a:pt x="9636" y="6540"/>
                  <a:pt x="9636" y="6540"/>
                </a:cubicBezTo>
                <a:cubicBezTo>
                  <a:pt x="9644" y="6570"/>
                  <a:pt x="9669" y="6592"/>
                  <a:pt x="9697" y="6592"/>
                </a:cubicBezTo>
                <a:cubicBezTo>
                  <a:pt x="9701" y="6592"/>
                  <a:pt x="9706" y="6592"/>
                  <a:pt x="9710" y="6590"/>
                </a:cubicBezTo>
                <a:cubicBezTo>
                  <a:pt x="9743" y="6583"/>
                  <a:pt x="9764" y="6548"/>
                  <a:pt x="9755" y="6511"/>
                </a:cubicBezTo>
                <a:cubicBezTo>
                  <a:pt x="9681" y="6196"/>
                  <a:pt x="9600" y="5881"/>
                  <a:pt x="9519" y="5597"/>
                </a:cubicBezTo>
                <a:cubicBezTo>
                  <a:pt x="9511" y="5566"/>
                  <a:pt x="9485" y="5546"/>
                  <a:pt x="9458" y="5546"/>
                </a:cubicBezTo>
                <a:close/>
                <a:moveTo>
                  <a:pt x="9894" y="7378"/>
                </a:moveTo>
                <a:cubicBezTo>
                  <a:pt x="9890" y="7378"/>
                  <a:pt x="9886" y="7378"/>
                  <a:pt x="9882" y="7379"/>
                </a:cubicBezTo>
                <a:cubicBezTo>
                  <a:pt x="9849" y="7386"/>
                  <a:pt x="9829" y="7420"/>
                  <a:pt x="9836" y="7457"/>
                </a:cubicBezTo>
                <a:cubicBezTo>
                  <a:pt x="9886" y="7706"/>
                  <a:pt x="9936" y="7953"/>
                  <a:pt x="9985" y="8200"/>
                </a:cubicBezTo>
                <a:lnTo>
                  <a:pt x="10019" y="8380"/>
                </a:lnTo>
                <a:cubicBezTo>
                  <a:pt x="10020" y="8381"/>
                  <a:pt x="10020" y="8382"/>
                  <a:pt x="10020" y="8383"/>
                </a:cubicBezTo>
                <a:cubicBezTo>
                  <a:pt x="10028" y="8413"/>
                  <a:pt x="10054" y="8435"/>
                  <a:pt x="10082" y="8435"/>
                </a:cubicBezTo>
                <a:cubicBezTo>
                  <a:pt x="10085" y="8435"/>
                  <a:pt x="10089" y="8435"/>
                  <a:pt x="10093" y="8434"/>
                </a:cubicBezTo>
                <a:cubicBezTo>
                  <a:pt x="10126" y="8429"/>
                  <a:pt x="10147" y="8394"/>
                  <a:pt x="10140" y="8357"/>
                </a:cubicBezTo>
                <a:lnTo>
                  <a:pt x="10104" y="8178"/>
                </a:lnTo>
                <a:cubicBezTo>
                  <a:pt x="10056" y="7931"/>
                  <a:pt x="10007" y="7682"/>
                  <a:pt x="9956" y="7433"/>
                </a:cubicBezTo>
                <a:cubicBezTo>
                  <a:pt x="9946" y="7398"/>
                  <a:pt x="9922" y="7378"/>
                  <a:pt x="9894" y="7378"/>
                </a:cubicBezTo>
                <a:close/>
                <a:moveTo>
                  <a:pt x="10265" y="9224"/>
                </a:moveTo>
                <a:cubicBezTo>
                  <a:pt x="10261" y="9224"/>
                  <a:pt x="10257" y="9224"/>
                  <a:pt x="10253" y="9225"/>
                </a:cubicBezTo>
                <a:cubicBezTo>
                  <a:pt x="10220" y="9232"/>
                  <a:pt x="10199" y="9266"/>
                  <a:pt x="10207" y="9303"/>
                </a:cubicBezTo>
                <a:cubicBezTo>
                  <a:pt x="10280" y="9642"/>
                  <a:pt x="10348" y="9944"/>
                  <a:pt x="10417" y="10224"/>
                </a:cubicBezTo>
                <a:cubicBezTo>
                  <a:pt x="10425" y="10255"/>
                  <a:pt x="10451" y="10276"/>
                  <a:pt x="10479" y="10276"/>
                </a:cubicBezTo>
                <a:cubicBezTo>
                  <a:pt x="10484" y="10276"/>
                  <a:pt x="10488" y="10275"/>
                  <a:pt x="10493" y="10274"/>
                </a:cubicBezTo>
                <a:cubicBezTo>
                  <a:pt x="10525" y="10266"/>
                  <a:pt x="10544" y="10230"/>
                  <a:pt x="10536" y="10194"/>
                </a:cubicBezTo>
                <a:cubicBezTo>
                  <a:pt x="10466" y="9916"/>
                  <a:pt x="10398" y="9617"/>
                  <a:pt x="10327" y="9278"/>
                </a:cubicBezTo>
                <a:cubicBezTo>
                  <a:pt x="10316" y="9243"/>
                  <a:pt x="10293" y="9224"/>
                  <a:pt x="10265" y="9224"/>
                </a:cubicBezTo>
                <a:close/>
                <a:moveTo>
                  <a:pt x="22673" y="11500"/>
                </a:moveTo>
                <a:cubicBezTo>
                  <a:pt x="22667" y="11500"/>
                  <a:pt x="22660" y="11500"/>
                  <a:pt x="22653" y="11500"/>
                </a:cubicBezTo>
                <a:cubicBezTo>
                  <a:pt x="22620" y="11500"/>
                  <a:pt x="22594" y="11530"/>
                  <a:pt x="22596" y="11567"/>
                </a:cubicBezTo>
                <a:cubicBezTo>
                  <a:pt x="22596" y="11573"/>
                  <a:pt x="22596" y="11577"/>
                  <a:pt x="22597" y="11582"/>
                </a:cubicBezTo>
                <a:cubicBezTo>
                  <a:pt x="22604" y="11612"/>
                  <a:pt x="22629" y="11634"/>
                  <a:pt x="22657" y="11634"/>
                </a:cubicBezTo>
                <a:cubicBezTo>
                  <a:pt x="22657" y="11634"/>
                  <a:pt x="22658" y="11634"/>
                  <a:pt x="22659" y="11634"/>
                </a:cubicBezTo>
                <a:cubicBezTo>
                  <a:pt x="22943" y="11634"/>
                  <a:pt x="23229" y="11655"/>
                  <a:pt x="23510" y="11698"/>
                </a:cubicBezTo>
                <a:cubicBezTo>
                  <a:pt x="23513" y="11698"/>
                  <a:pt x="23516" y="11699"/>
                  <a:pt x="23519" y="11699"/>
                </a:cubicBezTo>
                <a:cubicBezTo>
                  <a:pt x="23550" y="11699"/>
                  <a:pt x="23575" y="11674"/>
                  <a:pt x="23578" y="11641"/>
                </a:cubicBezTo>
                <a:cubicBezTo>
                  <a:pt x="23581" y="11605"/>
                  <a:pt x="23556" y="11571"/>
                  <a:pt x="23523" y="11565"/>
                </a:cubicBezTo>
                <a:cubicBezTo>
                  <a:pt x="23242" y="11523"/>
                  <a:pt x="22956" y="11500"/>
                  <a:pt x="22673" y="11500"/>
                </a:cubicBezTo>
                <a:close/>
                <a:moveTo>
                  <a:pt x="21800" y="11570"/>
                </a:moveTo>
                <a:cubicBezTo>
                  <a:pt x="21797" y="11570"/>
                  <a:pt x="21794" y="11570"/>
                  <a:pt x="21791" y="11571"/>
                </a:cubicBezTo>
                <a:cubicBezTo>
                  <a:pt x="21646" y="11594"/>
                  <a:pt x="21502" y="11624"/>
                  <a:pt x="21361" y="11659"/>
                </a:cubicBezTo>
                <a:cubicBezTo>
                  <a:pt x="21222" y="11694"/>
                  <a:pt x="21085" y="11734"/>
                  <a:pt x="20952" y="11779"/>
                </a:cubicBezTo>
                <a:cubicBezTo>
                  <a:pt x="20922" y="11790"/>
                  <a:pt x="20905" y="11824"/>
                  <a:pt x="20913" y="11857"/>
                </a:cubicBezTo>
                <a:cubicBezTo>
                  <a:pt x="20914" y="11859"/>
                  <a:pt x="20914" y="11861"/>
                  <a:pt x="20915" y="11862"/>
                </a:cubicBezTo>
                <a:cubicBezTo>
                  <a:pt x="20924" y="11891"/>
                  <a:pt x="20949" y="11909"/>
                  <a:pt x="20975" y="11909"/>
                </a:cubicBezTo>
                <a:cubicBezTo>
                  <a:pt x="20981" y="11909"/>
                  <a:pt x="20987" y="11908"/>
                  <a:pt x="20993" y="11906"/>
                </a:cubicBezTo>
                <a:cubicBezTo>
                  <a:pt x="21124" y="11862"/>
                  <a:pt x="21257" y="11823"/>
                  <a:pt x="21393" y="11790"/>
                </a:cubicBezTo>
                <a:cubicBezTo>
                  <a:pt x="21531" y="11755"/>
                  <a:pt x="21673" y="11727"/>
                  <a:pt x="21815" y="11703"/>
                </a:cubicBezTo>
                <a:cubicBezTo>
                  <a:pt x="21848" y="11698"/>
                  <a:pt x="21869" y="11664"/>
                  <a:pt x="21863" y="11627"/>
                </a:cubicBezTo>
                <a:cubicBezTo>
                  <a:pt x="21857" y="11594"/>
                  <a:pt x="21830" y="11570"/>
                  <a:pt x="21800" y="11570"/>
                </a:cubicBezTo>
                <a:close/>
                <a:moveTo>
                  <a:pt x="10723" y="11050"/>
                </a:moveTo>
                <a:cubicBezTo>
                  <a:pt x="10717" y="11050"/>
                  <a:pt x="10712" y="11051"/>
                  <a:pt x="10706" y="11053"/>
                </a:cubicBezTo>
                <a:cubicBezTo>
                  <a:pt x="10675" y="11062"/>
                  <a:pt x="10658" y="11097"/>
                  <a:pt x="10666" y="11132"/>
                </a:cubicBezTo>
                <a:cubicBezTo>
                  <a:pt x="10667" y="11133"/>
                  <a:pt x="10667" y="11134"/>
                  <a:pt x="10667" y="11136"/>
                </a:cubicBezTo>
                <a:cubicBezTo>
                  <a:pt x="10766" y="11455"/>
                  <a:pt x="10866" y="11748"/>
                  <a:pt x="10975" y="12030"/>
                </a:cubicBezTo>
                <a:cubicBezTo>
                  <a:pt x="10986" y="12057"/>
                  <a:pt x="11010" y="12073"/>
                  <a:pt x="11035" y="12073"/>
                </a:cubicBezTo>
                <a:cubicBezTo>
                  <a:pt x="11042" y="12073"/>
                  <a:pt x="11049" y="12071"/>
                  <a:pt x="11056" y="12069"/>
                </a:cubicBezTo>
                <a:cubicBezTo>
                  <a:pt x="11087" y="12056"/>
                  <a:pt x="11101" y="12017"/>
                  <a:pt x="11088" y="11982"/>
                </a:cubicBezTo>
                <a:cubicBezTo>
                  <a:pt x="10980" y="11704"/>
                  <a:pt x="10881" y="11416"/>
                  <a:pt x="10784" y="11098"/>
                </a:cubicBezTo>
                <a:cubicBezTo>
                  <a:pt x="10775" y="11069"/>
                  <a:pt x="10750" y="11050"/>
                  <a:pt x="10723" y="11050"/>
                </a:cubicBezTo>
                <a:close/>
                <a:moveTo>
                  <a:pt x="24363" y="11764"/>
                </a:moveTo>
                <a:cubicBezTo>
                  <a:pt x="24336" y="11764"/>
                  <a:pt x="24311" y="11783"/>
                  <a:pt x="24305" y="11812"/>
                </a:cubicBezTo>
                <a:cubicBezTo>
                  <a:pt x="24302" y="11823"/>
                  <a:pt x="24303" y="11835"/>
                  <a:pt x="24305" y="11845"/>
                </a:cubicBezTo>
                <a:cubicBezTo>
                  <a:pt x="24311" y="11869"/>
                  <a:pt x="24327" y="11888"/>
                  <a:pt x="24350" y="11894"/>
                </a:cubicBezTo>
                <a:cubicBezTo>
                  <a:pt x="24611" y="11978"/>
                  <a:pt x="24867" y="12080"/>
                  <a:pt x="25111" y="12200"/>
                </a:cubicBezTo>
                <a:lnTo>
                  <a:pt x="25158" y="12224"/>
                </a:lnTo>
                <a:cubicBezTo>
                  <a:pt x="25166" y="12229"/>
                  <a:pt x="25175" y="12230"/>
                  <a:pt x="25184" y="12230"/>
                </a:cubicBezTo>
                <a:cubicBezTo>
                  <a:pt x="25207" y="12230"/>
                  <a:pt x="25229" y="12217"/>
                  <a:pt x="25239" y="12192"/>
                </a:cubicBezTo>
                <a:cubicBezTo>
                  <a:pt x="25252" y="12159"/>
                  <a:pt x="25237" y="12119"/>
                  <a:pt x="25205" y="12103"/>
                </a:cubicBezTo>
                <a:lnTo>
                  <a:pt x="25158" y="12079"/>
                </a:lnTo>
                <a:cubicBezTo>
                  <a:pt x="24908" y="11956"/>
                  <a:pt x="24646" y="11852"/>
                  <a:pt x="24380" y="11766"/>
                </a:cubicBezTo>
                <a:cubicBezTo>
                  <a:pt x="24374" y="11765"/>
                  <a:pt x="24369" y="11764"/>
                  <a:pt x="24363" y="11764"/>
                </a:cubicBezTo>
                <a:close/>
                <a:moveTo>
                  <a:pt x="20185" y="12120"/>
                </a:moveTo>
                <a:cubicBezTo>
                  <a:pt x="20176" y="12120"/>
                  <a:pt x="20167" y="12122"/>
                  <a:pt x="20158" y="12127"/>
                </a:cubicBezTo>
                <a:cubicBezTo>
                  <a:pt x="19902" y="12267"/>
                  <a:pt x="19658" y="12432"/>
                  <a:pt x="19434" y="12615"/>
                </a:cubicBezTo>
                <a:cubicBezTo>
                  <a:pt x="19413" y="12631"/>
                  <a:pt x="19406" y="12659"/>
                  <a:pt x="19412" y="12684"/>
                </a:cubicBezTo>
                <a:cubicBezTo>
                  <a:pt x="19414" y="12692"/>
                  <a:pt x="19419" y="12701"/>
                  <a:pt x="19424" y="12708"/>
                </a:cubicBezTo>
                <a:cubicBezTo>
                  <a:pt x="19436" y="12727"/>
                  <a:pt x="19456" y="12736"/>
                  <a:pt x="19475" y="12736"/>
                </a:cubicBezTo>
                <a:cubicBezTo>
                  <a:pt x="19488" y="12736"/>
                  <a:pt x="19500" y="12732"/>
                  <a:pt x="19511" y="12723"/>
                </a:cubicBezTo>
                <a:cubicBezTo>
                  <a:pt x="19729" y="12545"/>
                  <a:pt x="19967" y="12385"/>
                  <a:pt x="20218" y="12247"/>
                </a:cubicBezTo>
                <a:cubicBezTo>
                  <a:pt x="20247" y="12231"/>
                  <a:pt x="20257" y="12190"/>
                  <a:pt x="20241" y="12157"/>
                </a:cubicBezTo>
                <a:cubicBezTo>
                  <a:pt x="20230" y="12134"/>
                  <a:pt x="20208" y="12120"/>
                  <a:pt x="20185" y="12120"/>
                </a:cubicBezTo>
                <a:close/>
                <a:moveTo>
                  <a:pt x="25947" y="12554"/>
                </a:moveTo>
                <a:cubicBezTo>
                  <a:pt x="25927" y="12554"/>
                  <a:pt x="25908" y="12565"/>
                  <a:pt x="25897" y="12584"/>
                </a:cubicBezTo>
                <a:cubicBezTo>
                  <a:pt x="25888" y="12599"/>
                  <a:pt x="25886" y="12619"/>
                  <a:pt x="25890" y="12636"/>
                </a:cubicBezTo>
                <a:cubicBezTo>
                  <a:pt x="25895" y="12652"/>
                  <a:pt x="25904" y="12667"/>
                  <a:pt x="25919" y="12676"/>
                </a:cubicBezTo>
                <a:cubicBezTo>
                  <a:pt x="26161" y="12844"/>
                  <a:pt x="26397" y="13032"/>
                  <a:pt x="26621" y="13235"/>
                </a:cubicBezTo>
                <a:cubicBezTo>
                  <a:pt x="26633" y="13246"/>
                  <a:pt x="26648" y="13252"/>
                  <a:pt x="26662" y="13252"/>
                </a:cubicBezTo>
                <a:cubicBezTo>
                  <a:pt x="26680" y="13252"/>
                  <a:pt x="26697" y="13244"/>
                  <a:pt x="26708" y="13229"/>
                </a:cubicBezTo>
                <a:cubicBezTo>
                  <a:pt x="26729" y="13200"/>
                  <a:pt x="26724" y="13158"/>
                  <a:pt x="26697" y="13134"/>
                </a:cubicBezTo>
                <a:cubicBezTo>
                  <a:pt x="26468" y="12927"/>
                  <a:pt x="26228" y="12735"/>
                  <a:pt x="25981" y="12565"/>
                </a:cubicBezTo>
                <a:cubicBezTo>
                  <a:pt x="25971" y="12558"/>
                  <a:pt x="25959" y="12554"/>
                  <a:pt x="25947" y="12554"/>
                </a:cubicBezTo>
                <a:close/>
                <a:moveTo>
                  <a:pt x="11409" y="12797"/>
                </a:moveTo>
                <a:cubicBezTo>
                  <a:pt x="11400" y="12797"/>
                  <a:pt x="11391" y="12799"/>
                  <a:pt x="11382" y="12803"/>
                </a:cubicBezTo>
                <a:cubicBezTo>
                  <a:pt x="11357" y="12817"/>
                  <a:pt x="11346" y="12848"/>
                  <a:pt x="11353" y="12878"/>
                </a:cubicBezTo>
                <a:cubicBezTo>
                  <a:pt x="11354" y="12884"/>
                  <a:pt x="11356" y="12888"/>
                  <a:pt x="11360" y="12893"/>
                </a:cubicBezTo>
                <a:cubicBezTo>
                  <a:pt x="11505" y="13182"/>
                  <a:pt x="11664" y="13455"/>
                  <a:pt x="11833" y="13707"/>
                </a:cubicBezTo>
                <a:cubicBezTo>
                  <a:pt x="11845" y="13726"/>
                  <a:pt x="11865" y="13737"/>
                  <a:pt x="11885" y="13737"/>
                </a:cubicBezTo>
                <a:cubicBezTo>
                  <a:pt x="11897" y="13737"/>
                  <a:pt x="11909" y="13733"/>
                  <a:pt x="11919" y="13724"/>
                </a:cubicBezTo>
                <a:cubicBezTo>
                  <a:pt x="11946" y="13704"/>
                  <a:pt x="11951" y="13662"/>
                  <a:pt x="11931" y="13631"/>
                </a:cubicBezTo>
                <a:cubicBezTo>
                  <a:pt x="11766" y="13385"/>
                  <a:pt x="11610" y="13115"/>
                  <a:pt x="11466" y="12833"/>
                </a:cubicBezTo>
                <a:cubicBezTo>
                  <a:pt x="11454" y="12810"/>
                  <a:pt x="11432" y="12797"/>
                  <a:pt x="11409" y="12797"/>
                </a:cubicBezTo>
                <a:close/>
                <a:moveTo>
                  <a:pt x="18848" y="13219"/>
                </a:moveTo>
                <a:cubicBezTo>
                  <a:pt x="18832" y="13219"/>
                  <a:pt x="18816" y="13226"/>
                  <a:pt x="18804" y="13239"/>
                </a:cubicBezTo>
                <a:cubicBezTo>
                  <a:pt x="18619" y="13460"/>
                  <a:pt x="18452" y="13692"/>
                  <a:pt x="18268" y="13951"/>
                </a:cubicBezTo>
                <a:cubicBezTo>
                  <a:pt x="18256" y="13968"/>
                  <a:pt x="18253" y="13989"/>
                  <a:pt x="18259" y="14009"/>
                </a:cubicBezTo>
                <a:cubicBezTo>
                  <a:pt x="18262" y="14022"/>
                  <a:pt x="18269" y="14035"/>
                  <a:pt x="18281" y="14045"/>
                </a:cubicBezTo>
                <a:cubicBezTo>
                  <a:pt x="18293" y="14055"/>
                  <a:pt x="18307" y="14060"/>
                  <a:pt x="18320" y="14060"/>
                </a:cubicBezTo>
                <a:cubicBezTo>
                  <a:pt x="18338" y="14060"/>
                  <a:pt x="18355" y="14052"/>
                  <a:pt x="18366" y="14036"/>
                </a:cubicBezTo>
                <a:cubicBezTo>
                  <a:pt x="18549" y="13779"/>
                  <a:pt x="18715" y="13549"/>
                  <a:pt x="18897" y="13331"/>
                </a:cubicBezTo>
                <a:cubicBezTo>
                  <a:pt x="18920" y="13305"/>
                  <a:pt x="18917" y="13263"/>
                  <a:pt x="18891" y="13237"/>
                </a:cubicBezTo>
                <a:cubicBezTo>
                  <a:pt x="18879" y="13225"/>
                  <a:pt x="18863" y="13219"/>
                  <a:pt x="18848" y="13219"/>
                </a:cubicBezTo>
                <a:close/>
                <a:moveTo>
                  <a:pt x="27299" y="13772"/>
                </a:moveTo>
                <a:cubicBezTo>
                  <a:pt x="27284" y="13772"/>
                  <a:pt x="27269" y="13777"/>
                  <a:pt x="27258" y="13790"/>
                </a:cubicBezTo>
                <a:cubicBezTo>
                  <a:pt x="27242" y="13806"/>
                  <a:pt x="27236" y="13830"/>
                  <a:pt x="27242" y="13854"/>
                </a:cubicBezTo>
                <a:cubicBezTo>
                  <a:pt x="27245" y="13864"/>
                  <a:pt x="27249" y="13875"/>
                  <a:pt x="27258" y="13884"/>
                </a:cubicBezTo>
                <a:cubicBezTo>
                  <a:pt x="27455" y="14111"/>
                  <a:pt x="27646" y="14355"/>
                  <a:pt x="27821" y="14608"/>
                </a:cubicBezTo>
                <a:cubicBezTo>
                  <a:pt x="27834" y="14626"/>
                  <a:pt x="27853" y="14635"/>
                  <a:pt x="27872" y="14635"/>
                </a:cubicBezTo>
                <a:cubicBezTo>
                  <a:pt x="27884" y="14635"/>
                  <a:pt x="27897" y="14631"/>
                  <a:pt x="27907" y="14623"/>
                </a:cubicBezTo>
                <a:cubicBezTo>
                  <a:pt x="27934" y="14601"/>
                  <a:pt x="27938" y="14560"/>
                  <a:pt x="27918" y="14530"/>
                </a:cubicBezTo>
                <a:cubicBezTo>
                  <a:pt x="27740" y="14272"/>
                  <a:pt x="27546" y="14025"/>
                  <a:pt x="27345" y="13794"/>
                </a:cubicBezTo>
                <a:cubicBezTo>
                  <a:pt x="27332" y="13779"/>
                  <a:pt x="27315" y="13772"/>
                  <a:pt x="27299" y="13772"/>
                </a:cubicBezTo>
                <a:close/>
                <a:moveTo>
                  <a:pt x="12451" y="14328"/>
                </a:moveTo>
                <a:cubicBezTo>
                  <a:pt x="12436" y="14328"/>
                  <a:pt x="12421" y="14335"/>
                  <a:pt x="12410" y="14347"/>
                </a:cubicBezTo>
                <a:cubicBezTo>
                  <a:pt x="12394" y="14364"/>
                  <a:pt x="12389" y="14388"/>
                  <a:pt x="12395" y="14410"/>
                </a:cubicBezTo>
                <a:cubicBezTo>
                  <a:pt x="12398" y="14422"/>
                  <a:pt x="12403" y="14433"/>
                  <a:pt x="12412" y="14442"/>
                </a:cubicBezTo>
                <a:cubicBezTo>
                  <a:pt x="12623" y="14666"/>
                  <a:pt x="12855" y="14872"/>
                  <a:pt x="13101" y="15055"/>
                </a:cubicBezTo>
                <a:cubicBezTo>
                  <a:pt x="13112" y="15064"/>
                  <a:pt x="13125" y="15068"/>
                  <a:pt x="13137" y="15068"/>
                </a:cubicBezTo>
                <a:cubicBezTo>
                  <a:pt x="13156" y="15068"/>
                  <a:pt x="13175" y="15058"/>
                  <a:pt x="13186" y="15039"/>
                </a:cubicBezTo>
                <a:cubicBezTo>
                  <a:pt x="13205" y="15008"/>
                  <a:pt x="13196" y="14967"/>
                  <a:pt x="13167" y="14945"/>
                </a:cubicBezTo>
                <a:cubicBezTo>
                  <a:pt x="12928" y="14767"/>
                  <a:pt x="12701" y="14566"/>
                  <a:pt x="12496" y="14348"/>
                </a:cubicBezTo>
                <a:cubicBezTo>
                  <a:pt x="12484" y="14335"/>
                  <a:pt x="12467" y="14328"/>
                  <a:pt x="12451" y="14328"/>
                </a:cubicBezTo>
                <a:close/>
                <a:moveTo>
                  <a:pt x="17786" y="14639"/>
                </a:moveTo>
                <a:cubicBezTo>
                  <a:pt x="17769" y="14639"/>
                  <a:pt x="17753" y="14646"/>
                  <a:pt x="17742" y="14660"/>
                </a:cubicBezTo>
                <a:cubicBezTo>
                  <a:pt x="17532" y="14920"/>
                  <a:pt x="17339" y="15114"/>
                  <a:pt x="17136" y="15273"/>
                </a:cubicBezTo>
                <a:cubicBezTo>
                  <a:pt x="17115" y="15289"/>
                  <a:pt x="17108" y="15317"/>
                  <a:pt x="17114" y="15343"/>
                </a:cubicBezTo>
                <a:cubicBezTo>
                  <a:pt x="17117" y="15350"/>
                  <a:pt x="17120" y="15359"/>
                  <a:pt x="17124" y="15366"/>
                </a:cubicBezTo>
                <a:cubicBezTo>
                  <a:pt x="17137" y="15385"/>
                  <a:pt x="17157" y="15395"/>
                  <a:pt x="17176" y="15395"/>
                </a:cubicBezTo>
                <a:cubicBezTo>
                  <a:pt x="17188" y="15395"/>
                  <a:pt x="17200" y="15391"/>
                  <a:pt x="17211" y="15382"/>
                </a:cubicBezTo>
                <a:cubicBezTo>
                  <a:pt x="17421" y="15218"/>
                  <a:pt x="17620" y="15017"/>
                  <a:pt x="17836" y="14752"/>
                </a:cubicBezTo>
                <a:cubicBezTo>
                  <a:pt x="17858" y="14724"/>
                  <a:pt x="17855" y="14682"/>
                  <a:pt x="17829" y="14657"/>
                </a:cubicBezTo>
                <a:cubicBezTo>
                  <a:pt x="17816" y="14645"/>
                  <a:pt x="17801" y="14639"/>
                  <a:pt x="17786" y="14639"/>
                </a:cubicBezTo>
                <a:close/>
                <a:moveTo>
                  <a:pt x="13895" y="15400"/>
                </a:moveTo>
                <a:cubicBezTo>
                  <a:pt x="13872" y="15400"/>
                  <a:pt x="13851" y="15415"/>
                  <a:pt x="13841" y="15440"/>
                </a:cubicBezTo>
                <a:cubicBezTo>
                  <a:pt x="13836" y="15454"/>
                  <a:pt x="13835" y="15469"/>
                  <a:pt x="13839" y="15483"/>
                </a:cubicBezTo>
                <a:cubicBezTo>
                  <a:pt x="13843" y="15502"/>
                  <a:pt x="13856" y="15519"/>
                  <a:pt x="13874" y="15529"/>
                </a:cubicBezTo>
                <a:cubicBezTo>
                  <a:pt x="14151" y="15663"/>
                  <a:pt x="14432" y="15768"/>
                  <a:pt x="14711" y="15837"/>
                </a:cubicBezTo>
                <a:cubicBezTo>
                  <a:pt x="14716" y="15839"/>
                  <a:pt x="14721" y="15839"/>
                  <a:pt x="14725" y="15839"/>
                </a:cubicBezTo>
                <a:cubicBezTo>
                  <a:pt x="14754" y="15839"/>
                  <a:pt x="14778" y="15818"/>
                  <a:pt x="14782" y="15787"/>
                </a:cubicBezTo>
                <a:cubicBezTo>
                  <a:pt x="14789" y="15751"/>
                  <a:pt x="14767" y="15716"/>
                  <a:pt x="14733" y="15707"/>
                </a:cubicBezTo>
                <a:cubicBezTo>
                  <a:pt x="14463" y="15639"/>
                  <a:pt x="14189" y="15538"/>
                  <a:pt x="13921" y="15407"/>
                </a:cubicBezTo>
                <a:cubicBezTo>
                  <a:pt x="13913" y="15403"/>
                  <a:pt x="13904" y="15400"/>
                  <a:pt x="13895" y="15400"/>
                </a:cubicBezTo>
                <a:close/>
                <a:moveTo>
                  <a:pt x="16417" y="15670"/>
                </a:moveTo>
                <a:cubicBezTo>
                  <a:pt x="16411" y="15670"/>
                  <a:pt x="16406" y="15671"/>
                  <a:pt x="16400" y="15673"/>
                </a:cubicBezTo>
                <a:cubicBezTo>
                  <a:pt x="16334" y="15695"/>
                  <a:pt x="16267" y="15715"/>
                  <a:pt x="16200" y="15732"/>
                </a:cubicBezTo>
                <a:cubicBezTo>
                  <a:pt x="16001" y="15781"/>
                  <a:pt x="15791" y="15808"/>
                  <a:pt x="15576" y="15811"/>
                </a:cubicBezTo>
                <a:cubicBezTo>
                  <a:pt x="15542" y="15811"/>
                  <a:pt x="15516" y="15842"/>
                  <a:pt x="15518" y="15878"/>
                </a:cubicBezTo>
                <a:cubicBezTo>
                  <a:pt x="15518" y="15883"/>
                  <a:pt x="15518" y="15888"/>
                  <a:pt x="15519" y="15892"/>
                </a:cubicBezTo>
                <a:cubicBezTo>
                  <a:pt x="15527" y="15922"/>
                  <a:pt x="15554" y="15944"/>
                  <a:pt x="15583" y="15944"/>
                </a:cubicBezTo>
                <a:cubicBezTo>
                  <a:pt x="15807" y="15941"/>
                  <a:pt x="16025" y="15914"/>
                  <a:pt x="16233" y="15862"/>
                </a:cubicBezTo>
                <a:cubicBezTo>
                  <a:pt x="16303" y="15845"/>
                  <a:pt x="16372" y="15825"/>
                  <a:pt x="16441" y="15801"/>
                </a:cubicBezTo>
                <a:cubicBezTo>
                  <a:pt x="16473" y="15790"/>
                  <a:pt x="16488" y="15752"/>
                  <a:pt x="16479" y="15718"/>
                </a:cubicBezTo>
                <a:cubicBezTo>
                  <a:pt x="16469" y="15689"/>
                  <a:pt x="16444" y="15670"/>
                  <a:pt x="16417" y="15670"/>
                </a:cubicBezTo>
                <a:close/>
                <a:moveTo>
                  <a:pt x="28358" y="15294"/>
                </a:moveTo>
                <a:cubicBezTo>
                  <a:pt x="28348" y="15294"/>
                  <a:pt x="28337" y="15296"/>
                  <a:pt x="28328" y="15302"/>
                </a:cubicBezTo>
                <a:cubicBezTo>
                  <a:pt x="28305" y="15317"/>
                  <a:pt x="28294" y="15347"/>
                  <a:pt x="28301" y="15376"/>
                </a:cubicBezTo>
                <a:cubicBezTo>
                  <a:pt x="28303" y="15381"/>
                  <a:pt x="28305" y="15388"/>
                  <a:pt x="28308" y="15393"/>
                </a:cubicBezTo>
                <a:cubicBezTo>
                  <a:pt x="28456" y="15663"/>
                  <a:pt x="28593" y="15944"/>
                  <a:pt x="28715" y="16229"/>
                </a:cubicBezTo>
                <a:cubicBezTo>
                  <a:pt x="28726" y="16255"/>
                  <a:pt x="28749" y="16270"/>
                  <a:pt x="28773" y="16270"/>
                </a:cubicBezTo>
                <a:cubicBezTo>
                  <a:pt x="28781" y="16270"/>
                  <a:pt x="28789" y="16269"/>
                  <a:pt x="28797" y="16265"/>
                </a:cubicBezTo>
                <a:cubicBezTo>
                  <a:pt x="28828" y="16251"/>
                  <a:pt x="28840" y="16211"/>
                  <a:pt x="28826" y="16177"/>
                </a:cubicBezTo>
                <a:cubicBezTo>
                  <a:pt x="28703" y="15888"/>
                  <a:pt x="28563" y="15602"/>
                  <a:pt x="28413" y="15329"/>
                </a:cubicBezTo>
                <a:cubicBezTo>
                  <a:pt x="28401" y="15306"/>
                  <a:pt x="28379" y="15294"/>
                  <a:pt x="28358" y="15294"/>
                </a:cubicBezTo>
                <a:close/>
                <a:moveTo>
                  <a:pt x="29094" y="17018"/>
                </a:moveTo>
                <a:cubicBezTo>
                  <a:pt x="29088" y="17018"/>
                  <a:pt x="29082" y="17019"/>
                  <a:pt x="29076" y="17021"/>
                </a:cubicBezTo>
                <a:cubicBezTo>
                  <a:pt x="29045" y="17031"/>
                  <a:pt x="29028" y="17066"/>
                  <a:pt x="29036" y="17100"/>
                </a:cubicBezTo>
                <a:cubicBezTo>
                  <a:pt x="29036" y="17101"/>
                  <a:pt x="29038" y="17102"/>
                  <a:pt x="29038" y="17103"/>
                </a:cubicBezTo>
                <a:cubicBezTo>
                  <a:pt x="29112" y="17342"/>
                  <a:pt x="29176" y="17583"/>
                  <a:pt x="29232" y="17823"/>
                </a:cubicBezTo>
                <a:cubicBezTo>
                  <a:pt x="29245" y="17884"/>
                  <a:pt x="29259" y="17946"/>
                  <a:pt x="29270" y="18008"/>
                </a:cubicBezTo>
                <a:cubicBezTo>
                  <a:pt x="29278" y="18038"/>
                  <a:pt x="29306" y="18063"/>
                  <a:pt x="29336" y="18063"/>
                </a:cubicBezTo>
                <a:cubicBezTo>
                  <a:pt x="29338" y="18063"/>
                  <a:pt x="29341" y="18063"/>
                  <a:pt x="29344" y="18063"/>
                </a:cubicBezTo>
                <a:cubicBezTo>
                  <a:pt x="29377" y="18055"/>
                  <a:pt x="29399" y="18021"/>
                  <a:pt x="29391" y="17985"/>
                </a:cubicBezTo>
                <a:cubicBezTo>
                  <a:pt x="29378" y="17922"/>
                  <a:pt x="29364" y="17860"/>
                  <a:pt x="29351" y="17797"/>
                </a:cubicBezTo>
                <a:cubicBezTo>
                  <a:pt x="29296" y="17553"/>
                  <a:pt x="29229" y="17307"/>
                  <a:pt x="29154" y="17066"/>
                </a:cubicBezTo>
                <a:cubicBezTo>
                  <a:pt x="29145" y="17037"/>
                  <a:pt x="29120" y="17018"/>
                  <a:pt x="29094" y="17018"/>
                </a:cubicBezTo>
                <a:close/>
                <a:moveTo>
                  <a:pt x="29455" y="18861"/>
                </a:moveTo>
                <a:cubicBezTo>
                  <a:pt x="29454" y="18861"/>
                  <a:pt x="29454" y="18861"/>
                  <a:pt x="29453" y="18861"/>
                </a:cubicBezTo>
                <a:cubicBezTo>
                  <a:pt x="29419" y="18862"/>
                  <a:pt x="29394" y="18893"/>
                  <a:pt x="29396" y="18929"/>
                </a:cubicBezTo>
                <a:cubicBezTo>
                  <a:pt x="29418" y="19253"/>
                  <a:pt x="29414" y="19563"/>
                  <a:pt x="29384" y="19851"/>
                </a:cubicBezTo>
                <a:cubicBezTo>
                  <a:pt x="29383" y="19860"/>
                  <a:pt x="29383" y="19868"/>
                  <a:pt x="29385" y="19877"/>
                </a:cubicBezTo>
                <a:cubicBezTo>
                  <a:pt x="29391" y="19902"/>
                  <a:pt x="29411" y="19923"/>
                  <a:pt x="29437" y="19928"/>
                </a:cubicBezTo>
                <a:cubicBezTo>
                  <a:pt x="29440" y="19928"/>
                  <a:pt x="29443" y="19929"/>
                  <a:pt x="29446" y="19929"/>
                </a:cubicBezTo>
                <a:cubicBezTo>
                  <a:pt x="29477" y="19929"/>
                  <a:pt x="29502" y="19905"/>
                  <a:pt x="29505" y="19872"/>
                </a:cubicBezTo>
                <a:cubicBezTo>
                  <a:pt x="29536" y="19575"/>
                  <a:pt x="29542" y="19257"/>
                  <a:pt x="29519" y="18926"/>
                </a:cubicBezTo>
                <a:cubicBezTo>
                  <a:pt x="29516" y="18889"/>
                  <a:pt x="29488" y="18861"/>
                  <a:pt x="29455" y="18861"/>
                </a:cubicBezTo>
                <a:close/>
                <a:moveTo>
                  <a:pt x="29244" y="20693"/>
                </a:moveTo>
                <a:cubicBezTo>
                  <a:pt x="29220" y="20693"/>
                  <a:pt x="29198" y="20708"/>
                  <a:pt x="29188" y="20733"/>
                </a:cubicBezTo>
                <a:cubicBezTo>
                  <a:pt x="29086" y="21021"/>
                  <a:pt x="28945" y="21279"/>
                  <a:pt x="28772" y="21501"/>
                </a:cubicBezTo>
                <a:cubicBezTo>
                  <a:pt x="28758" y="21518"/>
                  <a:pt x="28754" y="21540"/>
                  <a:pt x="28759" y="21560"/>
                </a:cubicBezTo>
                <a:cubicBezTo>
                  <a:pt x="28763" y="21574"/>
                  <a:pt x="28769" y="21586"/>
                  <a:pt x="28779" y="21595"/>
                </a:cubicBezTo>
                <a:cubicBezTo>
                  <a:pt x="28792" y="21607"/>
                  <a:pt x="28807" y="21613"/>
                  <a:pt x="28821" y="21613"/>
                </a:cubicBezTo>
                <a:cubicBezTo>
                  <a:pt x="28838" y="21613"/>
                  <a:pt x="28854" y="21605"/>
                  <a:pt x="28866" y="21591"/>
                </a:cubicBezTo>
                <a:cubicBezTo>
                  <a:pt x="29048" y="21358"/>
                  <a:pt x="29196" y="21088"/>
                  <a:pt x="29304" y="20787"/>
                </a:cubicBezTo>
                <a:cubicBezTo>
                  <a:pt x="29315" y="20753"/>
                  <a:pt x="29299" y="20713"/>
                  <a:pt x="29268" y="20698"/>
                </a:cubicBezTo>
                <a:cubicBezTo>
                  <a:pt x="29260" y="20694"/>
                  <a:pt x="29252" y="20693"/>
                  <a:pt x="29244" y="2069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3" name="Google Shape;453;p17"/>
          <p:cNvSpPr/>
          <p:nvPr/>
        </p:nvSpPr>
        <p:spPr>
          <a:xfrm rot="-10431843">
            <a:off x="-54140" y="-118627"/>
            <a:ext cx="520982" cy="816289"/>
          </a:xfrm>
          <a:custGeom>
            <a:avLst/>
            <a:gdLst/>
            <a:ahLst/>
            <a:cxnLst/>
            <a:rect l="l" t="t" r="r" b="b"/>
            <a:pathLst>
              <a:path w="14343" h="22473" extrusionOk="0">
                <a:moveTo>
                  <a:pt x="14283" y="0"/>
                </a:moveTo>
                <a:cubicBezTo>
                  <a:pt x="14278" y="0"/>
                  <a:pt x="14274" y="1"/>
                  <a:pt x="14269" y="2"/>
                </a:cubicBezTo>
                <a:cubicBezTo>
                  <a:pt x="14076" y="49"/>
                  <a:pt x="13869" y="90"/>
                  <a:pt x="13618" y="128"/>
                </a:cubicBezTo>
                <a:cubicBezTo>
                  <a:pt x="13588" y="133"/>
                  <a:pt x="13567" y="161"/>
                  <a:pt x="13572" y="192"/>
                </a:cubicBezTo>
                <a:cubicBezTo>
                  <a:pt x="13576" y="219"/>
                  <a:pt x="13599" y="239"/>
                  <a:pt x="13626" y="239"/>
                </a:cubicBezTo>
                <a:cubicBezTo>
                  <a:pt x="13629" y="239"/>
                  <a:pt x="13632" y="238"/>
                  <a:pt x="13635" y="238"/>
                </a:cubicBezTo>
                <a:cubicBezTo>
                  <a:pt x="13889" y="199"/>
                  <a:pt x="14098" y="158"/>
                  <a:pt x="14295" y="110"/>
                </a:cubicBezTo>
                <a:cubicBezTo>
                  <a:pt x="14325" y="102"/>
                  <a:pt x="14343" y="73"/>
                  <a:pt x="14336" y="43"/>
                </a:cubicBezTo>
                <a:cubicBezTo>
                  <a:pt x="14330" y="17"/>
                  <a:pt x="14308" y="0"/>
                  <a:pt x="14283" y="0"/>
                </a:cubicBezTo>
                <a:close/>
                <a:moveTo>
                  <a:pt x="12856" y="233"/>
                </a:moveTo>
                <a:cubicBezTo>
                  <a:pt x="12853" y="233"/>
                  <a:pt x="12851" y="233"/>
                  <a:pt x="12848" y="234"/>
                </a:cubicBezTo>
                <a:cubicBezTo>
                  <a:pt x="12559" y="272"/>
                  <a:pt x="12317" y="308"/>
                  <a:pt x="12076" y="353"/>
                </a:cubicBezTo>
                <a:cubicBezTo>
                  <a:pt x="12046" y="360"/>
                  <a:pt x="12026" y="389"/>
                  <a:pt x="12032" y="419"/>
                </a:cubicBezTo>
                <a:cubicBezTo>
                  <a:pt x="12036" y="445"/>
                  <a:pt x="12060" y="464"/>
                  <a:pt x="12087" y="464"/>
                </a:cubicBezTo>
                <a:cubicBezTo>
                  <a:pt x="12090" y="464"/>
                  <a:pt x="12093" y="464"/>
                  <a:pt x="12096" y="462"/>
                </a:cubicBezTo>
                <a:cubicBezTo>
                  <a:pt x="12336" y="418"/>
                  <a:pt x="12576" y="382"/>
                  <a:pt x="12862" y="345"/>
                </a:cubicBezTo>
                <a:cubicBezTo>
                  <a:pt x="12893" y="341"/>
                  <a:pt x="12915" y="313"/>
                  <a:pt x="12910" y="282"/>
                </a:cubicBezTo>
                <a:cubicBezTo>
                  <a:pt x="12906" y="254"/>
                  <a:pt x="12883" y="233"/>
                  <a:pt x="12856" y="233"/>
                </a:cubicBezTo>
                <a:close/>
                <a:moveTo>
                  <a:pt x="11334" y="548"/>
                </a:moveTo>
                <a:cubicBezTo>
                  <a:pt x="11328" y="548"/>
                  <a:pt x="11321" y="549"/>
                  <a:pt x="11315" y="551"/>
                </a:cubicBezTo>
                <a:cubicBezTo>
                  <a:pt x="11092" y="628"/>
                  <a:pt x="10892" y="718"/>
                  <a:pt x="10705" y="827"/>
                </a:cubicBezTo>
                <a:cubicBezTo>
                  <a:pt x="10670" y="846"/>
                  <a:pt x="10636" y="867"/>
                  <a:pt x="10603" y="888"/>
                </a:cubicBezTo>
                <a:cubicBezTo>
                  <a:pt x="10576" y="905"/>
                  <a:pt x="10569" y="939"/>
                  <a:pt x="10585" y="965"/>
                </a:cubicBezTo>
                <a:cubicBezTo>
                  <a:pt x="10595" y="982"/>
                  <a:pt x="10614" y="991"/>
                  <a:pt x="10632" y="991"/>
                </a:cubicBezTo>
                <a:cubicBezTo>
                  <a:pt x="10642" y="991"/>
                  <a:pt x="10653" y="988"/>
                  <a:pt x="10662" y="983"/>
                </a:cubicBezTo>
                <a:cubicBezTo>
                  <a:pt x="10695" y="962"/>
                  <a:pt x="10728" y="942"/>
                  <a:pt x="10761" y="923"/>
                </a:cubicBezTo>
                <a:cubicBezTo>
                  <a:pt x="10941" y="818"/>
                  <a:pt x="11136" y="731"/>
                  <a:pt x="11352" y="656"/>
                </a:cubicBezTo>
                <a:cubicBezTo>
                  <a:pt x="11382" y="646"/>
                  <a:pt x="11397" y="614"/>
                  <a:pt x="11386" y="585"/>
                </a:cubicBezTo>
                <a:cubicBezTo>
                  <a:pt x="11378" y="563"/>
                  <a:pt x="11357" y="548"/>
                  <a:pt x="11334" y="548"/>
                </a:cubicBezTo>
                <a:close/>
                <a:moveTo>
                  <a:pt x="10028" y="1368"/>
                </a:moveTo>
                <a:cubicBezTo>
                  <a:pt x="10013" y="1368"/>
                  <a:pt x="9999" y="1373"/>
                  <a:pt x="9989" y="1384"/>
                </a:cubicBezTo>
                <a:cubicBezTo>
                  <a:pt x="9813" y="1561"/>
                  <a:pt x="9645" y="1765"/>
                  <a:pt x="9486" y="1990"/>
                </a:cubicBezTo>
                <a:cubicBezTo>
                  <a:pt x="9469" y="2016"/>
                  <a:pt x="9476" y="2050"/>
                  <a:pt x="9500" y="2068"/>
                </a:cubicBezTo>
                <a:cubicBezTo>
                  <a:pt x="9510" y="2074"/>
                  <a:pt x="9522" y="2078"/>
                  <a:pt x="9532" y="2078"/>
                </a:cubicBezTo>
                <a:cubicBezTo>
                  <a:pt x="9550" y="2078"/>
                  <a:pt x="9567" y="2069"/>
                  <a:pt x="9578" y="2054"/>
                </a:cubicBezTo>
                <a:cubicBezTo>
                  <a:pt x="9732" y="1833"/>
                  <a:pt x="9897" y="1634"/>
                  <a:pt x="10068" y="1462"/>
                </a:cubicBezTo>
                <a:cubicBezTo>
                  <a:pt x="10089" y="1441"/>
                  <a:pt x="10089" y="1406"/>
                  <a:pt x="10068" y="1384"/>
                </a:cubicBezTo>
                <a:cubicBezTo>
                  <a:pt x="10056" y="1373"/>
                  <a:pt x="10042" y="1368"/>
                  <a:pt x="10028" y="1368"/>
                </a:cubicBezTo>
                <a:close/>
                <a:moveTo>
                  <a:pt x="9128" y="2632"/>
                </a:moveTo>
                <a:cubicBezTo>
                  <a:pt x="9109" y="2632"/>
                  <a:pt x="9090" y="2643"/>
                  <a:pt x="9079" y="2661"/>
                </a:cubicBezTo>
                <a:cubicBezTo>
                  <a:pt x="9048" y="2720"/>
                  <a:pt x="9019" y="2778"/>
                  <a:pt x="8989" y="2838"/>
                </a:cubicBezTo>
                <a:cubicBezTo>
                  <a:pt x="8905" y="3006"/>
                  <a:pt x="8823" y="3184"/>
                  <a:pt x="8745" y="3368"/>
                </a:cubicBezTo>
                <a:cubicBezTo>
                  <a:pt x="8733" y="3396"/>
                  <a:pt x="8746" y="3429"/>
                  <a:pt x="8774" y="3441"/>
                </a:cubicBezTo>
                <a:cubicBezTo>
                  <a:pt x="8781" y="3444"/>
                  <a:pt x="8789" y="3445"/>
                  <a:pt x="8796" y="3445"/>
                </a:cubicBezTo>
                <a:cubicBezTo>
                  <a:pt x="8818" y="3445"/>
                  <a:pt x="8838" y="3433"/>
                  <a:pt x="8847" y="3412"/>
                </a:cubicBezTo>
                <a:cubicBezTo>
                  <a:pt x="8925" y="3230"/>
                  <a:pt x="9006" y="3054"/>
                  <a:pt x="9088" y="2887"/>
                </a:cubicBezTo>
                <a:cubicBezTo>
                  <a:pt x="9117" y="2830"/>
                  <a:pt x="9147" y="2771"/>
                  <a:pt x="9178" y="2713"/>
                </a:cubicBezTo>
                <a:cubicBezTo>
                  <a:pt x="9193" y="2686"/>
                  <a:pt x="9182" y="2652"/>
                  <a:pt x="9154" y="2639"/>
                </a:cubicBezTo>
                <a:cubicBezTo>
                  <a:pt x="9146" y="2634"/>
                  <a:pt x="9137" y="2632"/>
                  <a:pt x="9128" y="2632"/>
                </a:cubicBezTo>
                <a:close/>
                <a:moveTo>
                  <a:pt x="8515" y="4060"/>
                </a:moveTo>
                <a:cubicBezTo>
                  <a:pt x="8491" y="4060"/>
                  <a:pt x="8470" y="4074"/>
                  <a:pt x="8462" y="4097"/>
                </a:cubicBezTo>
                <a:cubicBezTo>
                  <a:pt x="8381" y="4324"/>
                  <a:pt x="8301" y="4567"/>
                  <a:pt x="8216" y="4838"/>
                </a:cubicBezTo>
                <a:cubicBezTo>
                  <a:pt x="8208" y="4867"/>
                  <a:pt x="8224" y="4898"/>
                  <a:pt x="8254" y="4908"/>
                </a:cubicBezTo>
                <a:cubicBezTo>
                  <a:pt x="8259" y="4909"/>
                  <a:pt x="8264" y="4910"/>
                  <a:pt x="8270" y="4910"/>
                </a:cubicBezTo>
                <a:cubicBezTo>
                  <a:pt x="8293" y="4910"/>
                  <a:pt x="8316" y="4895"/>
                  <a:pt x="8322" y="4870"/>
                </a:cubicBezTo>
                <a:cubicBezTo>
                  <a:pt x="8406" y="4601"/>
                  <a:pt x="8486" y="4360"/>
                  <a:pt x="8567" y="4134"/>
                </a:cubicBezTo>
                <a:cubicBezTo>
                  <a:pt x="8576" y="4105"/>
                  <a:pt x="8561" y="4073"/>
                  <a:pt x="8533" y="4063"/>
                </a:cubicBezTo>
                <a:cubicBezTo>
                  <a:pt x="8527" y="4061"/>
                  <a:pt x="8521" y="4060"/>
                  <a:pt x="8515" y="4060"/>
                </a:cubicBezTo>
                <a:close/>
                <a:moveTo>
                  <a:pt x="8048" y="5545"/>
                </a:moveTo>
                <a:cubicBezTo>
                  <a:pt x="8023" y="5545"/>
                  <a:pt x="8001" y="5561"/>
                  <a:pt x="7994" y="5585"/>
                </a:cubicBezTo>
                <a:cubicBezTo>
                  <a:pt x="7956" y="5718"/>
                  <a:pt x="7918" y="5852"/>
                  <a:pt x="7880" y="5985"/>
                </a:cubicBezTo>
                <a:lnTo>
                  <a:pt x="7780" y="6333"/>
                </a:lnTo>
                <a:cubicBezTo>
                  <a:pt x="7772" y="6363"/>
                  <a:pt x="7789" y="6394"/>
                  <a:pt x="7819" y="6402"/>
                </a:cubicBezTo>
                <a:cubicBezTo>
                  <a:pt x="7823" y="6403"/>
                  <a:pt x="7829" y="6404"/>
                  <a:pt x="7834" y="6404"/>
                </a:cubicBezTo>
                <a:cubicBezTo>
                  <a:pt x="7858" y="6404"/>
                  <a:pt x="7880" y="6388"/>
                  <a:pt x="7887" y="6364"/>
                </a:cubicBezTo>
                <a:lnTo>
                  <a:pt x="7987" y="6016"/>
                </a:lnTo>
                <a:cubicBezTo>
                  <a:pt x="8025" y="5883"/>
                  <a:pt x="8062" y="5749"/>
                  <a:pt x="8101" y="5616"/>
                </a:cubicBezTo>
                <a:cubicBezTo>
                  <a:pt x="8109" y="5586"/>
                  <a:pt x="8092" y="5556"/>
                  <a:pt x="8064" y="5547"/>
                </a:cubicBezTo>
                <a:cubicBezTo>
                  <a:pt x="8058" y="5546"/>
                  <a:pt x="8053" y="5545"/>
                  <a:pt x="8048" y="5545"/>
                </a:cubicBezTo>
                <a:close/>
                <a:moveTo>
                  <a:pt x="7613" y="7039"/>
                </a:moveTo>
                <a:cubicBezTo>
                  <a:pt x="7589" y="7039"/>
                  <a:pt x="7567" y="7055"/>
                  <a:pt x="7559" y="7078"/>
                </a:cubicBezTo>
                <a:cubicBezTo>
                  <a:pt x="7522" y="7201"/>
                  <a:pt x="7482" y="7324"/>
                  <a:pt x="7443" y="7446"/>
                </a:cubicBezTo>
                <a:cubicBezTo>
                  <a:pt x="7402" y="7570"/>
                  <a:pt x="7361" y="7693"/>
                  <a:pt x="7317" y="7815"/>
                </a:cubicBezTo>
                <a:cubicBezTo>
                  <a:pt x="7306" y="7844"/>
                  <a:pt x="7321" y="7876"/>
                  <a:pt x="7350" y="7886"/>
                </a:cubicBezTo>
                <a:cubicBezTo>
                  <a:pt x="7356" y="7888"/>
                  <a:pt x="7363" y="7889"/>
                  <a:pt x="7369" y="7889"/>
                </a:cubicBezTo>
                <a:cubicBezTo>
                  <a:pt x="7392" y="7889"/>
                  <a:pt x="7413" y="7875"/>
                  <a:pt x="7421" y="7853"/>
                </a:cubicBezTo>
                <a:cubicBezTo>
                  <a:pt x="7465" y="7729"/>
                  <a:pt x="7508" y="7605"/>
                  <a:pt x="7549" y="7481"/>
                </a:cubicBezTo>
                <a:cubicBezTo>
                  <a:pt x="7589" y="7358"/>
                  <a:pt x="7628" y="7234"/>
                  <a:pt x="7666" y="7111"/>
                </a:cubicBezTo>
                <a:cubicBezTo>
                  <a:pt x="7675" y="7082"/>
                  <a:pt x="7659" y="7051"/>
                  <a:pt x="7630" y="7042"/>
                </a:cubicBezTo>
                <a:cubicBezTo>
                  <a:pt x="7624" y="7040"/>
                  <a:pt x="7618" y="7039"/>
                  <a:pt x="7613" y="7039"/>
                </a:cubicBezTo>
                <a:close/>
                <a:moveTo>
                  <a:pt x="7086" y="8503"/>
                </a:moveTo>
                <a:cubicBezTo>
                  <a:pt x="7065" y="8503"/>
                  <a:pt x="7045" y="8516"/>
                  <a:pt x="7036" y="8537"/>
                </a:cubicBezTo>
                <a:cubicBezTo>
                  <a:pt x="6931" y="8783"/>
                  <a:pt x="6820" y="9018"/>
                  <a:pt x="6706" y="9237"/>
                </a:cubicBezTo>
                <a:cubicBezTo>
                  <a:pt x="6692" y="9265"/>
                  <a:pt x="6703" y="9298"/>
                  <a:pt x="6729" y="9312"/>
                </a:cubicBezTo>
                <a:cubicBezTo>
                  <a:pt x="6738" y="9316"/>
                  <a:pt x="6746" y="9319"/>
                  <a:pt x="6755" y="9319"/>
                </a:cubicBezTo>
                <a:cubicBezTo>
                  <a:pt x="6775" y="9319"/>
                  <a:pt x="6794" y="9308"/>
                  <a:pt x="6804" y="9289"/>
                </a:cubicBezTo>
                <a:cubicBezTo>
                  <a:pt x="6919" y="9067"/>
                  <a:pt x="7032" y="8829"/>
                  <a:pt x="7138" y="8580"/>
                </a:cubicBezTo>
                <a:cubicBezTo>
                  <a:pt x="7150" y="8553"/>
                  <a:pt x="7136" y="8519"/>
                  <a:pt x="7108" y="8508"/>
                </a:cubicBezTo>
                <a:cubicBezTo>
                  <a:pt x="7101" y="8505"/>
                  <a:pt x="7094" y="8503"/>
                  <a:pt x="7086" y="8503"/>
                </a:cubicBezTo>
                <a:close/>
                <a:moveTo>
                  <a:pt x="1625" y="9185"/>
                </a:moveTo>
                <a:cubicBezTo>
                  <a:pt x="1347" y="9191"/>
                  <a:pt x="1086" y="9249"/>
                  <a:pt x="847" y="9356"/>
                </a:cubicBezTo>
                <a:cubicBezTo>
                  <a:pt x="820" y="9369"/>
                  <a:pt x="808" y="9401"/>
                  <a:pt x="820" y="9430"/>
                </a:cubicBezTo>
                <a:cubicBezTo>
                  <a:pt x="829" y="9450"/>
                  <a:pt x="849" y="9462"/>
                  <a:pt x="871" y="9462"/>
                </a:cubicBezTo>
                <a:cubicBezTo>
                  <a:pt x="878" y="9462"/>
                  <a:pt x="886" y="9461"/>
                  <a:pt x="893" y="9457"/>
                </a:cubicBezTo>
                <a:cubicBezTo>
                  <a:pt x="1118" y="9356"/>
                  <a:pt x="1364" y="9303"/>
                  <a:pt x="1627" y="9296"/>
                </a:cubicBezTo>
                <a:cubicBezTo>
                  <a:pt x="1658" y="9296"/>
                  <a:pt x="1682" y="9270"/>
                  <a:pt x="1682" y="9239"/>
                </a:cubicBezTo>
                <a:cubicBezTo>
                  <a:pt x="1681" y="9210"/>
                  <a:pt x="1656" y="9185"/>
                  <a:pt x="1626" y="9185"/>
                </a:cubicBezTo>
                <a:close/>
                <a:moveTo>
                  <a:pt x="2391" y="9302"/>
                </a:moveTo>
                <a:cubicBezTo>
                  <a:pt x="2368" y="9302"/>
                  <a:pt x="2346" y="9317"/>
                  <a:pt x="2339" y="9341"/>
                </a:cubicBezTo>
                <a:cubicBezTo>
                  <a:pt x="2329" y="9370"/>
                  <a:pt x="2345" y="9401"/>
                  <a:pt x="2374" y="9410"/>
                </a:cubicBezTo>
                <a:cubicBezTo>
                  <a:pt x="2620" y="9493"/>
                  <a:pt x="2844" y="9612"/>
                  <a:pt x="3042" y="9766"/>
                </a:cubicBezTo>
                <a:cubicBezTo>
                  <a:pt x="3051" y="9774"/>
                  <a:pt x="3063" y="9778"/>
                  <a:pt x="3076" y="9778"/>
                </a:cubicBezTo>
                <a:cubicBezTo>
                  <a:pt x="3092" y="9778"/>
                  <a:pt x="3108" y="9770"/>
                  <a:pt x="3120" y="9757"/>
                </a:cubicBezTo>
                <a:cubicBezTo>
                  <a:pt x="3138" y="9732"/>
                  <a:pt x="3133" y="9697"/>
                  <a:pt x="3109" y="9679"/>
                </a:cubicBezTo>
                <a:cubicBezTo>
                  <a:pt x="2902" y="9516"/>
                  <a:pt x="2667" y="9391"/>
                  <a:pt x="2409" y="9306"/>
                </a:cubicBezTo>
                <a:cubicBezTo>
                  <a:pt x="2403" y="9303"/>
                  <a:pt x="2397" y="9302"/>
                  <a:pt x="2391" y="9302"/>
                </a:cubicBezTo>
                <a:close/>
                <a:moveTo>
                  <a:pt x="6364" y="9879"/>
                </a:moveTo>
                <a:cubicBezTo>
                  <a:pt x="6346" y="9879"/>
                  <a:pt x="6328" y="9888"/>
                  <a:pt x="6317" y="9905"/>
                </a:cubicBezTo>
                <a:cubicBezTo>
                  <a:pt x="6173" y="10126"/>
                  <a:pt x="6019" y="10334"/>
                  <a:pt x="5859" y="10525"/>
                </a:cubicBezTo>
                <a:cubicBezTo>
                  <a:pt x="5838" y="10548"/>
                  <a:pt x="5841" y="10583"/>
                  <a:pt x="5865" y="10603"/>
                </a:cubicBezTo>
                <a:cubicBezTo>
                  <a:pt x="5876" y="10612"/>
                  <a:pt x="5889" y="10617"/>
                  <a:pt x="5901" y="10617"/>
                </a:cubicBezTo>
                <a:cubicBezTo>
                  <a:pt x="5917" y="10617"/>
                  <a:pt x="5932" y="10609"/>
                  <a:pt x="5944" y="10596"/>
                </a:cubicBezTo>
                <a:cubicBezTo>
                  <a:pt x="6106" y="10403"/>
                  <a:pt x="6263" y="10190"/>
                  <a:pt x="6410" y="9965"/>
                </a:cubicBezTo>
                <a:cubicBezTo>
                  <a:pt x="6427" y="9939"/>
                  <a:pt x="6419" y="9905"/>
                  <a:pt x="6394" y="9888"/>
                </a:cubicBezTo>
                <a:cubicBezTo>
                  <a:pt x="6384" y="9882"/>
                  <a:pt x="6374" y="9879"/>
                  <a:pt x="6364" y="9879"/>
                </a:cubicBezTo>
                <a:close/>
                <a:moveTo>
                  <a:pt x="263" y="9824"/>
                </a:moveTo>
                <a:cubicBezTo>
                  <a:pt x="246" y="9824"/>
                  <a:pt x="229" y="9832"/>
                  <a:pt x="218" y="9846"/>
                </a:cubicBezTo>
                <a:cubicBezTo>
                  <a:pt x="81" y="10030"/>
                  <a:pt x="5" y="10234"/>
                  <a:pt x="0" y="10435"/>
                </a:cubicBezTo>
                <a:lnTo>
                  <a:pt x="0" y="10458"/>
                </a:lnTo>
                <a:cubicBezTo>
                  <a:pt x="0" y="10512"/>
                  <a:pt x="4" y="10565"/>
                  <a:pt x="14" y="10620"/>
                </a:cubicBezTo>
                <a:cubicBezTo>
                  <a:pt x="18" y="10646"/>
                  <a:pt x="42" y="10666"/>
                  <a:pt x="68" y="10666"/>
                </a:cubicBezTo>
                <a:cubicBezTo>
                  <a:pt x="72" y="10666"/>
                  <a:pt x="75" y="10666"/>
                  <a:pt x="78" y="10665"/>
                </a:cubicBezTo>
                <a:cubicBezTo>
                  <a:pt x="108" y="10659"/>
                  <a:pt x="128" y="10630"/>
                  <a:pt x="123" y="10600"/>
                </a:cubicBezTo>
                <a:cubicBezTo>
                  <a:pt x="116" y="10553"/>
                  <a:pt x="111" y="10505"/>
                  <a:pt x="111" y="10458"/>
                </a:cubicBezTo>
                <a:lnTo>
                  <a:pt x="111" y="10438"/>
                </a:lnTo>
                <a:cubicBezTo>
                  <a:pt x="116" y="10260"/>
                  <a:pt x="184" y="10078"/>
                  <a:pt x="308" y="9913"/>
                </a:cubicBezTo>
                <a:cubicBezTo>
                  <a:pt x="326" y="9888"/>
                  <a:pt x="321" y="9853"/>
                  <a:pt x="296" y="9835"/>
                </a:cubicBezTo>
                <a:cubicBezTo>
                  <a:pt x="286" y="9827"/>
                  <a:pt x="275" y="9824"/>
                  <a:pt x="263" y="9824"/>
                </a:cubicBezTo>
                <a:close/>
                <a:moveTo>
                  <a:pt x="3603" y="10234"/>
                </a:moveTo>
                <a:cubicBezTo>
                  <a:pt x="3592" y="10234"/>
                  <a:pt x="3581" y="10237"/>
                  <a:pt x="3571" y="10244"/>
                </a:cubicBezTo>
                <a:cubicBezTo>
                  <a:pt x="3547" y="10261"/>
                  <a:pt x="3540" y="10295"/>
                  <a:pt x="3558" y="10321"/>
                </a:cubicBezTo>
                <a:cubicBezTo>
                  <a:pt x="3697" y="10525"/>
                  <a:pt x="3813" y="10753"/>
                  <a:pt x="3900" y="11001"/>
                </a:cubicBezTo>
                <a:cubicBezTo>
                  <a:pt x="3908" y="11024"/>
                  <a:pt x="3929" y="11037"/>
                  <a:pt x="3953" y="11037"/>
                </a:cubicBezTo>
                <a:cubicBezTo>
                  <a:pt x="3959" y="11037"/>
                  <a:pt x="3965" y="11037"/>
                  <a:pt x="3971" y="11034"/>
                </a:cubicBezTo>
                <a:cubicBezTo>
                  <a:pt x="4000" y="11025"/>
                  <a:pt x="4015" y="10993"/>
                  <a:pt x="4005" y="10964"/>
                </a:cubicBezTo>
                <a:cubicBezTo>
                  <a:pt x="3914" y="10707"/>
                  <a:pt x="3795" y="10470"/>
                  <a:pt x="3649" y="10258"/>
                </a:cubicBezTo>
                <a:cubicBezTo>
                  <a:pt x="3638" y="10242"/>
                  <a:pt x="3621" y="10234"/>
                  <a:pt x="3603" y="10234"/>
                </a:cubicBezTo>
                <a:close/>
                <a:moveTo>
                  <a:pt x="5361" y="11064"/>
                </a:moveTo>
                <a:cubicBezTo>
                  <a:pt x="5348" y="11064"/>
                  <a:pt x="5334" y="11069"/>
                  <a:pt x="5323" y="11078"/>
                </a:cubicBezTo>
                <a:cubicBezTo>
                  <a:pt x="5181" y="11205"/>
                  <a:pt x="5032" y="11325"/>
                  <a:pt x="4879" y="11432"/>
                </a:cubicBezTo>
                <a:cubicBezTo>
                  <a:pt x="4824" y="11470"/>
                  <a:pt x="4768" y="11506"/>
                  <a:pt x="4711" y="11542"/>
                </a:cubicBezTo>
                <a:cubicBezTo>
                  <a:pt x="4686" y="11558"/>
                  <a:pt x="4677" y="11592"/>
                  <a:pt x="4694" y="11618"/>
                </a:cubicBezTo>
                <a:cubicBezTo>
                  <a:pt x="4705" y="11635"/>
                  <a:pt x="4723" y="11644"/>
                  <a:pt x="4741" y="11644"/>
                </a:cubicBezTo>
                <a:cubicBezTo>
                  <a:pt x="4751" y="11644"/>
                  <a:pt x="4761" y="11641"/>
                  <a:pt x="4770" y="11636"/>
                </a:cubicBezTo>
                <a:cubicBezTo>
                  <a:pt x="4829" y="11599"/>
                  <a:pt x="4886" y="11562"/>
                  <a:pt x="4942" y="11522"/>
                </a:cubicBezTo>
                <a:cubicBezTo>
                  <a:pt x="5099" y="11413"/>
                  <a:pt x="5252" y="11292"/>
                  <a:pt x="5398" y="11161"/>
                </a:cubicBezTo>
                <a:cubicBezTo>
                  <a:pt x="5421" y="11141"/>
                  <a:pt x="5423" y="11106"/>
                  <a:pt x="5402" y="11082"/>
                </a:cubicBezTo>
                <a:cubicBezTo>
                  <a:pt x="5392" y="11070"/>
                  <a:pt x="5376" y="11064"/>
                  <a:pt x="5361" y="11064"/>
                </a:cubicBezTo>
                <a:close/>
                <a:moveTo>
                  <a:pt x="433" y="11231"/>
                </a:moveTo>
                <a:cubicBezTo>
                  <a:pt x="420" y="11231"/>
                  <a:pt x="406" y="11235"/>
                  <a:pt x="395" y="11245"/>
                </a:cubicBezTo>
                <a:cubicBezTo>
                  <a:pt x="373" y="11265"/>
                  <a:pt x="371" y="11300"/>
                  <a:pt x="391" y="11324"/>
                </a:cubicBezTo>
                <a:lnTo>
                  <a:pt x="419" y="11354"/>
                </a:lnTo>
                <a:cubicBezTo>
                  <a:pt x="590" y="11536"/>
                  <a:pt x="786" y="11694"/>
                  <a:pt x="1005" y="11824"/>
                </a:cubicBezTo>
                <a:cubicBezTo>
                  <a:pt x="1014" y="11829"/>
                  <a:pt x="1025" y="11831"/>
                  <a:pt x="1034" y="11831"/>
                </a:cubicBezTo>
                <a:cubicBezTo>
                  <a:pt x="1052" y="11831"/>
                  <a:pt x="1072" y="11822"/>
                  <a:pt x="1081" y="11804"/>
                </a:cubicBezTo>
                <a:cubicBezTo>
                  <a:pt x="1097" y="11778"/>
                  <a:pt x="1089" y="11744"/>
                  <a:pt x="1062" y="11728"/>
                </a:cubicBezTo>
                <a:cubicBezTo>
                  <a:pt x="853" y="11604"/>
                  <a:pt x="664" y="11453"/>
                  <a:pt x="500" y="11278"/>
                </a:cubicBezTo>
                <a:lnTo>
                  <a:pt x="474" y="11249"/>
                </a:lnTo>
                <a:cubicBezTo>
                  <a:pt x="464" y="11237"/>
                  <a:pt x="448" y="11231"/>
                  <a:pt x="433" y="11231"/>
                </a:cubicBezTo>
                <a:close/>
                <a:moveTo>
                  <a:pt x="1750" y="12018"/>
                </a:moveTo>
                <a:cubicBezTo>
                  <a:pt x="1725" y="12018"/>
                  <a:pt x="1703" y="12035"/>
                  <a:pt x="1695" y="12060"/>
                </a:cubicBezTo>
                <a:cubicBezTo>
                  <a:pt x="1688" y="12090"/>
                  <a:pt x="1706" y="12120"/>
                  <a:pt x="1735" y="12128"/>
                </a:cubicBezTo>
                <a:cubicBezTo>
                  <a:pt x="1983" y="12194"/>
                  <a:pt x="2246" y="12233"/>
                  <a:pt x="2516" y="12242"/>
                </a:cubicBezTo>
                <a:lnTo>
                  <a:pt x="2518" y="12242"/>
                </a:lnTo>
                <a:cubicBezTo>
                  <a:pt x="2548" y="12242"/>
                  <a:pt x="2573" y="12219"/>
                  <a:pt x="2574" y="12189"/>
                </a:cubicBezTo>
                <a:cubicBezTo>
                  <a:pt x="2575" y="12158"/>
                  <a:pt x="2550" y="12132"/>
                  <a:pt x="2520" y="12131"/>
                </a:cubicBezTo>
                <a:cubicBezTo>
                  <a:pt x="2258" y="12123"/>
                  <a:pt x="2004" y="12085"/>
                  <a:pt x="1764" y="12020"/>
                </a:cubicBezTo>
                <a:cubicBezTo>
                  <a:pt x="1759" y="12019"/>
                  <a:pt x="1754" y="12018"/>
                  <a:pt x="1750" y="12018"/>
                </a:cubicBezTo>
                <a:close/>
                <a:moveTo>
                  <a:pt x="4128" y="11684"/>
                </a:moveTo>
                <a:cubicBezTo>
                  <a:pt x="4125" y="11684"/>
                  <a:pt x="4122" y="11684"/>
                  <a:pt x="4119" y="11685"/>
                </a:cubicBezTo>
                <a:cubicBezTo>
                  <a:pt x="4090" y="11688"/>
                  <a:pt x="4067" y="11716"/>
                  <a:pt x="4071" y="11746"/>
                </a:cubicBezTo>
                <a:cubicBezTo>
                  <a:pt x="4077" y="11795"/>
                  <a:pt x="4081" y="11843"/>
                  <a:pt x="4084" y="11893"/>
                </a:cubicBezTo>
                <a:cubicBezTo>
                  <a:pt x="4074" y="11882"/>
                  <a:pt x="4059" y="11875"/>
                  <a:pt x="4044" y="11875"/>
                </a:cubicBezTo>
                <a:cubicBezTo>
                  <a:pt x="4037" y="11875"/>
                  <a:pt x="4031" y="11877"/>
                  <a:pt x="4024" y="11879"/>
                </a:cubicBezTo>
                <a:cubicBezTo>
                  <a:pt x="3785" y="11969"/>
                  <a:pt x="3535" y="12036"/>
                  <a:pt x="3284" y="12078"/>
                </a:cubicBezTo>
                <a:cubicBezTo>
                  <a:pt x="3254" y="12083"/>
                  <a:pt x="3234" y="12112"/>
                  <a:pt x="3238" y="12142"/>
                </a:cubicBezTo>
                <a:cubicBezTo>
                  <a:pt x="3243" y="12170"/>
                  <a:pt x="3268" y="12189"/>
                  <a:pt x="3294" y="12189"/>
                </a:cubicBezTo>
                <a:cubicBezTo>
                  <a:pt x="3297" y="12189"/>
                  <a:pt x="3300" y="12188"/>
                  <a:pt x="3302" y="12188"/>
                </a:cubicBezTo>
                <a:cubicBezTo>
                  <a:pt x="3561" y="12144"/>
                  <a:pt x="3817" y="12075"/>
                  <a:pt x="4063" y="11983"/>
                </a:cubicBezTo>
                <a:cubicBezTo>
                  <a:pt x="4073" y="11979"/>
                  <a:pt x="4083" y="11972"/>
                  <a:pt x="4088" y="11964"/>
                </a:cubicBezTo>
                <a:cubicBezTo>
                  <a:pt x="4092" y="12023"/>
                  <a:pt x="4093" y="12084"/>
                  <a:pt x="4093" y="12144"/>
                </a:cubicBezTo>
                <a:cubicBezTo>
                  <a:pt x="4093" y="12264"/>
                  <a:pt x="4087" y="12388"/>
                  <a:pt x="4076" y="12511"/>
                </a:cubicBezTo>
                <a:cubicBezTo>
                  <a:pt x="4073" y="12542"/>
                  <a:pt x="4096" y="12568"/>
                  <a:pt x="4126" y="12571"/>
                </a:cubicBezTo>
                <a:lnTo>
                  <a:pt x="4131" y="12571"/>
                </a:lnTo>
                <a:cubicBezTo>
                  <a:pt x="4160" y="12571"/>
                  <a:pt x="4184" y="12550"/>
                  <a:pt x="4187" y="12521"/>
                </a:cubicBezTo>
                <a:cubicBezTo>
                  <a:pt x="4198" y="12395"/>
                  <a:pt x="4205" y="12268"/>
                  <a:pt x="4205" y="12144"/>
                </a:cubicBezTo>
                <a:cubicBezTo>
                  <a:pt x="4205" y="12007"/>
                  <a:pt x="4196" y="11869"/>
                  <a:pt x="4181" y="11733"/>
                </a:cubicBezTo>
                <a:cubicBezTo>
                  <a:pt x="4178" y="11706"/>
                  <a:pt x="4156" y="11684"/>
                  <a:pt x="4128" y="11684"/>
                </a:cubicBezTo>
                <a:close/>
                <a:moveTo>
                  <a:pt x="3994" y="13226"/>
                </a:moveTo>
                <a:cubicBezTo>
                  <a:pt x="3969" y="13226"/>
                  <a:pt x="3946" y="13242"/>
                  <a:pt x="3939" y="13267"/>
                </a:cubicBezTo>
                <a:cubicBezTo>
                  <a:pt x="3876" y="13504"/>
                  <a:pt x="3793" y="13750"/>
                  <a:pt x="3691" y="13997"/>
                </a:cubicBezTo>
                <a:cubicBezTo>
                  <a:pt x="3679" y="14025"/>
                  <a:pt x="3693" y="14057"/>
                  <a:pt x="3722" y="14069"/>
                </a:cubicBezTo>
                <a:cubicBezTo>
                  <a:pt x="3728" y="14072"/>
                  <a:pt x="3736" y="14073"/>
                  <a:pt x="3742" y="14073"/>
                </a:cubicBezTo>
                <a:cubicBezTo>
                  <a:pt x="3765" y="14073"/>
                  <a:pt x="3785" y="14061"/>
                  <a:pt x="3794" y="14039"/>
                </a:cubicBezTo>
                <a:cubicBezTo>
                  <a:pt x="3897" y="13788"/>
                  <a:pt x="3983" y="13538"/>
                  <a:pt x="4047" y="13296"/>
                </a:cubicBezTo>
                <a:cubicBezTo>
                  <a:pt x="4054" y="13266"/>
                  <a:pt x="4037" y="13235"/>
                  <a:pt x="4007" y="13227"/>
                </a:cubicBezTo>
                <a:cubicBezTo>
                  <a:pt x="4003" y="13226"/>
                  <a:pt x="3998" y="13226"/>
                  <a:pt x="3994" y="13226"/>
                </a:cubicBezTo>
                <a:close/>
                <a:moveTo>
                  <a:pt x="3409" y="14665"/>
                </a:moveTo>
                <a:cubicBezTo>
                  <a:pt x="3389" y="14665"/>
                  <a:pt x="3370" y="14676"/>
                  <a:pt x="3360" y="14694"/>
                </a:cubicBezTo>
                <a:cubicBezTo>
                  <a:pt x="3242" y="14913"/>
                  <a:pt x="3115" y="15131"/>
                  <a:pt x="2969" y="15362"/>
                </a:cubicBezTo>
                <a:cubicBezTo>
                  <a:pt x="2952" y="15387"/>
                  <a:pt x="2959" y="15423"/>
                  <a:pt x="2986" y="15439"/>
                </a:cubicBezTo>
                <a:cubicBezTo>
                  <a:pt x="2996" y="15444"/>
                  <a:pt x="3005" y="15447"/>
                  <a:pt x="3016" y="15447"/>
                </a:cubicBezTo>
                <a:cubicBezTo>
                  <a:pt x="3034" y="15447"/>
                  <a:pt x="3052" y="15438"/>
                  <a:pt x="3063" y="15422"/>
                </a:cubicBezTo>
                <a:cubicBezTo>
                  <a:pt x="3210" y="15189"/>
                  <a:pt x="3340" y="14968"/>
                  <a:pt x="3458" y="14747"/>
                </a:cubicBezTo>
                <a:cubicBezTo>
                  <a:pt x="3472" y="14720"/>
                  <a:pt x="3462" y="14686"/>
                  <a:pt x="3435" y="14672"/>
                </a:cubicBezTo>
                <a:cubicBezTo>
                  <a:pt x="3426" y="14667"/>
                  <a:pt x="3418" y="14665"/>
                  <a:pt x="3409" y="14665"/>
                </a:cubicBezTo>
                <a:close/>
                <a:moveTo>
                  <a:pt x="2581" y="15982"/>
                </a:moveTo>
                <a:cubicBezTo>
                  <a:pt x="2564" y="15982"/>
                  <a:pt x="2547" y="15990"/>
                  <a:pt x="2536" y="16005"/>
                </a:cubicBezTo>
                <a:cubicBezTo>
                  <a:pt x="2401" y="16195"/>
                  <a:pt x="2255" y="16394"/>
                  <a:pt x="2077" y="16631"/>
                </a:cubicBezTo>
                <a:cubicBezTo>
                  <a:pt x="2058" y="16656"/>
                  <a:pt x="2063" y="16691"/>
                  <a:pt x="2088" y="16709"/>
                </a:cubicBezTo>
                <a:cubicBezTo>
                  <a:pt x="2097" y="16716"/>
                  <a:pt x="2109" y="16721"/>
                  <a:pt x="2121" y="16721"/>
                </a:cubicBezTo>
                <a:cubicBezTo>
                  <a:pt x="2138" y="16721"/>
                  <a:pt x="2155" y="16713"/>
                  <a:pt x="2166" y="16698"/>
                </a:cubicBezTo>
                <a:cubicBezTo>
                  <a:pt x="2345" y="16460"/>
                  <a:pt x="2491" y="16260"/>
                  <a:pt x="2626" y="16069"/>
                </a:cubicBezTo>
                <a:cubicBezTo>
                  <a:pt x="2644" y="16044"/>
                  <a:pt x="2639" y="16010"/>
                  <a:pt x="2613" y="15992"/>
                </a:cubicBezTo>
                <a:cubicBezTo>
                  <a:pt x="2604" y="15985"/>
                  <a:pt x="2592" y="15982"/>
                  <a:pt x="2581" y="15982"/>
                </a:cubicBezTo>
                <a:close/>
                <a:moveTo>
                  <a:pt x="1659" y="17236"/>
                </a:moveTo>
                <a:cubicBezTo>
                  <a:pt x="1642" y="17236"/>
                  <a:pt x="1625" y="17244"/>
                  <a:pt x="1614" y="17260"/>
                </a:cubicBezTo>
                <a:cubicBezTo>
                  <a:pt x="1441" y="17511"/>
                  <a:pt x="1315" y="17728"/>
                  <a:pt x="1218" y="17941"/>
                </a:cubicBezTo>
                <a:cubicBezTo>
                  <a:pt x="1205" y="17968"/>
                  <a:pt x="1218" y="18002"/>
                  <a:pt x="1246" y="18014"/>
                </a:cubicBezTo>
                <a:cubicBezTo>
                  <a:pt x="1253" y="18018"/>
                  <a:pt x="1261" y="18019"/>
                  <a:pt x="1268" y="18019"/>
                </a:cubicBezTo>
                <a:cubicBezTo>
                  <a:pt x="1290" y="18019"/>
                  <a:pt x="1310" y="18007"/>
                  <a:pt x="1319" y="17987"/>
                </a:cubicBezTo>
                <a:cubicBezTo>
                  <a:pt x="1413" y="17780"/>
                  <a:pt x="1536" y="17569"/>
                  <a:pt x="1705" y="17323"/>
                </a:cubicBezTo>
                <a:cubicBezTo>
                  <a:pt x="1723" y="17298"/>
                  <a:pt x="1717" y="17263"/>
                  <a:pt x="1691" y="17246"/>
                </a:cubicBezTo>
                <a:cubicBezTo>
                  <a:pt x="1681" y="17239"/>
                  <a:pt x="1670" y="17236"/>
                  <a:pt x="1659" y="17236"/>
                </a:cubicBezTo>
                <a:close/>
                <a:moveTo>
                  <a:pt x="1050" y="18652"/>
                </a:moveTo>
                <a:cubicBezTo>
                  <a:pt x="1023" y="18652"/>
                  <a:pt x="999" y="18673"/>
                  <a:pt x="996" y="18700"/>
                </a:cubicBezTo>
                <a:cubicBezTo>
                  <a:pt x="984" y="18795"/>
                  <a:pt x="978" y="18893"/>
                  <a:pt x="978" y="18989"/>
                </a:cubicBezTo>
                <a:cubicBezTo>
                  <a:pt x="978" y="19154"/>
                  <a:pt x="996" y="19324"/>
                  <a:pt x="1030" y="19493"/>
                </a:cubicBezTo>
                <a:cubicBezTo>
                  <a:pt x="1035" y="19519"/>
                  <a:pt x="1058" y="19537"/>
                  <a:pt x="1084" y="19537"/>
                </a:cubicBezTo>
                <a:cubicBezTo>
                  <a:pt x="1088" y="19537"/>
                  <a:pt x="1092" y="19537"/>
                  <a:pt x="1095" y="19536"/>
                </a:cubicBezTo>
                <a:cubicBezTo>
                  <a:pt x="1125" y="19529"/>
                  <a:pt x="1144" y="19500"/>
                  <a:pt x="1139" y="19470"/>
                </a:cubicBezTo>
                <a:cubicBezTo>
                  <a:pt x="1106" y="19309"/>
                  <a:pt x="1089" y="19147"/>
                  <a:pt x="1089" y="18989"/>
                </a:cubicBezTo>
                <a:cubicBezTo>
                  <a:pt x="1089" y="18897"/>
                  <a:pt x="1095" y="18804"/>
                  <a:pt x="1106" y="18714"/>
                </a:cubicBezTo>
                <a:cubicBezTo>
                  <a:pt x="1110" y="18683"/>
                  <a:pt x="1088" y="18655"/>
                  <a:pt x="1058" y="18652"/>
                </a:cubicBezTo>
                <a:cubicBezTo>
                  <a:pt x="1055" y="18652"/>
                  <a:pt x="1053" y="18652"/>
                  <a:pt x="1050" y="18652"/>
                </a:cubicBezTo>
                <a:close/>
                <a:moveTo>
                  <a:pt x="1342" y="20158"/>
                </a:moveTo>
                <a:cubicBezTo>
                  <a:pt x="1333" y="20158"/>
                  <a:pt x="1324" y="20160"/>
                  <a:pt x="1316" y="20164"/>
                </a:cubicBezTo>
                <a:cubicBezTo>
                  <a:pt x="1290" y="20178"/>
                  <a:pt x="1278" y="20211"/>
                  <a:pt x="1292" y="20239"/>
                </a:cubicBezTo>
                <a:cubicBezTo>
                  <a:pt x="1408" y="20468"/>
                  <a:pt x="1553" y="20690"/>
                  <a:pt x="1724" y="20899"/>
                </a:cubicBezTo>
                <a:cubicBezTo>
                  <a:pt x="1735" y="20912"/>
                  <a:pt x="1751" y="20919"/>
                  <a:pt x="1767" y="20919"/>
                </a:cubicBezTo>
                <a:cubicBezTo>
                  <a:pt x="1779" y="20919"/>
                  <a:pt x="1792" y="20915"/>
                  <a:pt x="1802" y="20906"/>
                </a:cubicBezTo>
                <a:cubicBezTo>
                  <a:pt x="1826" y="20887"/>
                  <a:pt x="1829" y="20852"/>
                  <a:pt x="1810" y="20828"/>
                </a:cubicBezTo>
                <a:cubicBezTo>
                  <a:pt x="1644" y="20626"/>
                  <a:pt x="1503" y="20411"/>
                  <a:pt x="1391" y="20188"/>
                </a:cubicBezTo>
                <a:cubicBezTo>
                  <a:pt x="1381" y="20169"/>
                  <a:pt x="1362" y="20158"/>
                  <a:pt x="1342" y="20158"/>
                </a:cubicBezTo>
                <a:close/>
                <a:moveTo>
                  <a:pt x="2317" y="21356"/>
                </a:moveTo>
                <a:cubicBezTo>
                  <a:pt x="2301" y="21356"/>
                  <a:pt x="2285" y="21363"/>
                  <a:pt x="2275" y="21376"/>
                </a:cubicBezTo>
                <a:cubicBezTo>
                  <a:pt x="2255" y="21401"/>
                  <a:pt x="2258" y="21435"/>
                  <a:pt x="2283" y="21455"/>
                </a:cubicBezTo>
                <a:cubicBezTo>
                  <a:pt x="2343" y="21505"/>
                  <a:pt x="2405" y="21552"/>
                  <a:pt x="2468" y="21596"/>
                </a:cubicBezTo>
                <a:cubicBezTo>
                  <a:pt x="2617" y="21703"/>
                  <a:pt x="2776" y="21803"/>
                  <a:pt x="2938" y="21891"/>
                </a:cubicBezTo>
                <a:cubicBezTo>
                  <a:pt x="2946" y="21895"/>
                  <a:pt x="2955" y="21898"/>
                  <a:pt x="2965" y="21898"/>
                </a:cubicBezTo>
                <a:cubicBezTo>
                  <a:pt x="2984" y="21898"/>
                  <a:pt x="3003" y="21888"/>
                  <a:pt x="3014" y="21869"/>
                </a:cubicBezTo>
                <a:cubicBezTo>
                  <a:pt x="3028" y="21842"/>
                  <a:pt x="3018" y="21809"/>
                  <a:pt x="2991" y="21794"/>
                </a:cubicBezTo>
                <a:cubicBezTo>
                  <a:pt x="2833" y="21707"/>
                  <a:pt x="2678" y="21610"/>
                  <a:pt x="2533" y="21506"/>
                </a:cubicBezTo>
                <a:cubicBezTo>
                  <a:pt x="2471" y="21462"/>
                  <a:pt x="2411" y="21416"/>
                  <a:pt x="2352" y="21369"/>
                </a:cubicBezTo>
                <a:cubicBezTo>
                  <a:pt x="2342" y="21360"/>
                  <a:pt x="2330" y="21356"/>
                  <a:pt x="2317" y="21356"/>
                </a:cubicBezTo>
                <a:close/>
                <a:moveTo>
                  <a:pt x="3675" y="22101"/>
                </a:moveTo>
                <a:cubicBezTo>
                  <a:pt x="3653" y="22101"/>
                  <a:pt x="3631" y="22115"/>
                  <a:pt x="3623" y="22138"/>
                </a:cubicBezTo>
                <a:cubicBezTo>
                  <a:pt x="3613" y="22167"/>
                  <a:pt x="3628" y="22199"/>
                  <a:pt x="3657" y="22209"/>
                </a:cubicBezTo>
                <a:cubicBezTo>
                  <a:pt x="3905" y="22295"/>
                  <a:pt x="4161" y="22360"/>
                  <a:pt x="4420" y="22404"/>
                </a:cubicBezTo>
                <a:cubicBezTo>
                  <a:pt x="4423" y="22405"/>
                  <a:pt x="4425" y="22405"/>
                  <a:pt x="4428" y="22405"/>
                </a:cubicBezTo>
                <a:cubicBezTo>
                  <a:pt x="4455" y="22405"/>
                  <a:pt x="4478" y="22386"/>
                  <a:pt x="4484" y="22359"/>
                </a:cubicBezTo>
                <a:cubicBezTo>
                  <a:pt x="4489" y="22328"/>
                  <a:pt x="4468" y="22299"/>
                  <a:pt x="4438" y="22295"/>
                </a:cubicBezTo>
                <a:cubicBezTo>
                  <a:pt x="4186" y="22251"/>
                  <a:pt x="3936" y="22187"/>
                  <a:pt x="3693" y="22104"/>
                </a:cubicBezTo>
                <a:cubicBezTo>
                  <a:pt x="3687" y="22102"/>
                  <a:pt x="3681" y="22101"/>
                  <a:pt x="3675" y="22101"/>
                </a:cubicBezTo>
                <a:close/>
                <a:moveTo>
                  <a:pt x="5978" y="22297"/>
                </a:moveTo>
                <a:cubicBezTo>
                  <a:pt x="5975" y="22297"/>
                  <a:pt x="5972" y="22298"/>
                  <a:pt x="5969" y="22298"/>
                </a:cubicBezTo>
                <a:cubicBezTo>
                  <a:pt x="5723" y="22340"/>
                  <a:pt x="5471" y="22361"/>
                  <a:pt x="5218" y="22361"/>
                </a:cubicBezTo>
                <a:lnTo>
                  <a:pt x="5203" y="22361"/>
                </a:lnTo>
                <a:cubicBezTo>
                  <a:pt x="5172" y="22361"/>
                  <a:pt x="5147" y="22386"/>
                  <a:pt x="5147" y="22417"/>
                </a:cubicBezTo>
                <a:cubicBezTo>
                  <a:pt x="5147" y="22447"/>
                  <a:pt x="5172" y="22472"/>
                  <a:pt x="5203" y="22472"/>
                </a:cubicBezTo>
                <a:lnTo>
                  <a:pt x="5218" y="22472"/>
                </a:lnTo>
                <a:cubicBezTo>
                  <a:pt x="5476" y="22472"/>
                  <a:pt x="5736" y="22451"/>
                  <a:pt x="5987" y="22407"/>
                </a:cubicBezTo>
                <a:cubicBezTo>
                  <a:pt x="6017" y="22402"/>
                  <a:pt x="6038" y="22373"/>
                  <a:pt x="6033" y="22343"/>
                </a:cubicBezTo>
                <a:cubicBezTo>
                  <a:pt x="6028" y="22316"/>
                  <a:pt x="6004" y="22297"/>
                  <a:pt x="5978" y="2229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54" name="Google Shape;454;p17"/>
          <p:cNvGrpSpPr/>
          <p:nvPr/>
        </p:nvGrpSpPr>
        <p:grpSpPr>
          <a:xfrm rot="10034065">
            <a:off x="8591019" y="2090883"/>
            <a:ext cx="221762" cy="200885"/>
            <a:chOff x="1640475" y="1197075"/>
            <a:chExt cx="55475" cy="50250"/>
          </a:xfrm>
        </p:grpSpPr>
        <p:sp>
          <p:nvSpPr>
            <p:cNvPr id="455" name="Google Shape;455;p17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17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17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4">
    <p:spTree>
      <p:nvGrpSpPr>
        <p:cNvPr id="1" name="Shape 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4" name="Google Shape;774;p29"/>
          <p:cNvSpPr/>
          <p:nvPr/>
        </p:nvSpPr>
        <p:spPr>
          <a:xfrm flipH="1">
            <a:off x="5463834" y="-171500"/>
            <a:ext cx="3715991" cy="1895529"/>
          </a:xfrm>
          <a:custGeom>
            <a:avLst/>
            <a:gdLst/>
            <a:ahLst/>
            <a:cxnLst/>
            <a:rect l="l" t="t" r="r" b="b"/>
            <a:pathLst>
              <a:path w="14457" h="6348" extrusionOk="0">
                <a:moveTo>
                  <a:pt x="0" y="1"/>
                </a:moveTo>
                <a:lnTo>
                  <a:pt x="0" y="6160"/>
                </a:lnTo>
                <a:cubicBezTo>
                  <a:pt x="307" y="6283"/>
                  <a:pt x="641" y="6348"/>
                  <a:pt x="972" y="6348"/>
                </a:cubicBezTo>
                <a:cubicBezTo>
                  <a:pt x="1431" y="6348"/>
                  <a:pt x="1886" y="6223"/>
                  <a:pt x="2259" y="5957"/>
                </a:cubicBezTo>
                <a:cubicBezTo>
                  <a:pt x="2971" y="5450"/>
                  <a:pt x="3272" y="4560"/>
                  <a:pt x="3620" y="3758"/>
                </a:cubicBezTo>
                <a:cubicBezTo>
                  <a:pt x="3967" y="2955"/>
                  <a:pt x="4504" y="2110"/>
                  <a:pt x="5362" y="1938"/>
                </a:cubicBezTo>
                <a:cubicBezTo>
                  <a:pt x="5472" y="1916"/>
                  <a:pt x="5582" y="1906"/>
                  <a:pt x="5692" y="1906"/>
                </a:cubicBezTo>
                <a:cubicBezTo>
                  <a:pt x="6160" y="1906"/>
                  <a:pt x="6628" y="2081"/>
                  <a:pt x="7080" y="2232"/>
                </a:cubicBezTo>
                <a:cubicBezTo>
                  <a:pt x="7585" y="2401"/>
                  <a:pt x="8141" y="2535"/>
                  <a:pt x="8672" y="2535"/>
                </a:cubicBezTo>
                <a:cubicBezTo>
                  <a:pt x="9138" y="2535"/>
                  <a:pt x="9586" y="2431"/>
                  <a:pt x="9965" y="2156"/>
                </a:cubicBezTo>
                <a:cubicBezTo>
                  <a:pt x="10504" y="1765"/>
                  <a:pt x="10846" y="1060"/>
                  <a:pt x="11419" y="789"/>
                </a:cubicBezTo>
                <a:lnTo>
                  <a:pt x="11420" y="789"/>
                </a:lnTo>
                <a:cubicBezTo>
                  <a:pt x="11436" y="781"/>
                  <a:pt x="11452" y="774"/>
                  <a:pt x="11469" y="767"/>
                </a:cubicBezTo>
                <a:cubicBezTo>
                  <a:pt x="11544" y="736"/>
                  <a:pt x="11623" y="712"/>
                  <a:pt x="11706" y="696"/>
                </a:cubicBezTo>
                <a:cubicBezTo>
                  <a:pt x="11777" y="683"/>
                  <a:pt x="11848" y="678"/>
                  <a:pt x="11919" y="678"/>
                </a:cubicBezTo>
                <a:cubicBezTo>
                  <a:pt x="12271" y="678"/>
                  <a:pt x="12623" y="809"/>
                  <a:pt x="12978" y="824"/>
                </a:cubicBezTo>
                <a:cubicBezTo>
                  <a:pt x="12999" y="824"/>
                  <a:pt x="13020" y="825"/>
                  <a:pt x="13041" y="825"/>
                </a:cubicBezTo>
                <a:cubicBezTo>
                  <a:pt x="13511" y="825"/>
                  <a:pt x="13977" y="611"/>
                  <a:pt x="14281" y="253"/>
                </a:cubicBezTo>
                <a:cubicBezTo>
                  <a:pt x="14348" y="175"/>
                  <a:pt x="14407" y="90"/>
                  <a:pt x="14457" y="1"/>
                </a:cubicBezTo>
                <a:close/>
              </a:path>
            </a:pathLst>
          </a:custGeom>
          <a:solidFill>
            <a:srgbClr val="CCB1FE">
              <a:alpha val="486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5" name="Google Shape;775;p29"/>
          <p:cNvSpPr/>
          <p:nvPr/>
        </p:nvSpPr>
        <p:spPr>
          <a:xfrm flipH="1">
            <a:off x="6310157" y="3340499"/>
            <a:ext cx="3132243" cy="2074976"/>
          </a:xfrm>
          <a:custGeom>
            <a:avLst/>
            <a:gdLst/>
            <a:ahLst/>
            <a:cxnLst/>
            <a:rect l="l" t="t" r="r" b="b"/>
            <a:pathLst>
              <a:path w="26174" h="14261" extrusionOk="0">
                <a:moveTo>
                  <a:pt x="4863" y="0"/>
                </a:moveTo>
                <a:cubicBezTo>
                  <a:pt x="4600" y="0"/>
                  <a:pt x="4337" y="25"/>
                  <a:pt x="4079" y="86"/>
                </a:cubicBezTo>
                <a:cubicBezTo>
                  <a:pt x="3577" y="206"/>
                  <a:pt x="3127" y="469"/>
                  <a:pt x="2736" y="803"/>
                </a:cubicBezTo>
                <a:cubicBezTo>
                  <a:pt x="1930" y="1492"/>
                  <a:pt x="1836" y="3135"/>
                  <a:pt x="799" y="3280"/>
                </a:cubicBezTo>
                <a:cubicBezTo>
                  <a:pt x="128" y="3374"/>
                  <a:pt x="0" y="4462"/>
                  <a:pt x="66" y="4462"/>
                </a:cubicBezTo>
                <a:cubicBezTo>
                  <a:pt x="68" y="4462"/>
                  <a:pt x="70" y="4461"/>
                  <a:pt x="72" y="4459"/>
                </a:cubicBezTo>
                <a:lnTo>
                  <a:pt x="72" y="4459"/>
                </a:lnTo>
                <a:cubicBezTo>
                  <a:pt x="67" y="5698"/>
                  <a:pt x="63" y="6939"/>
                  <a:pt x="59" y="8179"/>
                </a:cubicBezTo>
                <a:cubicBezTo>
                  <a:pt x="56" y="8831"/>
                  <a:pt x="53" y="9483"/>
                  <a:pt x="51" y="10135"/>
                </a:cubicBezTo>
                <a:cubicBezTo>
                  <a:pt x="50" y="10457"/>
                  <a:pt x="49" y="10777"/>
                  <a:pt x="48" y="11099"/>
                </a:cubicBezTo>
                <a:cubicBezTo>
                  <a:pt x="47" y="11393"/>
                  <a:pt x="48" y="11687"/>
                  <a:pt x="100" y="11976"/>
                </a:cubicBezTo>
                <a:cubicBezTo>
                  <a:pt x="186" y="12456"/>
                  <a:pt x="458" y="12928"/>
                  <a:pt x="933" y="13108"/>
                </a:cubicBezTo>
                <a:cubicBezTo>
                  <a:pt x="1033" y="13146"/>
                  <a:pt x="1145" y="13169"/>
                  <a:pt x="1252" y="13169"/>
                </a:cubicBezTo>
                <a:cubicBezTo>
                  <a:pt x="1254" y="13169"/>
                  <a:pt x="1257" y="13169"/>
                  <a:pt x="1259" y="13169"/>
                </a:cubicBezTo>
                <a:cubicBezTo>
                  <a:pt x="1388" y="13167"/>
                  <a:pt x="1479" y="13054"/>
                  <a:pt x="1583" y="12989"/>
                </a:cubicBezTo>
                <a:cubicBezTo>
                  <a:pt x="1788" y="12861"/>
                  <a:pt x="2013" y="12777"/>
                  <a:pt x="2247" y="12724"/>
                </a:cubicBezTo>
                <a:cubicBezTo>
                  <a:pt x="2483" y="12671"/>
                  <a:pt x="2724" y="12651"/>
                  <a:pt x="2966" y="12651"/>
                </a:cubicBezTo>
                <a:cubicBezTo>
                  <a:pt x="3233" y="12651"/>
                  <a:pt x="3501" y="12676"/>
                  <a:pt x="3763" y="12707"/>
                </a:cubicBezTo>
                <a:cubicBezTo>
                  <a:pt x="4310" y="12772"/>
                  <a:pt x="4853" y="12875"/>
                  <a:pt x="5400" y="12938"/>
                </a:cubicBezTo>
                <a:cubicBezTo>
                  <a:pt x="6669" y="13085"/>
                  <a:pt x="7946" y="13111"/>
                  <a:pt x="9219" y="13205"/>
                </a:cubicBezTo>
                <a:cubicBezTo>
                  <a:pt x="9860" y="13253"/>
                  <a:pt x="10500" y="13317"/>
                  <a:pt x="11134" y="13424"/>
                </a:cubicBezTo>
                <a:cubicBezTo>
                  <a:pt x="11749" y="13526"/>
                  <a:pt x="12358" y="13663"/>
                  <a:pt x="12967" y="13796"/>
                </a:cubicBezTo>
                <a:cubicBezTo>
                  <a:pt x="14136" y="14051"/>
                  <a:pt x="15300" y="14261"/>
                  <a:pt x="16498" y="14261"/>
                </a:cubicBezTo>
                <a:cubicBezTo>
                  <a:pt x="16552" y="14261"/>
                  <a:pt x="16606" y="14260"/>
                  <a:pt x="16660" y="14259"/>
                </a:cubicBezTo>
                <a:cubicBezTo>
                  <a:pt x="17953" y="14238"/>
                  <a:pt x="19236" y="14050"/>
                  <a:pt x="20525" y="13980"/>
                </a:cubicBezTo>
                <a:cubicBezTo>
                  <a:pt x="21615" y="13919"/>
                  <a:pt x="22718" y="13973"/>
                  <a:pt x="23796" y="13769"/>
                </a:cubicBezTo>
                <a:cubicBezTo>
                  <a:pt x="24313" y="13670"/>
                  <a:pt x="24820" y="13506"/>
                  <a:pt x="25277" y="13242"/>
                </a:cubicBezTo>
                <a:cubicBezTo>
                  <a:pt x="25711" y="12992"/>
                  <a:pt x="26148" y="12628"/>
                  <a:pt x="26165" y="12087"/>
                </a:cubicBezTo>
                <a:cubicBezTo>
                  <a:pt x="26174" y="11806"/>
                  <a:pt x="26071" y="11536"/>
                  <a:pt x="25960" y="11284"/>
                </a:cubicBezTo>
                <a:cubicBezTo>
                  <a:pt x="25831" y="10995"/>
                  <a:pt x="25692" y="10711"/>
                  <a:pt x="25556" y="10424"/>
                </a:cubicBezTo>
                <a:cubicBezTo>
                  <a:pt x="25280" y="9836"/>
                  <a:pt x="25017" y="9241"/>
                  <a:pt x="24726" y="8660"/>
                </a:cubicBezTo>
                <a:cubicBezTo>
                  <a:pt x="24617" y="8443"/>
                  <a:pt x="24475" y="8244"/>
                  <a:pt x="24244" y="8148"/>
                </a:cubicBezTo>
                <a:cubicBezTo>
                  <a:pt x="23992" y="8043"/>
                  <a:pt x="23700" y="8056"/>
                  <a:pt x="23431" y="8053"/>
                </a:cubicBezTo>
                <a:cubicBezTo>
                  <a:pt x="23345" y="8052"/>
                  <a:pt x="23259" y="8052"/>
                  <a:pt x="23173" y="8052"/>
                </a:cubicBezTo>
                <a:cubicBezTo>
                  <a:pt x="22618" y="8052"/>
                  <a:pt x="22062" y="8075"/>
                  <a:pt x="21508" y="8122"/>
                </a:cubicBezTo>
                <a:cubicBezTo>
                  <a:pt x="20999" y="8165"/>
                  <a:pt x="20489" y="8243"/>
                  <a:pt x="19978" y="8243"/>
                </a:cubicBezTo>
                <a:cubicBezTo>
                  <a:pt x="19867" y="8243"/>
                  <a:pt x="19756" y="8239"/>
                  <a:pt x="19645" y="8231"/>
                </a:cubicBezTo>
                <a:cubicBezTo>
                  <a:pt x="19110" y="8189"/>
                  <a:pt x="18609" y="8002"/>
                  <a:pt x="18163" y="7708"/>
                </a:cubicBezTo>
                <a:cubicBezTo>
                  <a:pt x="17269" y="7121"/>
                  <a:pt x="16691" y="6224"/>
                  <a:pt x="16067" y="5381"/>
                </a:cubicBezTo>
                <a:cubicBezTo>
                  <a:pt x="15751" y="4955"/>
                  <a:pt x="15397" y="4546"/>
                  <a:pt x="14929" y="4285"/>
                </a:cubicBezTo>
                <a:cubicBezTo>
                  <a:pt x="14463" y="4025"/>
                  <a:pt x="13935" y="3920"/>
                  <a:pt x="13408" y="3879"/>
                </a:cubicBezTo>
                <a:cubicBezTo>
                  <a:pt x="13154" y="3860"/>
                  <a:pt x="12899" y="3855"/>
                  <a:pt x="12643" y="3855"/>
                </a:cubicBezTo>
                <a:cubicBezTo>
                  <a:pt x="12450" y="3855"/>
                  <a:pt x="12257" y="3858"/>
                  <a:pt x="12064" y="3858"/>
                </a:cubicBezTo>
                <a:cubicBezTo>
                  <a:pt x="11487" y="3858"/>
                  <a:pt x="10912" y="3836"/>
                  <a:pt x="10354" y="3664"/>
                </a:cubicBezTo>
                <a:cubicBezTo>
                  <a:pt x="9893" y="3522"/>
                  <a:pt x="9465" y="3265"/>
                  <a:pt x="9185" y="2863"/>
                </a:cubicBezTo>
                <a:cubicBezTo>
                  <a:pt x="8887" y="2436"/>
                  <a:pt x="8747" y="1924"/>
                  <a:pt x="8473" y="1483"/>
                </a:cubicBezTo>
                <a:cubicBezTo>
                  <a:pt x="7915" y="585"/>
                  <a:pt x="6844" y="273"/>
                  <a:pt x="5861" y="99"/>
                </a:cubicBezTo>
                <a:cubicBezTo>
                  <a:pt x="5533" y="41"/>
                  <a:pt x="5197" y="0"/>
                  <a:pt x="4863" y="0"/>
                </a:cubicBezTo>
                <a:close/>
              </a:path>
            </a:pathLst>
          </a:custGeom>
          <a:solidFill>
            <a:srgbClr val="FF6EA7">
              <a:alpha val="491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6" name="Google Shape;776;p29"/>
          <p:cNvSpPr/>
          <p:nvPr/>
        </p:nvSpPr>
        <p:spPr>
          <a:xfrm flipH="1">
            <a:off x="-305030" y="3501099"/>
            <a:ext cx="3502005" cy="1817658"/>
          </a:xfrm>
          <a:custGeom>
            <a:avLst/>
            <a:gdLst/>
            <a:ahLst/>
            <a:cxnLst/>
            <a:rect l="l" t="t" r="r" b="b"/>
            <a:pathLst>
              <a:path w="13007" h="13045" extrusionOk="0">
                <a:moveTo>
                  <a:pt x="11086" y="1"/>
                </a:moveTo>
                <a:cubicBezTo>
                  <a:pt x="10136" y="1"/>
                  <a:pt x="9220" y="578"/>
                  <a:pt x="8514" y="1160"/>
                </a:cubicBezTo>
                <a:cubicBezTo>
                  <a:pt x="7734" y="1801"/>
                  <a:pt x="7147" y="2603"/>
                  <a:pt x="6690" y="3499"/>
                </a:cubicBezTo>
                <a:cubicBezTo>
                  <a:pt x="6269" y="4325"/>
                  <a:pt x="5846" y="5241"/>
                  <a:pt x="4914" y="5581"/>
                </a:cubicBezTo>
                <a:cubicBezTo>
                  <a:pt x="3974" y="5923"/>
                  <a:pt x="2923" y="5759"/>
                  <a:pt x="2005" y="6187"/>
                </a:cubicBezTo>
                <a:cubicBezTo>
                  <a:pt x="1188" y="6570"/>
                  <a:pt x="602" y="7349"/>
                  <a:pt x="329" y="8196"/>
                </a:cubicBezTo>
                <a:cubicBezTo>
                  <a:pt x="1" y="9208"/>
                  <a:pt x="140" y="10320"/>
                  <a:pt x="509" y="11301"/>
                </a:cubicBezTo>
                <a:cubicBezTo>
                  <a:pt x="597" y="11534"/>
                  <a:pt x="989" y="11993"/>
                  <a:pt x="1051" y="11993"/>
                </a:cubicBezTo>
                <a:cubicBezTo>
                  <a:pt x="1057" y="11993"/>
                  <a:pt x="1060" y="11988"/>
                  <a:pt x="1059" y="11977"/>
                </a:cubicBezTo>
                <a:lnTo>
                  <a:pt x="1059" y="11977"/>
                </a:lnTo>
                <a:cubicBezTo>
                  <a:pt x="1717" y="12454"/>
                  <a:pt x="2513" y="12576"/>
                  <a:pt x="3318" y="12576"/>
                </a:cubicBezTo>
                <a:cubicBezTo>
                  <a:pt x="3796" y="12576"/>
                  <a:pt x="4277" y="12533"/>
                  <a:pt x="4735" y="12495"/>
                </a:cubicBezTo>
                <a:cubicBezTo>
                  <a:pt x="5450" y="12436"/>
                  <a:pt x="6168" y="12406"/>
                  <a:pt x="6885" y="12406"/>
                </a:cubicBezTo>
                <a:cubicBezTo>
                  <a:pt x="7827" y="12406"/>
                  <a:pt x="8769" y="12458"/>
                  <a:pt x="9706" y="12564"/>
                </a:cubicBezTo>
                <a:cubicBezTo>
                  <a:pt x="10641" y="12670"/>
                  <a:pt x="11568" y="12831"/>
                  <a:pt x="12485" y="13041"/>
                </a:cubicBezTo>
                <a:cubicBezTo>
                  <a:pt x="12495" y="13043"/>
                  <a:pt x="12505" y="13045"/>
                  <a:pt x="12515" y="13045"/>
                </a:cubicBezTo>
                <a:cubicBezTo>
                  <a:pt x="12578" y="13045"/>
                  <a:pt x="12630" y="12997"/>
                  <a:pt x="12632" y="12929"/>
                </a:cubicBezTo>
                <a:lnTo>
                  <a:pt x="12879" y="5509"/>
                </a:lnTo>
                <a:cubicBezTo>
                  <a:pt x="12900" y="4891"/>
                  <a:pt x="12920" y="4272"/>
                  <a:pt x="12940" y="3654"/>
                </a:cubicBezTo>
                <a:cubicBezTo>
                  <a:pt x="12960" y="3073"/>
                  <a:pt x="13006" y="2485"/>
                  <a:pt x="12985" y="1903"/>
                </a:cubicBezTo>
                <a:cubicBezTo>
                  <a:pt x="12967" y="1412"/>
                  <a:pt x="12856" y="914"/>
                  <a:pt x="12502" y="551"/>
                </a:cubicBezTo>
                <a:cubicBezTo>
                  <a:pt x="12188" y="228"/>
                  <a:pt x="11746" y="54"/>
                  <a:pt x="11303" y="11"/>
                </a:cubicBezTo>
                <a:cubicBezTo>
                  <a:pt x="11230" y="4"/>
                  <a:pt x="11158" y="1"/>
                  <a:pt x="11086" y="1"/>
                </a:cubicBezTo>
                <a:close/>
              </a:path>
            </a:pathLst>
          </a:custGeom>
          <a:solidFill>
            <a:srgbClr val="B2F7EF">
              <a:alpha val="497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7" name="Google Shape;777;p29"/>
          <p:cNvSpPr/>
          <p:nvPr/>
        </p:nvSpPr>
        <p:spPr>
          <a:xfrm flipH="1">
            <a:off x="-172967" y="-346475"/>
            <a:ext cx="3877467" cy="2004202"/>
          </a:xfrm>
          <a:custGeom>
            <a:avLst/>
            <a:gdLst/>
            <a:ahLst/>
            <a:cxnLst/>
            <a:rect l="l" t="t" r="r" b="b"/>
            <a:pathLst>
              <a:path w="24377" h="8613" extrusionOk="0">
                <a:moveTo>
                  <a:pt x="22626" y="1"/>
                </a:moveTo>
                <a:cubicBezTo>
                  <a:pt x="22431" y="1"/>
                  <a:pt x="22241" y="55"/>
                  <a:pt x="22058" y="101"/>
                </a:cubicBezTo>
                <a:cubicBezTo>
                  <a:pt x="21511" y="238"/>
                  <a:pt x="20953" y="349"/>
                  <a:pt x="20391" y="439"/>
                </a:cubicBezTo>
                <a:cubicBezTo>
                  <a:pt x="18472" y="743"/>
                  <a:pt x="16508" y="793"/>
                  <a:pt x="14552" y="793"/>
                </a:cubicBezTo>
                <a:cubicBezTo>
                  <a:pt x="14183" y="793"/>
                  <a:pt x="13813" y="791"/>
                  <a:pt x="13445" y="789"/>
                </a:cubicBezTo>
                <a:cubicBezTo>
                  <a:pt x="11020" y="775"/>
                  <a:pt x="8592" y="763"/>
                  <a:pt x="6170" y="648"/>
                </a:cubicBezTo>
                <a:cubicBezTo>
                  <a:pt x="4959" y="590"/>
                  <a:pt x="3748" y="506"/>
                  <a:pt x="2545" y="383"/>
                </a:cubicBezTo>
                <a:cubicBezTo>
                  <a:pt x="2238" y="351"/>
                  <a:pt x="1932" y="316"/>
                  <a:pt x="1627" y="279"/>
                </a:cubicBezTo>
                <a:cubicBezTo>
                  <a:pt x="1398" y="252"/>
                  <a:pt x="1163" y="215"/>
                  <a:pt x="930" y="215"/>
                </a:cubicBezTo>
                <a:cubicBezTo>
                  <a:pt x="895" y="215"/>
                  <a:pt x="861" y="215"/>
                  <a:pt x="827" y="217"/>
                </a:cubicBezTo>
                <a:cubicBezTo>
                  <a:pt x="405" y="240"/>
                  <a:pt x="13" y="441"/>
                  <a:pt x="5" y="792"/>
                </a:cubicBezTo>
                <a:cubicBezTo>
                  <a:pt x="1" y="936"/>
                  <a:pt x="84" y="1057"/>
                  <a:pt x="235" y="1138"/>
                </a:cubicBezTo>
                <a:cubicBezTo>
                  <a:pt x="259" y="1152"/>
                  <a:pt x="283" y="1157"/>
                  <a:pt x="305" y="1157"/>
                </a:cubicBezTo>
                <a:cubicBezTo>
                  <a:pt x="307" y="1157"/>
                  <a:pt x="309" y="1157"/>
                  <a:pt x="311" y="1157"/>
                </a:cubicBezTo>
                <a:lnTo>
                  <a:pt x="311" y="1157"/>
                </a:lnTo>
                <a:cubicBezTo>
                  <a:pt x="180" y="1807"/>
                  <a:pt x="426" y="2480"/>
                  <a:pt x="944" y="3003"/>
                </a:cubicBezTo>
                <a:cubicBezTo>
                  <a:pt x="1219" y="3281"/>
                  <a:pt x="1569" y="3518"/>
                  <a:pt x="1974" y="3679"/>
                </a:cubicBezTo>
                <a:cubicBezTo>
                  <a:pt x="2424" y="3858"/>
                  <a:pt x="2928" y="3933"/>
                  <a:pt x="3430" y="3957"/>
                </a:cubicBezTo>
                <a:cubicBezTo>
                  <a:pt x="3565" y="3964"/>
                  <a:pt x="3702" y="3967"/>
                  <a:pt x="3838" y="3967"/>
                </a:cubicBezTo>
                <a:cubicBezTo>
                  <a:pt x="4389" y="3967"/>
                  <a:pt x="4946" y="3924"/>
                  <a:pt x="5497" y="3924"/>
                </a:cubicBezTo>
                <a:cubicBezTo>
                  <a:pt x="5880" y="3924"/>
                  <a:pt x="6260" y="3944"/>
                  <a:pt x="6634" y="4014"/>
                </a:cubicBezTo>
                <a:cubicBezTo>
                  <a:pt x="7452" y="4167"/>
                  <a:pt x="8044" y="4590"/>
                  <a:pt x="8476" y="5128"/>
                </a:cubicBezTo>
                <a:cubicBezTo>
                  <a:pt x="8889" y="5644"/>
                  <a:pt x="9168" y="6215"/>
                  <a:pt x="9504" y="6761"/>
                </a:cubicBezTo>
                <a:cubicBezTo>
                  <a:pt x="9818" y="7272"/>
                  <a:pt x="10194" y="7795"/>
                  <a:pt x="10779" y="8153"/>
                </a:cubicBezTo>
                <a:cubicBezTo>
                  <a:pt x="11306" y="8477"/>
                  <a:pt x="11931" y="8612"/>
                  <a:pt x="12573" y="8612"/>
                </a:cubicBezTo>
                <a:cubicBezTo>
                  <a:pt x="12917" y="8612"/>
                  <a:pt x="13266" y="8573"/>
                  <a:pt x="13607" y="8503"/>
                </a:cubicBezTo>
                <a:cubicBezTo>
                  <a:pt x="14755" y="8264"/>
                  <a:pt x="15723" y="7708"/>
                  <a:pt x="16790" y="7327"/>
                </a:cubicBezTo>
                <a:cubicBezTo>
                  <a:pt x="17672" y="7012"/>
                  <a:pt x="18645" y="6819"/>
                  <a:pt x="19621" y="6819"/>
                </a:cubicBezTo>
                <a:cubicBezTo>
                  <a:pt x="19841" y="6819"/>
                  <a:pt x="20062" y="6829"/>
                  <a:pt x="20281" y="6849"/>
                </a:cubicBezTo>
                <a:cubicBezTo>
                  <a:pt x="21290" y="6943"/>
                  <a:pt x="22275" y="7285"/>
                  <a:pt x="22992" y="7844"/>
                </a:cubicBezTo>
                <a:cubicBezTo>
                  <a:pt x="23170" y="7982"/>
                  <a:pt x="23328" y="8133"/>
                  <a:pt x="23467" y="8296"/>
                </a:cubicBezTo>
                <a:cubicBezTo>
                  <a:pt x="23495" y="8329"/>
                  <a:pt x="23541" y="8346"/>
                  <a:pt x="23587" y="8346"/>
                </a:cubicBezTo>
                <a:cubicBezTo>
                  <a:pt x="23643" y="8346"/>
                  <a:pt x="23698" y="8320"/>
                  <a:pt x="23718" y="8271"/>
                </a:cubicBezTo>
                <a:cubicBezTo>
                  <a:pt x="24376" y="6550"/>
                  <a:pt x="24252" y="4734"/>
                  <a:pt x="23880" y="2982"/>
                </a:cubicBezTo>
                <a:cubicBezTo>
                  <a:pt x="23786" y="2536"/>
                  <a:pt x="23676" y="2093"/>
                  <a:pt x="23557" y="1650"/>
                </a:cubicBezTo>
                <a:cubicBezTo>
                  <a:pt x="23441" y="1217"/>
                  <a:pt x="23343" y="773"/>
                  <a:pt x="23189" y="348"/>
                </a:cubicBezTo>
                <a:cubicBezTo>
                  <a:pt x="23127" y="176"/>
                  <a:pt x="22987" y="38"/>
                  <a:pt x="22748" y="8"/>
                </a:cubicBezTo>
                <a:cubicBezTo>
                  <a:pt x="22707" y="3"/>
                  <a:pt x="22666" y="1"/>
                  <a:pt x="22626" y="1"/>
                </a:cubicBezTo>
                <a:close/>
              </a:path>
            </a:pathLst>
          </a:custGeom>
          <a:solidFill>
            <a:srgbClr val="FFE652">
              <a:alpha val="502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78" name="Google Shape;778;p29"/>
          <p:cNvGrpSpPr/>
          <p:nvPr/>
        </p:nvGrpSpPr>
        <p:grpSpPr>
          <a:xfrm rot="899994">
            <a:off x="1016472" y="201882"/>
            <a:ext cx="454166" cy="411416"/>
            <a:chOff x="1640475" y="1197075"/>
            <a:chExt cx="55475" cy="50250"/>
          </a:xfrm>
        </p:grpSpPr>
        <p:sp>
          <p:nvSpPr>
            <p:cNvPr id="779" name="Google Shape;779;p29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29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29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2" name="Google Shape;782;p29"/>
          <p:cNvGrpSpPr/>
          <p:nvPr/>
        </p:nvGrpSpPr>
        <p:grpSpPr>
          <a:xfrm rot="-765977">
            <a:off x="8251989" y="1521724"/>
            <a:ext cx="279616" cy="253294"/>
            <a:chOff x="1640475" y="1197075"/>
            <a:chExt cx="55475" cy="50250"/>
          </a:xfrm>
        </p:grpSpPr>
        <p:sp>
          <p:nvSpPr>
            <p:cNvPr id="783" name="Google Shape;783;p29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29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29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86" name="Google Shape;786;p29"/>
          <p:cNvSpPr/>
          <p:nvPr/>
        </p:nvSpPr>
        <p:spPr>
          <a:xfrm rot="-1686808" flipH="1">
            <a:off x="3194336" y="4571863"/>
            <a:ext cx="695049" cy="162825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7" name="Google Shape;787;p29"/>
          <p:cNvSpPr/>
          <p:nvPr/>
        </p:nvSpPr>
        <p:spPr>
          <a:xfrm rot="117" flipH="1">
            <a:off x="7874199" y="150134"/>
            <a:ext cx="545177" cy="127718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88" name="Google Shape;788;p29"/>
          <p:cNvGrpSpPr/>
          <p:nvPr/>
        </p:nvGrpSpPr>
        <p:grpSpPr>
          <a:xfrm rot="-4475517">
            <a:off x="7432742" y="4442182"/>
            <a:ext cx="197770" cy="213810"/>
            <a:chOff x="1640475" y="1197075"/>
            <a:chExt cx="55475" cy="50250"/>
          </a:xfrm>
        </p:grpSpPr>
        <p:sp>
          <p:nvSpPr>
            <p:cNvPr id="789" name="Google Shape;789;p29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29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29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92" name="Google Shape;792;p29"/>
          <p:cNvSpPr/>
          <p:nvPr/>
        </p:nvSpPr>
        <p:spPr>
          <a:xfrm>
            <a:off x="891612" y="4121988"/>
            <a:ext cx="1167574" cy="854200"/>
          </a:xfrm>
          <a:custGeom>
            <a:avLst/>
            <a:gdLst/>
            <a:ahLst/>
            <a:cxnLst/>
            <a:rect l="l" t="t" r="r" b="b"/>
            <a:pathLst>
              <a:path w="29542" h="21613" extrusionOk="0">
                <a:moveTo>
                  <a:pt x="3461" y="0"/>
                </a:moveTo>
                <a:cubicBezTo>
                  <a:pt x="3371" y="0"/>
                  <a:pt x="3279" y="3"/>
                  <a:pt x="3188" y="8"/>
                </a:cubicBezTo>
                <a:cubicBezTo>
                  <a:pt x="3155" y="9"/>
                  <a:pt x="3131" y="41"/>
                  <a:pt x="3133" y="77"/>
                </a:cubicBezTo>
                <a:cubicBezTo>
                  <a:pt x="3134" y="81"/>
                  <a:pt x="3134" y="86"/>
                  <a:pt x="3135" y="89"/>
                </a:cubicBezTo>
                <a:cubicBezTo>
                  <a:pt x="3142" y="119"/>
                  <a:pt x="3169" y="141"/>
                  <a:pt x="3198" y="141"/>
                </a:cubicBezTo>
                <a:cubicBezTo>
                  <a:pt x="3199" y="141"/>
                  <a:pt x="3199" y="141"/>
                  <a:pt x="3200" y="141"/>
                </a:cubicBezTo>
                <a:cubicBezTo>
                  <a:pt x="3284" y="137"/>
                  <a:pt x="3368" y="134"/>
                  <a:pt x="3452" y="134"/>
                </a:cubicBezTo>
                <a:cubicBezTo>
                  <a:pt x="3550" y="134"/>
                  <a:pt x="3648" y="137"/>
                  <a:pt x="3745" y="143"/>
                </a:cubicBezTo>
                <a:cubicBezTo>
                  <a:pt x="3846" y="149"/>
                  <a:pt x="3949" y="158"/>
                  <a:pt x="4050" y="171"/>
                </a:cubicBezTo>
                <a:cubicBezTo>
                  <a:pt x="4052" y="171"/>
                  <a:pt x="4054" y="171"/>
                  <a:pt x="4056" y="171"/>
                </a:cubicBezTo>
                <a:cubicBezTo>
                  <a:pt x="4087" y="171"/>
                  <a:pt x="4114" y="146"/>
                  <a:pt x="4116" y="111"/>
                </a:cubicBezTo>
                <a:cubicBezTo>
                  <a:pt x="4119" y="75"/>
                  <a:pt x="4092" y="42"/>
                  <a:pt x="4059" y="37"/>
                </a:cubicBezTo>
                <a:cubicBezTo>
                  <a:pt x="3955" y="25"/>
                  <a:pt x="3850" y="15"/>
                  <a:pt x="3747" y="9"/>
                </a:cubicBezTo>
                <a:cubicBezTo>
                  <a:pt x="3653" y="3"/>
                  <a:pt x="3557" y="0"/>
                  <a:pt x="3461" y="0"/>
                </a:cubicBezTo>
                <a:close/>
                <a:moveTo>
                  <a:pt x="2344" y="125"/>
                </a:moveTo>
                <a:cubicBezTo>
                  <a:pt x="2340" y="125"/>
                  <a:pt x="2336" y="125"/>
                  <a:pt x="2332" y="126"/>
                </a:cubicBezTo>
                <a:cubicBezTo>
                  <a:pt x="2294" y="135"/>
                  <a:pt x="2257" y="143"/>
                  <a:pt x="2219" y="152"/>
                </a:cubicBezTo>
                <a:cubicBezTo>
                  <a:pt x="1978" y="213"/>
                  <a:pt x="1739" y="291"/>
                  <a:pt x="1507" y="385"/>
                </a:cubicBezTo>
                <a:cubicBezTo>
                  <a:pt x="1478" y="396"/>
                  <a:pt x="1463" y="430"/>
                  <a:pt x="1472" y="463"/>
                </a:cubicBezTo>
                <a:cubicBezTo>
                  <a:pt x="1473" y="465"/>
                  <a:pt x="1473" y="468"/>
                  <a:pt x="1474" y="471"/>
                </a:cubicBezTo>
                <a:cubicBezTo>
                  <a:pt x="1484" y="498"/>
                  <a:pt x="1508" y="515"/>
                  <a:pt x="1533" y="515"/>
                </a:cubicBezTo>
                <a:cubicBezTo>
                  <a:pt x="1540" y="515"/>
                  <a:pt x="1547" y="513"/>
                  <a:pt x="1554" y="511"/>
                </a:cubicBezTo>
                <a:cubicBezTo>
                  <a:pt x="1781" y="418"/>
                  <a:pt x="2015" y="342"/>
                  <a:pt x="2251" y="283"/>
                </a:cubicBezTo>
                <a:cubicBezTo>
                  <a:pt x="2289" y="274"/>
                  <a:pt x="2325" y="265"/>
                  <a:pt x="2361" y="256"/>
                </a:cubicBezTo>
                <a:cubicBezTo>
                  <a:pt x="2395" y="249"/>
                  <a:pt x="2415" y="214"/>
                  <a:pt x="2406" y="177"/>
                </a:cubicBezTo>
                <a:cubicBezTo>
                  <a:pt x="2406" y="177"/>
                  <a:pt x="2406" y="176"/>
                  <a:pt x="2406" y="176"/>
                </a:cubicBezTo>
                <a:cubicBezTo>
                  <a:pt x="2399" y="146"/>
                  <a:pt x="2373" y="125"/>
                  <a:pt x="2344" y="125"/>
                </a:cubicBezTo>
                <a:close/>
                <a:moveTo>
                  <a:pt x="4902" y="215"/>
                </a:moveTo>
                <a:cubicBezTo>
                  <a:pt x="4875" y="215"/>
                  <a:pt x="4851" y="234"/>
                  <a:pt x="4845" y="264"/>
                </a:cubicBezTo>
                <a:cubicBezTo>
                  <a:pt x="4843" y="275"/>
                  <a:pt x="4843" y="285"/>
                  <a:pt x="4846" y="296"/>
                </a:cubicBezTo>
                <a:cubicBezTo>
                  <a:pt x="4852" y="319"/>
                  <a:pt x="4869" y="339"/>
                  <a:pt x="4891" y="345"/>
                </a:cubicBezTo>
                <a:cubicBezTo>
                  <a:pt x="5167" y="426"/>
                  <a:pt x="5440" y="531"/>
                  <a:pt x="5705" y="657"/>
                </a:cubicBezTo>
                <a:cubicBezTo>
                  <a:pt x="5713" y="661"/>
                  <a:pt x="5722" y="663"/>
                  <a:pt x="5730" y="663"/>
                </a:cubicBezTo>
                <a:cubicBezTo>
                  <a:pt x="5753" y="663"/>
                  <a:pt x="5776" y="648"/>
                  <a:pt x="5784" y="623"/>
                </a:cubicBezTo>
                <a:cubicBezTo>
                  <a:pt x="5797" y="590"/>
                  <a:pt x="5782" y="550"/>
                  <a:pt x="5750" y="535"/>
                </a:cubicBezTo>
                <a:cubicBezTo>
                  <a:pt x="5480" y="407"/>
                  <a:pt x="5200" y="299"/>
                  <a:pt x="4919" y="217"/>
                </a:cubicBezTo>
                <a:cubicBezTo>
                  <a:pt x="4913" y="215"/>
                  <a:pt x="4908" y="215"/>
                  <a:pt x="4902" y="215"/>
                </a:cubicBezTo>
                <a:close/>
                <a:moveTo>
                  <a:pt x="761" y="768"/>
                </a:moveTo>
                <a:cubicBezTo>
                  <a:pt x="751" y="768"/>
                  <a:pt x="741" y="771"/>
                  <a:pt x="732" y="777"/>
                </a:cubicBezTo>
                <a:cubicBezTo>
                  <a:pt x="484" y="929"/>
                  <a:pt x="247" y="1103"/>
                  <a:pt x="26" y="1294"/>
                </a:cubicBezTo>
                <a:cubicBezTo>
                  <a:pt x="7" y="1310"/>
                  <a:pt x="1" y="1336"/>
                  <a:pt x="7" y="1361"/>
                </a:cubicBezTo>
                <a:cubicBezTo>
                  <a:pt x="9" y="1371"/>
                  <a:pt x="13" y="1379"/>
                  <a:pt x="19" y="1388"/>
                </a:cubicBezTo>
                <a:cubicBezTo>
                  <a:pt x="32" y="1405"/>
                  <a:pt x="50" y="1413"/>
                  <a:pt x="69" y="1413"/>
                </a:cubicBezTo>
                <a:cubicBezTo>
                  <a:pt x="82" y="1413"/>
                  <a:pt x="95" y="1409"/>
                  <a:pt x="105" y="1400"/>
                </a:cubicBezTo>
                <a:cubicBezTo>
                  <a:pt x="321" y="1214"/>
                  <a:pt x="554" y="1043"/>
                  <a:pt x="796" y="894"/>
                </a:cubicBezTo>
                <a:cubicBezTo>
                  <a:pt x="825" y="876"/>
                  <a:pt x="835" y="835"/>
                  <a:pt x="818" y="803"/>
                </a:cubicBezTo>
                <a:cubicBezTo>
                  <a:pt x="805" y="781"/>
                  <a:pt x="783" y="768"/>
                  <a:pt x="761" y="768"/>
                </a:cubicBezTo>
                <a:close/>
                <a:moveTo>
                  <a:pt x="6500" y="971"/>
                </a:moveTo>
                <a:cubicBezTo>
                  <a:pt x="6480" y="971"/>
                  <a:pt x="6461" y="982"/>
                  <a:pt x="6450" y="1002"/>
                </a:cubicBezTo>
                <a:cubicBezTo>
                  <a:pt x="6441" y="1018"/>
                  <a:pt x="6440" y="1036"/>
                  <a:pt x="6443" y="1053"/>
                </a:cubicBezTo>
                <a:cubicBezTo>
                  <a:pt x="6448" y="1069"/>
                  <a:pt x="6458" y="1084"/>
                  <a:pt x="6472" y="1095"/>
                </a:cubicBezTo>
                <a:cubicBezTo>
                  <a:pt x="6719" y="1261"/>
                  <a:pt x="6956" y="1447"/>
                  <a:pt x="7177" y="1647"/>
                </a:cubicBezTo>
                <a:cubicBezTo>
                  <a:pt x="7189" y="1659"/>
                  <a:pt x="7204" y="1664"/>
                  <a:pt x="7218" y="1664"/>
                </a:cubicBezTo>
                <a:cubicBezTo>
                  <a:pt x="7235" y="1664"/>
                  <a:pt x="7252" y="1656"/>
                  <a:pt x="7264" y="1641"/>
                </a:cubicBezTo>
                <a:cubicBezTo>
                  <a:pt x="7284" y="1613"/>
                  <a:pt x="7280" y="1570"/>
                  <a:pt x="7253" y="1547"/>
                </a:cubicBezTo>
                <a:cubicBezTo>
                  <a:pt x="7028" y="1342"/>
                  <a:pt x="6786" y="1152"/>
                  <a:pt x="6534" y="982"/>
                </a:cubicBezTo>
                <a:cubicBezTo>
                  <a:pt x="6523" y="975"/>
                  <a:pt x="6512" y="971"/>
                  <a:pt x="6500" y="971"/>
                </a:cubicBezTo>
                <a:close/>
                <a:moveTo>
                  <a:pt x="7843" y="2196"/>
                </a:moveTo>
                <a:cubicBezTo>
                  <a:pt x="7829" y="2196"/>
                  <a:pt x="7815" y="2202"/>
                  <a:pt x="7804" y="2212"/>
                </a:cubicBezTo>
                <a:cubicBezTo>
                  <a:pt x="7787" y="2230"/>
                  <a:pt x="7781" y="2254"/>
                  <a:pt x="7786" y="2279"/>
                </a:cubicBezTo>
                <a:cubicBezTo>
                  <a:pt x="7789" y="2288"/>
                  <a:pt x="7794" y="2298"/>
                  <a:pt x="7801" y="2306"/>
                </a:cubicBezTo>
                <a:cubicBezTo>
                  <a:pt x="7847" y="2363"/>
                  <a:pt x="7893" y="2421"/>
                  <a:pt x="7937" y="2480"/>
                </a:cubicBezTo>
                <a:cubicBezTo>
                  <a:pt x="8075" y="2661"/>
                  <a:pt x="8207" y="2856"/>
                  <a:pt x="8330" y="3057"/>
                </a:cubicBezTo>
                <a:cubicBezTo>
                  <a:pt x="8342" y="3078"/>
                  <a:pt x="8363" y="3089"/>
                  <a:pt x="8384" y="3089"/>
                </a:cubicBezTo>
                <a:cubicBezTo>
                  <a:pt x="8395" y="3089"/>
                  <a:pt x="8406" y="3086"/>
                  <a:pt x="8415" y="3079"/>
                </a:cubicBezTo>
                <a:cubicBezTo>
                  <a:pt x="8443" y="3060"/>
                  <a:pt x="8451" y="3018"/>
                  <a:pt x="8431" y="2987"/>
                </a:cubicBezTo>
                <a:cubicBezTo>
                  <a:pt x="8306" y="2781"/>
                  <a:pt x="8171" y="2582"/>
                  <a:pt x="8031" y="2397"/>
                </a:cubicBezTo>
                <a:cubicBezTo>
                  <a:pt x="7985" y="2337"/>
                  <a:pt x="7939" y="2278"/>
                  <a:pt x="7891" y="2220"/>
                </a:cubicBezTo>
                <a:cubicBezTo>
                  <a:pt x="7878" y="2205"/>
                  <a:pt x="7861" y="2196"/>
                  <a:pt x="7843" y="2196"/>
                </a:cubicBezTo>
                <a:close/>
                <a:moveTo>
                  <a:pt x="8818" y="3781"/>
                </a:moveTo>
                <a:cubicBezTo>
                  <a:pt x="8809" y="3781"/>
                  <a:pt x="8800" y="3783"/>
                  <a:pt x="8791" y="3787"/>
                </a:cubicBezTo>
                <a:cubicBezTo>
                  <a:pt x="8766" y="3800"/>
                  <a:pt x="8753" y="3832"/>
                  <a:pt x="8760" y="3862"/>
                </a:cubicBezTo>
                <a:cubicBezTo>
                  <a:pt x="8762" y="3866"/>
                  <a:pt x="8764" y="3872"/>
                  <a:pt x="8766" y="3876"/>
                </a:cubicBezTo>
                <a:cubicBezTo>
                  <a:pt x="8890" y="4144"/>
                  <a:pt x="9008" y="4435"/>
                  <a:pt x="9117" y="4739"/>
                </a:cubicBezTo>
                <a:cubicBezTo>
                  <a:pt x="9127" y="4767"/>
                  <a:pt x="9152" y="4784"/>
                  <a:pt x="9177" y="4784"/>
                </a:cubicBezTo>
                <a:cubicBezTo>
                  <a:pt x="9184" y="4784"/>
                  <a:pt x="9191" y="4783"/>
                  <a:pt x="9197" y="4781"/>
                </a:cubicBezTo>
                <a:cubicBezTo>
                  <a:pt x="9228" y="4768"/>
                  <a:pt x="9242" y="4728"/>
                  <a:pt x="9232" y="4695"/>
                </a:cubicBezTo>
                <a:cubicBezTo>
                  <a:pt x="9122" y="4388"/>
                  <a:pt x="9001" y="4093"/>
                  <a:pt x="8875" y="3819"/>
                </a:cubicBezTo>
                <a:cubicBezTo>
                  <a:pt x="8863" y="3795"/>
                  <a:pt x="8841" y="3781"/>
                  <a:pt x="8818" y="3781"/>
                </a:cubicBezTo>
                <a:close/>
                <a:moveTo>
                  <a:pt x="9458" y="5546"/>
                </a:moveTo>
                <a:cubicBezTo>
                  <a:pt x="9452" y="5546"/>
                  <a:pt x="9447" y="5547"/>
                  <a:pt x="9442" y="5549"/>
                </a:cubicBezTo>
                <a:cubicBezTo>
                  <a:pt x="9410" y="5558"/>
                  <a:pt x="9393" y="5594"/>
                  <a:pt x="9401" y="5628"/>
                </a:cubicBezTo>
                <a:cubicBezTo>
                  <a:pt x="9401" y="5629"/>
                  <a:pt x="9401" y="5630"/>
                  <a:pt x="9401" y="5631"/>
                </a:cubicBezTo>
                <a:cubicBezTo>
                  <a:pt x="9483" y="5913"/>
                  <a:pt x="9563" y="6226"/>
                  <a:pt x="9635" y="6539"/>
                </a:cubicBezTo>
                <a:cubicBezTo>
                  <a:pt x="9635" y="6539"/>
                  <a:pt x="9636" y="6540"/>
                  <a:pt x="9636" y="6540"/>
                </a:cubicBezTo>
                <a:cubicBezTo>
                  <a:pt x="9644" y="6570"/>
                  <a:pt x="9669" y="6592"/>
                  <a:pt x="9697" y="6592"/>
                </a:cubicBezTo>
                <a:cubicBezTo>
                  <a:pt x="9701" y="6592"/>
                  <a:pt x="9706" y="6592"/>
                  <a:pt x="9710" y="6590"/>
                </a:cubicBezTo>
                <a:cubicBezTo>
                  <a:pt x="9743" y="6583"/>
                  <a:pt x="9764" y="6548"/>
                  <a:pt x="9755" y="6511"/>
                </a:cubicBezTo>
                <a:cubicBezTo>
                  <a:pt x="9681" y="6196"/>
                  <a:pt x="9600" y="5881"/>
                  <a:pt x="9519" y="5597"/>
                </a:cubicBezTo>
                <a:cubicBezTo>
                  <a:pt x="9511" y="5566"/>
                  <a:pt x="9485" y="5546"/>
                  <a:pt x="9458" y="5546"/>
                </a:cubicBezTo>
                <a:close/>
                <a:moveTo>
                  <a:pt x="9894" y="7378"/>
                </a:moveTo>
                <a:cubicBezTo>
                  <a:pt x="9890" y="7378"/>
                  <a:pt x="9886" y="7378"/>
                  <a:pt x="9882" y="7379"/>
                </a:cubicBezTo>
                <a:cubicBezTo>
                  <a:pt x="9849" y="7386"/>
                  <a:pt x="9829" y="7420"/>
                  <a:pt x="9836" y="7457"/>
                </a:cubicBezTo>
                <a:cubicBezTo>
                  <a:pt x="9886" y="7706"/>
                  <a:pt x="9936" y="7953"/>
                  <a:pt x="9985" y="8200"/>
                </a:cubicBezTo>
                <a:lnTo>
                  <a:pt x="10019" y="8380"/>
                </a:lnTo>
                <a:cubicBezTo>
                  <a:pt x="10020" y="8381"/>
                  <a:pt x="10020" y="8382"/>
                  <a:pt x="10020" y="8383"/>
                </a:cubicBezTo>
                <a:cubicBezTo>
                  <a:pt x="10028" y="8413"/>
                  <a:pt x="10054" y="8435"/>
                  <a:pt x="10082" y="8435"/>
                </a:cubicBezTo>
                <a:cubicBezTo>
                  <a:pt x="10085" y="8435"/>
                  <a:pt x="10089" y="8435"/>
                  <a:pt x="10093" y="8434"/>
                </a:cubicBezTo>
                <a:cubicBezTo>
                  <a:pt x="10126" y="8429"/>
                  <a:pt x="10147" y="8394"/>
                  <a:pt x="10140" y="8357"/>
                </a:cubicBezTo>
                <a:lnTo>
                  <a:pt x="10104" y="8178"/>
                </a:lnTo>
                <a:cubicBezTo>
                  <a:pt x="10056" y="7931"/>
                  <a:pt x="10007" y="7682"/>
                  <a:pt x="9956" y="7433"/>
                </a:cubicBezTo>
                <a:cubicBezTo>
                  <a:pt x="9946" y="7398"/>
                  <a:pt x="9922" y="7378"/>
                  <a:pt x="9894" y="7378"/>
                </a:cubicBezTo>
                <a:close/>
                <a:moveTo>
                  <a:pt x="10265" y="9224"/>
                </a:moveTo>
                <a:cubicBezTo>
                  <a:pt x="10261" y="9224"/>
                  <a:pt x="10257" y="9224"/>
                  <a:pt x="10253" y="9225"/>
                </a:cubicBezTo>
                <a:cubicBezTo>
                  <a:pt x="10220" y="9232"/>
                  <a:pt x="10199" y="9266"/>
                  <a:pt x="10207" y="9303"/>
                </a:cubicBezTo>
                <a:cubicBezTo>
                  <a:pt x="10280" y="9642"/>
                  <a:pt x="10348" y="9944"/>
                  <a:pt x="10417" y="10224"/>
                </a:cubicBezTo>
                <a:cubicBezTo>
                  <a:pt x="10425" y="10255"/>
                  <a:pt x="10451" y="10276"/>
                  <a:pt x="10479" y="10276"/>
                </a:cubicBezTo>
                <a:cubicBezTo>
                  <a:pt x="10484" y="10276"/>
                  <a:pt x="10488" y="10275"/>
                  <a:pt x="10493" y="10274"/>
                </a:cubicBezTo>
                <a:cubicBezTo>
                  <a:pt x="10525" y="10266"/>
                  <a:pt x="10544" y="10230"/>
                  <a:pt x="10536" y="10194"/>
                </a:cubicBezTo>
                <a:cubicBezTo>
                  <a:pt x="10466" y="9916"/>
                  <a:pt x="10398" y="9617"/>
                  <a:pt x="10327" y="9278"/>
                </a:cubicBezTo>
                <a:cubicBezTo>
                  <a:pt x="10316" y="9243"/>
                  <a:pt x="10293" y="9224"/>
                  <a:pt x="10265" y="9224"/>
                </a:cubicBezTo>
                <a:close/>
                <a:moveTo>
                  <a:pt x="22673" y="11500"/>
                </a:moveTo>
                <a:cubicBezTo>
                  <a:pt x="22667" y="11500"/>
                  <a:pt x="22660" y="11500"/>
                  <a:pt x="22653" y="11500"/>
                </a:cubicBezTo>
                <a:cubicBezTo>
                  <a:pt x="22620" y="11500"/>
                  <a:pt x="22594" y="11530"/>
                  <a:pt x="22596" y="11567"/>
                </a:cubicBezTo>
                <a:cubicBezTo>
                  <a:pt x="22596" y="11573"/>
                  <a:pt x="22596" y="11577"/>
                  <a:pt x="22597" y="11582"/>
                </a:cubicBezTo>
                <a:cubicBezTo>
                  <a:pt x="22604" y="11612"/>
                  <a:pt x="22629" y="11634"/>
                  <a:pt x="22657" y="11634"/>
                </a:cubicBezTo>
                <a:cubicBezTo>
                  <a:pt x="22657" y="11634"/>
                  <a:pt x="22658" y="11634"/>
                  <a:pt x="22659" y="11634"/>
                </a:cubicBezTo>
                <a:cubicBezTo>
                  <a:pt x="22943" y="11634"/>
                  <a:pt x="23229" y="11655"/>
                  <a:pt x="23510" y="11698"/>
                </a:cubicBezTo>
                <a:cubicBezTo>
                  <a:pt x="23513" y="11698"/>
                  <a:pt x="23516" y="11699"/>
                  <a:pt x="23519" y="11699"/>
                </a:cubicBezTo>
                <a:cubicBezTo>
                  <a:pt x="23550" y="11699"/>
                  <a:pt x="23575" y="11674"/>
                  <a:pt x="23578" y="11641"/>
                </a:cubicBezTo>
                <a:cubicBezTo>
                  <a:pt x="23581" y="11605"/>
                  <a:pt x="23556" y="11571"/>
                  <a:pt x="23523" y="11565"/>
                </a:cubicBezTo>
                <a:cubicBezTo>
                  <a:pt x="23242" y="11523"/>
                  <a:pt x="22956" y="11500"/>
                  <a:pt x="22673" y="11500"/>
                </a:cubicBezTo>
                <a:close/>
                <a:moveTo>
                  <a:pt x="21800" y="11570"/>
                </a:moveTo>
                <a:cubicBezTo>
                  <a:pt x="21797" y="11570"/>
                  <a:pt x="21794" y="11570"/>
                  <a:pt x="21791" y="11571"/>
                </a:cubicBezTo>
                <a:cubicBezTo>
                  <a:pt x="21646" y="11594"/>
                  <a:pt x="21502" y="11624"/>
                  <a:pt x="21361" y="11659"/>
                </a:cubicBezTo>
                <a:cubicBezTo>
                  <a:pt x="21222" y="11694"/>
                  <a:pt x="21085" y="11734"/>
                  <a:pt x="20952" y="11779"/>
                </a:cubicBezTo>
                <a:cubicBezTo>
                  <a:pt x="20922" y="11790"/>
                  <a:pt x="20905" y="11824"/>
                  <a:pt x="20913" y="11857"/>
                </a:cubicBezTo>
                <a:cubicBezTo>
                  <a:pt x="20914" y="11859"/>
                  <a:pt x="20914" y="11861"/>
                  <a:pt x="20915" y="11862"/>
                </a:cubicBezTo>
                <a:cubicBezTo>
                  <a:pt x="20924" y="11891"/>
                  <a:pt x="20949" y="11909"/>
                  <a:pt x="20975" y="11909"/>
                </a:cubicBezTo>
                <a:cubicBezTo>
                  <a:pt x="20981" y="11909"/>
                  <a:pt x="20987" y="11908"/>
                  <a:pt x="20993" y="11906"/>
                </a:cubicBezTo>
                <a:cubicBezTo>
                  <a:pt x="21124" y="11862"/>
                  <a:pt x="21257" y="11823"/>
                  <a:pt x="21393" y="11790"/>
                </a:cubicBezTo>
                <a:cubicBezTo>
                  <a:pt x="21531" y="11755"/>
                  <a:pt x="21673" y="11727"/>
                  <a:pt x="21815" y="11703"/>
                </a:cubicBezTo>
                <a:cubicBezTo>
                  <a:pt x="21848" y="11698"/>
                  <a:pt x="21869" y="11664"/>
                  <a:pt x="21863" y="11627"/>
                </a:cubicBezTo>
                <a:cubicBezTo>
                  <a:pt x="21857" y="11594"/>
                  <a:pt x="21830" y="11570"/>
                  <a:pt x="21800" y="11570"/>
                </a:cubicBezTo>
                <a:close/>
                <a:moveTo>
                  <a:pt x="10723" y="11050"/>
                </a:moveTo>
                <a:cubicBezTo>
                  <a:pt x="10717" y="11050"/>
                  <a:pt x="10712" y="11051"/>
                  <a:pt x="10706" y="11053"/>
                </a:cubicBezTo>
                <a:cubicBezTo>
                  <a:pt x="10675" y="11062"/>
                  <a:pt x="10658" y="11097"/>
                  <a:pt x="10666" y="11132"/>
                </a:cubicBezTo>
                <a:cubicBezTo>
                  <a:pt x="10667" y="11133"/>
                  <a:pt x="10667" y="11134"/>
                  <a:pt x="10667" y="11136"/>
                </a:cubicBezTo>
                <a:cubicBezTo>
                  <a:pt x="10766" y="11455"/>
                  <a:pt x="10866" y="11748"/>
                  <a:pt x="10975" y="12030"/>
                </a:cubicBezTo>
                <a:cubicBezTo>
                  <a:pt x="10986" y="12057"/>
                  <a:pt x="11010" y="12073"/>
                  <a:pt x="11035" y="12073"/>
                </a:cubicBezTo>
                <a:cubicBezTo>
                  <a:pt x="11042" y="12073"/>
                  <a:pt x="11049" y="12071"/>
                  <a:pt x="11056" y="12069"/>
                </a:cubicBezTo>
                <a:cubicBezTo>
                  <a:pt x="11087" y="12056"/>
                  <a:pt x="11101" y="12017"/>
                  <a:pt x="11088" y="11982"/>
                </a:cubicBezTo>
                <a:cubicBezTo>
                  <a:pt x="10980" y="11704"/>
                  <a:pt x="10881" y="11416"/>
                  <a:pt x="10784" y="11098"/>
                </a:cubicBezTo>
                <a:cubicBezTo>
                  <a:pt x="10775" y="11069"/>
                  <a:pt x="10750" y="11050"/>
                  <a:pt x="10723" y="11050"/>
                </a:cubicBezTo>
                <a:close/>
                <a:moveTo>
                  <a:pt x="24363" y="11764"/>
                </a:moveTo>
                <a:cubicBezTo>
                  <a:pt x="24336" y="11764"/>
                  <a:pt x="24311" y="11783"/>
                  <a:pt x="24305" y="11812"/>
                </a:cubicBezTo>
                <a:cubicBezTo>
                  <a:pt x="24302" y="11823"/>
                  <a:pt x="24303" y="11835"/>
                  <a:pt x="24305" y="11845"/>
                </a:cubicBezTo>
                <a:cubicBezTo>
                  <a:pt x="24311" y="11869"/>
                  <a:pt x="24327" y="11888"/>
                  <a:pt x="24350" y="11894"/>
                </a:cubicBezTo>
                <a:cubicBezTo>
                  <a:pt x="24611" y="11978"/>
                  <a:pt x="24867" y="12080"/>
                  <a:pt x="25111" y="12200"/>
                </a:cubicBezTo>
                <a:lnTo>
                  <a:pt x="25158" y="12224"/>
                </a:lnTo>
                <a:cubicBezTo>
                  <a:pt x="25166" y="12229"/>
                  <a:pt x="25175" y="12230"/>
                  <a:pt x="25184" y="12230"/>
                </a:cubicBezTo>
                <a:cubicBezTo>
                  <a:pt x="25207" y="12230"/>
                  <a:pt x="25229" y="12217"/>
                  <a:pt x="25239" y="12192"/>
                </a:cubicBezTo>
                <a:cubicBezTo>
                  <a:pt x="25252" y="12159"/>
                  <a:pt x="25237" y="12119"/>
                  <a:pt x="25205" y="12103"/>
                </a:cubicBezTo>
                <a:lnTo>
                  <a:pt x="25158" y="12079"/>
                </a:lnTo>
                <a:cubicBezTo>
                  <a:pt x="24908" y="11956"/>
                  <a:pt x="24646" y="11852"/>
                  <a:pt x="24380" y="11766"/>
                </a:cubicBezTo>
                <a:cubicBezTo>
                  <a:pt x="24374" y="11765"/>
                  <a:pt x="24369" y="11764"/>
                  <a:pt x="24363" y="11764"/>
                </a:cubicBezTo>
                <a:close/>
                <a:moveTo>
                  <a:pt x="20185" y="12120"/>
                </a:moveTo>
                <a:cubicBezTo>
                  <a:pt x="20176" y="12120"/>
                  <a:pt x="20167" y="12122"/>
                  <a:pt x="20158" y="12127"/>
                </a:cubicBezTo>
                <a:cubicBezTo>
                  <a:pt x="19902" y="12267"/>
                  <a:pt x="19658" y="12432"/>
                  <a:pt x="19434" y="12615"/>
                </a:cubicBezTo>
                <a:cubicBezTo>
                  <a:pt x="19413" y="12631"/>
                  <a:pt x="19406" y="12659"/>
                  <a:pt x="19412" y="12684"/>
                </a:cubicBezTo>
                <a:cubicBezTo>
                  <a:pt x="19414" y="12692"/>
                  <a:pt x="19419" y="12701"/>
                  <a:pt x="19424" y="12708"/>
                </a:cubicBezTo>
                <a:cubicBezTo>
                  <a:pt x="19436" y="12727"/>
                  <a:pt x="19456" y="12736"/>
                  <a:pt x="19475" y="12736"/>
                </a:cubicBezTo>
                <a:cubicBezTo>
                  <a:pt x="19488" y="12736"/>
                  <a:pt x="19500" y="12732"/>
                  <a:pt x="19511" y="12723"/>
                </a:cubicBezTo>
                <a:cubicBezTo>
                  <a:pt x="19729" y="12545"/>
                  <a:pt x="19967" y="12385"/>
                  <a:pt x="20218" y="12247"/>
                </a:cubicBezTo>
                <a:cubicBezTo>
                  <a:pt x="20247" y="12231"/>
                  <a:pt x="20257" y="12190"/>
                  <a:pt x="20241" y="12157"/>
                </a:cubicBezTo>
                <a:cubicBezTo>
                  <a:pt x="20230" y="12134"/>
                  <a:pt x="20208" y="12120"/>
                  <a:pt x="20185" y="12120"/>
                </a:cubicBezTo>
                <a:close/>
                <a:moveTo>
                  <a:pt x="25947" y="12554"/>
                </a:moveTo>
                <a:cubicBezTo>
                  <a:pt x="25927" y="12554"/>
                  <a:pt x="25908" y="12565"/>
                  <a:pt x="25897" y="12584"/>
                </a:cubicBezTo>
                <a:cubicBezTo>
                  <a:pt x="25888" y="12599"/>
                  <a:pt x="25886" y="12619"/>
                  <a:pt x="25890" y="12636"/>
                </a:cubicBezTo>
                <a:cubicBezTo>
                  <a:pt x="25895" y="12652"/>
                  <a:pt x="25904" y="12667"/>
                  <a:pt x="25919" y="12676"/>
                </a:cubicBezTo>
                <a:cubicBezTo>
                  <a:pt x="26161" y="12844"/>
                  <a:pt x="26397" y="13032"/>
                  <a:pt x="26621" y="13235"/>
                </a:cubicBezTo>
                <a:cubicBezTo>
                  <a:pt x="26633" y="13246"/>
                  <a:pt x="26648" y="13252"/>
                  <a:pt x="26662" y="13252"/>
                </a:cubicBezTo>
                <a:cubicBezTo>
                  <a:pt x="26680" y="13252"/>
                  <a:pt x="26697" y="13244"/>
                  <a:pt x="26708" y="13229"/>
                </a:cubicBezTo>
                <a:cubicBezTo>
                  <a:pt x="26729" y="13200"/>
                  <a:pt x="26724" y="13158"/>
                  <a:pt x="26697" y="13134"/>
                </a:cubicBezTo>
                <a:cubicBezTo>
                  <a:pt x="26468" y="12927"/>
                  <a:pt x="26228" y="12735"/>
                  <a:pt x="25981" y="12565"/>
                </a:cubicBezTo>
                <a:cubicBezTo>
                  <a:pt x="25971" y="12558"/>
                  <a:pt x="25959" y="12554"/>
                  <a:pt x="25947" y="12554"/>
                </a:cubicBezTo>
                <a:close/>
                <a:moveTo>
                  <a:pt x="11409" y="12797"/>
                </a:moveTo>
                <a:cubicBezTo>
                  <a:pt x="11400" y="12797"/>
                  <a:pt x="11391" y="12799"/>
                  <a:pt x="11382" y="12803"/>
                </a:cubicBezTo>
                <a:cubicBezTo>
                  <a:pt x="11357" y="12817"/>
                  <a:pt x="11346" y="12848"/>
                  <a:pt x="11353" y="12878"/>
                </a:cubicBezTo>
                <a:cubicBezTo>
                  <a:pt x="11354" y="12884"/>
                  <a:pt x="11356" y="12888"/>
                  <a:pt x="11360" y="12893"/>
                </a:cubicBezTo>
                <a:cubicBezTo>
                  <a:pt x="11505" y="13182"/>
                  <a:pt x="11664" y="13455"/>
                  <a:pt x="11833" y="13707"/>
                </a:cubicBezTo>
                <a:cubicBezTo>
                  <a:pt x="11845" y="13726"/>
                  <a:pt x="11865" y="13737"/>
                  <a:pt x="11885" y="13737"/>
                </a:cubicBezTo>
                <a:cubicBezTo>
                  <a:pt x="11897" y="13737"/>
                  <a:pt x="11909" y="13733"/>
                  <a:pt x="11919" y="13724"/>
                </a:cubicBezTo>
                <a:cubicBezTo>
                  <a:pt x="11946" y="13704"/>
                  <a:pt x="11951" y="13662"/>
                  <a:pt x="11931" y="13631"/>
                </a:cubicBezTo>
                <a:cubicBezTo>
                  <a:pt x="11766" y="13385"/>
                  <a:pt x="11610" y="13115"/>
                  <a:pt x="11466" y="12833"/>
                </a:cubicBezTo>
                <a:cubicBezTo>
                  <a:pt x="11454" y="12810"/>
                  <a:pt x="11432" y="12797"/>
                  <a:pt x="11409" y="12797"/>
                </a:cubicBezTo>
                <a:close/>
                <a:moveTo>
                  <a:pt x="18848" y="13219"/>
                </a:moveTo>
                <a:cubicBezTo>
                  <a:pt x="18832" y="13219"/>
                  <a:pt x="18816" y="13226"/>
                  <a:pt x="18804" y="13239"/>
                </a:cubicBezTo>
                <a:cubicBezTo>
                  <a:pt x="18619" y="13460"/>
                  <a:pt x="18452" y="13692"/>
                  <a:pt x="18268" y="13951"/>
                </a:cubicBezTo>
                <a:cubicBezTo>
                  <a:pt x="18256" y="13968"/>
                  <a:pt x="18253" y="13989"/>
                  <a:pt x="18259" y="14009"/>
                </a:cubicBezTo>
                <a:cubicBezTo>
                  <a:pt x="18262" y="14022"/>
                  <a:pt x="18269" y="14035"/>
                  <a:pt x="18281" y="14045"/>
                </a:cubicBezTo>
                <a:cubicBezTo>
                  <a:pt x="18293" y="14055"/>
                  <a:pt x="18307" y="14060"/>
                  <a:pt x="18320" y="14060"/>
                </a:cubicBezTo>
                <a:cubicBezTo>
                  <a:pt x="18338" y="14060"/>
                  <a:pt x="18355" y="14052"/>
                  <a:pt x="18366" y="14036"/>
                </a:cubicBezTo>
                <a:cubicBezTo>
                  <a:pt x="18549" y="13779"/>
                  <a:pt x="18715" y="13549"/>
                  <a:pt x="18897" y="13331"/>
                </a:cubicBezTo>
                <a:cubicBezTo>
                  <a:pt x="18920" y="13305"/>
                  <a:pt x="18917" y="13263"/>
                  <a:pt x="18891" y="13237"/>
                </a:cubicBezTo>
                <a:cubicBezTo>
                  <a:pt x="18879" y="13225"/>
                  <a:pt x="18863" y="13219"/>
                  <a:pt x="18848" y="13219"/>
                </a:cubicBezTo>
                <a:close/>
                <a:moveTo>
                  <a:pt x="27299" y="13772"/>
                </a:moveTo>
                <a:cubicBezTo>
                  <a:pt x="27284" y="13772"/>
                  <a:pt x="27269" y="13777"/>
                  <a:pt x="27258" y="13790"/>
                </a:cubicBezTo>
                <a:cubicBezTo>
                  <a:pt x="27242" y="13806"/>
                  <a:pt x="27236" y="13830"/>
                  <a:pt x="27242" y="13854"/>
                </a:cubicBezTo>
                <a:cubicBezTo>
                  <a:pt x="27245" y="13864"/>
                  <a:pt x="27249" y="13875"/>
                  <a:pt x="27258" y="13884"/>
                </a:cubicBezTo>
                <a:cubicBezTo>
                  <a:pt x="27455" y="14111"/>
                  <a:pt x="27646" y="14355"/>
                  <a:pt x="27821" y="14608"/>
                </a:cubicBezTo>
                <a:cubicBezTo>
                  <a:pt x="27834" y="14626"/>
                  <a:pt x="27853" y="14635"/>
                  <a:pt x="27872" y="14635"/>
                </a:cubicBezTo>
                <a:cubicBezTo>
                  <a:pt x="27884" y="14635"/>
                  <a:pt x="27897" y="14631"/>
                  <a:pt x="27907" y="14623"/>
                </a:cubicBezTo>
                <a:cubicBezTo>
                  <a:pt x="27934" y="14601"/>
                  <a:pt x="27938" y="14560"/>
                  <a:pt x="27918" y="14530"/>
                </a:cubicBezTo>
                <a:cubicBezTo>
                  <a:pt x="27740" y="14272"/>
                  <a:pt x="27546" y="14025"/>
                  <a:pt x="27345" y="13794"/>
                </a:cubicBezTo>
                <a:cubicBezTo>
                  <a:pt x="27332" y="13779"/>
                  <a:pt x="27315" y="13772"/>
                  <a:pt x="27299" y="13772"/>
                </a:cubicBezTo>
                <a:close/>
                <a:moveTo>
                  <a:pt x="12451" y="14328"/>
                </a:moveTo>
                <a:cubicBezTo>
                  <a:pt x="12436" y="14328"/>
                  <a:pt x="12421" y="14335"/>
                  <a:pt x="12410" y="14347"/>
                </a:cubicBezTo>
                <a:cubicBezTo>
                  <a:pt x="12394" y="14364"/>
                  <a:pt x="12389" y="14388"/>
                  <a:pt x="12395" y="14410"/>
                </a:cubicBezTo>
                <a:cubicBezTo>
                  <a:pt x="12398" y="14422"/>
                  <a:pt x="12403" y="14433"/>
                  <a:pt x="12412" y="14442"/>
                </a:cubicBezTo>
                <a:cubicBezTo>
                  <a:pt x="12623" y="14666"/>
                  <a:pt x="12855" y="14872"/>
                  <a:pt x="13101" y="15055"/>
                </a:cubicBezTo>
                <a:cubicBezTo>
                  <a:pt x="13112" y="15064"/>
                  <a:pt x="13125" y="15068"/>
                  <a:pt x="13137" y="15068"/>
                </a:cubicBezTo>
                <a:cubicBezTo>
                  <a:pt x="13156" y="15068"/>
                  <a:pt x="13175" y="15058"/>
                  <a:pt x="13186" y="15039"/>
                </a:cubicBezTo>
                <a:cubicBezTo>
                  <a:pt x="13205" y="15008"/>
                  <a:pt x="13196" y="14967"/>
                  <a:pt x="13167" y="14945"/>
                </a:cubicBezTo>
                <a:cubicBezTo>
                  <a:pt x="12928" y="14767"/>
                  <a:pt x="12701" y="14566"/>
                  <a:pt x="12496" y="14348"/>
                </a:cubicBezTo>
                <a:cubicBezTo>
                  <a:pt x="12484" y="14335"/>
                  <a:pt x="12467" y="14328"/>
                  <a:pt x="12451" y="14328"/>
                </a:cubicBezTo>
                <a:close/>
                <a:moveTo>
                  <a:pt x="17786" y="14639"/>
                </a:moveTo>
                <a:cubicBezTo>
                  <a:pt x="17769" y="14639"/>
                  <a:pt x="17753" y="14646"/>
                  <a:pt x="17742" y="14660"/>
                </a:cubicBezTo>
                <a:cubicBezTo>
                  <a:pt x="17532" y="14920"/>
                  <a:pt x="17339" y="15114"/>
                  <a:pt x="17136" y="15273"/>
                </a:cubicBezTo>
                <a:cubicBezTo>
                  <a:pt x="17115" y="15289"/>
                  <a:pt x="17108" y="15317"/>
                  <a:pt x="17114" y="15343"/>
                </a:cubicBezTo>
                <a:cubicBezTo>
                  <a:pt x="17117" y="15350"/>
                  <a:pt x="17120" y="15359"/>
                  <a:pt x="17124" y="15366"/>
                </a:cubicBezTo>
                <a:cubicBezTo>
                  <a:pt x="17137" y="15385"/>
                  <a:pt x="17157" y="15395"/>
                  <a:pt x="17176" y="15395"/>
                </a:cubicBezTo>
                <a:cubicBezTo>
                  <a:pt x="17188" y="15395"/>
                  <a:pt x="17200" y="15391"/>
                  <a:pt x="17211" y="15382"/>
                </a:cubicBezTo>
                <a:cubicBezTo>
                  <a:pt x="17421" y="15218"/>
                  <a:pt x="17620" y="15017"/>
                  <a:pt x="17836" y="14752"/>
                </a:cubicBezTo>
                <a:cubicBezTo>
                  <a:pt x="17858" y="14724"/>
                  <a:pt x="17855" y="14682"/>
                  <a:pt x="17829" y="14657"/>
                </a:cubicBezTo>
                <a:cubicBezTo>
                  <a:pt x="17816" y="14645"/>
                  <a:pt x="17801" y="14639"/>
                  <a:pt x="17786" y="14639"/>
                </a:cubicBezTo>
                <a:close/>
                <a:moveTo>
                  <a:pt x="13895" y="15400"/>
                </a:moveTo>
                <a:cubicBezTo>
                  <a:pt x="13872" y="15400"/>
                  <a:pt x="13851" y="15415"/>
                  <a:pt x="13841" y="15440"/>
                </a:cubicBezTo>
                <a:cubicBezTo>
                  <a:pt x="13836" y="15454"/>
                  <a:pt x="13835" y="15469"/>
                  <a:pt x="13839" y="15483"/>
                </a:cubicBezTo>
                <a:cubicBezTo>
                  <a:pt x="13843" y="15502"/>
                  <a:pt x="13856" y="15519"/>
                  <a:pt x="13874" y="15529"/>
                </a:cubicBezTo>
                <a:cubicBezTo>
                  <a:pt x="14151" y="15663"/>
                  <a:pt x="14432" y="15768"/>
                  <a:pt x="14711" y="15837"/>
                </a:cubicBezTo>
                <a:cubicBezTo>
                  <a:pt x="14716" y="15839"/>
                  <a:pt x="14721" y="15839"/>
                  <a:pt x="14725" y="15839"/>
                </a:cubicBezTo>
                <a:cubicBezTo>
                  <a:pt x="14754" y="15839"/>
                  <a:pt x="14778" y="15818"/>
                  <a:pt x="14782" y="15787"/>
                </a:cubicBezTo>
                <a:cubicBezTo>
                  <a:pt x="14789" y="15751"/>
                  <a:pt x="14767" y="15716"/>
                  <a:pt x="14733" y="15707"/>
                </a:cubicBezTo>
                <a:cubicBezTo>
                  <a:pt x="14463" y="15639"/>
                  <a:pt x="14189" y="15538"/>
                  <a:pt x="13921" y="15407"/>
                </a:cubicBezTo>
                <a:cubicBezTo>
                  <a:pt x="13913" y="15403"/>
                  <a:pt x="13904" y="15400"/>
                  <a:pt x="13895" y="15400"/>
                </a:cubicBezTo>
                <a:close/>
                <a:moveTo>
                  <a:pt x="16417" y="15670"/>
                </a:moveTo>
                <a:cubicBezTo>
                  <a:pt x="16411" y="15670"/>
                  <a:pt x="16406" y="15671"/>
                  <a:pt x="16400" y="15673"/>
                </a:cubicBezTo>
                <a:cubicBezTo>
                  <a:pt x="16334" y="15695"/>
                  <a:pt x="16267" y="15715"/>
                  <a:pt x="16200" y="15732"/>
                </a:cubicBezTo>
                <a:cubicBezTo>
                  <a:pt x="16001" y="15781"/>
                  <a:pt x="15791" y="15808"/>
                  <a:pt x="15576" y="15811"/>
                </a:cubicBezTo>
                <a:cubicBezTo>
                  <a:pt x="15542" y="15811"/>
                  <a:pt x="15516" y="15842"/>
                  <a:pt x="15518" y="15878"/>
                </a:cubicBezTo>
                <a:cubicBezTo>
                  <a:pt x="15518" y="15883"/>
                  <a:pt x="15518" y="15888"/>
                  <a:pt x="15519" y="15892"/>
                </a:cubicBezTo>
                <a:cubicBezTo>
                  <a:pt x="15527" y="15922"/>
                  <a:pt x="15554" y="15944"/>
                  <a:pt x="15583" y="15944"/>
                </a:cubicBezTo>
                <a:cubicBezTo>
                  <a:pt x="15807" y="15941"/>
                  <a:pt x="16025" y="15914"/>
                  <a:pt x="16233" y="15862"/>
                </a:cubicBezTo>
                <a:cubicBezTo>
                  <a:pt x="16303" y="15845"/>
                  <a:pt x="16372" y="15825"/>
                  <a:pt x="16441" y="15801"/>
                </a:cubicBezTo>
                <a:cubicBezTo>
                  <a:pt x="16473" y="15790"/>
                  <a:pt x="16488" y="15752"/>
                  <a:pt x="16479" y="15718"/>
                </a:cubicBezTo>
                <a:cubicBezTo>
                  <a:pt x="16469" y="15689"/>
                  <a:pt x="16444" y="15670"/>
                  <a:pt x="16417" y="15670"/>
                </a:cubicBezTo>
                <a:close/>
                <a:moveTo>
                  <a:pt x="28358" y="15294"/>
                </a:moveTo>
                <a:cubicBezTo>
                  <a:pt x="28348" y="15294"/>
                  <a:pt x="28337" y="15296"/>
                  <a:pt x="28328" y="15302"/>
                </a:cubicBezTo>
                <a:cubicBezTo>
                  <a:pt x="28305" y="15317"/>
                  <a:pt x="28294" y="15347"/>
                  <a:pt x="28301" y="15376"/>
                </a:cubicBezTo>
                <a:cubicBezTo>
                  <a:pt x="28303" y="15381"/>
                  <a:pt x="28305" y="15388"/>
                  <a:pt x="28308" y="15393"/>
                </a:cubicBezTo>
                <a:cubicBezTo>
                  <a:pt x="28456" y="15663"/>
                  <a:pt x="28593" y="15944"/>
                  <a:pt x="28715" y="16229"/>
                </a:cubicBezTo>
                <a:cubicBezTo>
                  <a:pt x="28726" y="16255"/>
                  <a:pt x="28749" y="16270"/>
                  <a:pt x="28773" y="16270"/>
                </a:cubicBezTo>
                <a:cubicBezTo>
                  <a:pt x="28781" y="16270"/>
                  <a:pt x="28789" y="16269"/>
                  <a:pt x="28797" y="16265"/>
                </a:cubicBezTo>
                <a:cubicBezTo>
                  <a:pt x="28828" y="16251"/>
                  <a:pt x="28840" y="16211"/>
                  <a:pt x="28826" y="16177"/>
                </a:cubicBezTo>
                <a:cubicBezTo>
                  <a:pt x="28703" y="15888"/>
                  <a:pt x="28563" y="15602"/>
                  <a:pt x="28413" y="15329"/>
                </a:cubicBezTo>
                <a:cubicBezTo>
                  <a:pt x="28401" y="15306"/>
                  <a:pt x="28379" y="15294"/>
                  <a:pt x="28358" y="15294"/>
                </a:cubicBezTo>
                <a:close/>
                <a:moveTo>
                  <a:pt x="29094" y="17018"/>
                </a:moveTo>
                <a:cubicBezTo>
                  <a:pt x="29088" y="17018"/>
                  <a:pt x="29082" y="17019"/>
                  <a:pt x="29076" y="17021"/>
                </a:cubicBezTo>
                <a:cubicBezTo>
                  <a:pt x="29045" y="17031"/>
                  <a:pt x="29028" y="17066"/>
                  <a:pt x="29036" y="17100"/>
                </a:cubicBezTo>
                <a:cubicBezTo>
                  <a:pt x="29036" y="17101"/>
                  <a:pt x="29038" y="17102"/>
                  <a:pt x="29038" y="17103"/>
                </a:cubicBezTo>
                <a:cubicBezTo>
                  <a:pt x="29112" y="17342"/>
                  <a:pt x="29176" y="17583"/>
                  <a:pt x="29232" y="17823"/>
                </a:cubicBezTo>
                <a:cubicBezTo>
                  <a:pt x="29245" y="17884"/>
                  <a:pt x="29259" y="17946"/>
                  <a:pt x="29270" y="18008"/>
                </a:cubicBezTo>
                <a:cubicBezTo>
                  <a:pt x="29278" y="18038"/>
                  <a:pt x="29306" y="18063"/>
                  <a:pt x="29336" y="18063"/>
                </a:cubicBezTo>
                <a:cubicBezTo>
                  <a:pt x="29338" y="18063"/>
                  <a:pt x="29341" y="18063"/>
                  <a:pt x="29344" y="18063"/>
                </a:cubicBezTo>
                <a:cubicBezTo>
                  <a:pt x="29377" y="18055"/>
                  <a:pt x="29399" y="18021"/>
                  <a:pt x="29391" y="17985"/>
                </a:cubicBezTo>
                <a:cubicBezTo>
                  <a:pt x="29378" y="17922"/>
                  <a:pt x="29364" y="17860"/>
                  <a:pt x="29351" y="17797"/>
                </a:cubicBezTo>
                <a:cubicBezTo>
                  <a:pt x="29296" y="17553"/>
                  <a:pt x="29229" y="17307"/>
                  <a:pt x="29154" y="17066"/>
                </a:cubicBezTo>
                <a:cubicBezTo>
                  <a:pt x="29145" y="17037"/>
                  <a:pt x="29120" y="17018"/>
                  <a:pt x="29094" y="17018"/>
                </a:cubicBezTo>
                <a:close/>
                <a:moveTo>
                  <a:pt x="29455" y="18861"/>
                </a:moveTo>
                <a:cubicBezTo>
                  <a:pt x="29454" y="18861"/>
                  <a:pt x="29454" y="18861"/>
                  <a:pt x="29453" y="18861"/>
                </a:cubicBezTo>
                <a:cubicBezTo>
                  <a:pt x="29419" y="18862"/>
                  <a:pt x="29394" y="18893"/>
                  <a:pt x="29396" y="18929"/>
                </a:cubicBezTo>
                <a:cubicBezTo>
                  <a:pt x="29418" y="19253"/>
                  <a:pt x="29414" y="19563"/>
                  <a:pt x="29384" y="19851"/>
                </a:cubicBezTo>
                <a:cubicBezTo>
                  <a:pt x="29383" y="19860"/>
                  <a:pt x="29383" y="19868"/>
                  <a:pt x="29385" y="19877"/>
                </a:cubicBezTo>
                <a:cubicBezTo>
                  <a:pt x="29391" y="19902"/>
                  <a:pt x="29411" y="19923"/>
                  <a:pt x="29437" y="19928"/>
                </a:cubicBezTo>
                <a:cubicBezTo>
                  <a:pt x="29440" y="19928"/>
                  <a:pt x="29443" y="19929"/>
                  <a:pt x="29446" y="19929"/>
                </a:cubicBezTo>
                <a:cubicBezTo>
                  <a:pt x="29477" y="19929"/>
                  <a:pt x="29502" y="19905"/>
                  <a:pt x="29505" y="19872"/>
                </a:cubicBezTo>
                <a:cubicBezTo>
                  <a:pt x="29536" y="19575"/>
                  <a:pt x="29542" y="19257"/>
                  <a:pt x="29519" y="18926"/>
                </a:cubicBezTo>
                <a:cubicBezTo>
                  <a:pt x="29516" y="18889"/>
                  <a:pt x="29488" y="18861"/>
                  <a:pt x="29455" y="18861"/>
                </a:cubicBezTo>
                <a:close/>
                <a:moveTo>
                  <a:pt x="29244" y="20693"/>
                </a:moveTo>
                <a:cubicBezTo>
                  <a:pt x="29220" y="20693"/>
                  <a:pt x="29198" y="20708"/>
                  <a:pt x="29188" y="20733"/>
                </a:cubicBezTo>
                <a:cubicBezTo>
                  <a:pt x="29086" y="21021"/>
                  <a:pt x="28945" y="21279"/>
                  <a:pt x="28772" y="21501"/>
                </a:cubicBezTo>
                <a:cubicBezTo>
                  <a:pt x="28758" y="21518"/>
                  <a:pt x="28754" y="21540"/>
                  <a:pt x="28759" y="21560"/>
                </a:cubicBezTo>
                <a:cubicBezTo>
                  <a:pt x="28763" y="21574"/>
                  <a:pt x="28769" y="21586"/>
                  <a:pt x="28779" y="21595"/>
                </a:cubicBezTo>
                <a:cubicBezTo>
                  <a:pt x="28792" y="21607"/>
                  <a:pt x="28807" y="21613"/>
                  <a:pt x="28821" y="21613"/>
                </a:cubicBezTo>
                <a:cubicBezTo>
                  <a:pt x="28838" y="21613"/>
                  <a:pt x="28854" y="21605"/>
                  <a:pt x="28866" y="21591"/>
                </a:cubicBezTo>
                <a:cubicBezTo>
                  <a:pt x="29048" y="21358"/>
                  <a:pt x="29196" y="21088"/>
                  <a:pt x="29304" y="20787"/>
                </a:cubicBezTo>
                <a:cubicBezTo>
                  <a:pt x="29315" y="20753"/>
                  <a:pt x="29299" y="20713"/>
                  <a:pt x="29268" y="20698"/>
                </a:cubicBezTo>
                <a:cubicBezTo>
                  <a:pt x="29260" y="20694"/>
                  <a:pt x="29252" y="20693"/>
                  <a:pt x="29244" y="2069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3" name="Google Shape;793;p29"/>
          <p:cNvSpPr/>
          <p:nvPr/>
        </p:nvSpPr>
        <p:spPr>
          <a:xfrm rot="368157">
            <a:off x="8269118" y="4245138"/>
            <a:ext cx="520982" cy="816289"/>
          </a:xfrm>
          <a:custGeom>
            <a:avLst/>
            <a:gdLst/>
            <a:ahLst/>
            <a:cxnLst/>
            <a:rect l="l" t="t" r="r" b="b"/>
            <a:pathLst>
              <a:path w="14343" h="22473" extrusionOk="0">
                <a:moveTo>
                  <a:pt x="14283" y="0"/>
                </a:moveTo>
                <a:cubicBezTo>
                  <a:pt x="14278" y="0"/>
                  <a:pt x="14274" y="1"/>
                  <a:pt x="14269" y="2"/>
                </a:cubicBezTo>
                <a:cubicBezTo>
                  <a:pt x="14076" y="49"/>
                  <a:pt x="13869" y="90"/>
                  <a:pt x="13618" y="128"/>
                </a:cubicBezTo>
                <a:cubicBezTo>
                  <a:pt x="13588" y="133"/>
                  <a:pt x="13567" y="161"/>
                  <a:pt x="13572" y="192"/>
                </a:cubicBezTo>
                <a:cubicBezTo>
                  <a:pt x="13576" y="219"/>
                  <a:pt x="13599" y="239"/>
                  <a:pt x="13626" y="239"/>
                </a:cubicBezTo>
                <a:cubicBezTo>
                  <a:pt x="13629" y="239"/>
                  <a:pt x="13632" y="238"/>
                  <a:pt x="13635" y="238"/>
                </a:cubicBezTo>
                <a:cubicBezTo>
                  <a:pt x="13889" y="199"/>
                  <a:pt x="14098" y="158"/>
                  <a:pt x="14295" y="110"/>
                </a:cubicBezTo>
                <a:cubicBezTo>
                  <a:pt x="14325" y="102"/>
                  <a:pt x="14343" y="73"/>
                  <a:pt x="14336" y="43"/>
                </a:cubicBezTo>
                <a:cubicBezTo>
                  <a:pt x="14330" y="17"/>
                  <a:pt x="14308" y="0"/>
                  <a:pt x="14283" y="0"/>
                </a:cubicBezTo>
                <a:close/>
                <a:moveTo>
                  <a:pt x="12856" y="233"/>
                </a:moveTo>
                <a:cubicBezTo>
                  <a:pt x="12853" y="233"/>
                  <a:pt x="12851" y="233"/>
                  <a:pt x="12848" y="234"/>
                </a:cubicBezTo>
                <a:cubicBezTo>
                  <a:pt x="12559" y="272"/>
                  <a:pt x="12317" y="308"/>
                  <a:pt x="12076" y="353"/>
                </a:cubicBezTo>
                <a:cubicBezTo>
                  <a:pt x="12046" y="360"/>
                  <a:pt x="12026" y="389"/>
                  <a:pt x="12032" y="419"/>
                </a:cubicBezTo>
                <a:cubicBezTo>
                  <a:pt x="12036" y="445"/>
                  <a:pt x="12060" y="464"/>
                  <a:pt x="12087" y="464"/>
                </a:cubicBezTo>
                <a:cubicBezTo>
                  <a:pt x="12090" y="464"/>
                  <a:pt x="12093" y="464"/>
                  <a:pt x="12096" y="462"/>
                </a:cubicBezTo>
                <a:cubicBezTo>
                  <a:pt x="12336" y="418"/>
                  <a:pt x="12576" y="382"/>
                  <a:pt x="12862" y="345"/>
                </a:cubicBezTo>
                <a:cubicBezTo>
                  <a:pt x="12893" y="341"/>
                  <a:pt x="12915" y="313"/>
                  <a:pt x="12910" y="282"/>
                </a:cubicBezTo>
                <a:cubicBezTo>
                  <a:pt x="12906" y="254"/>
                  <a:pt x="12883" y="233"/>
                  <a:pt x="12856" y="233"/>
                </a:cubicBezTo>
                <a:close/>
                <a:moveTo>
                  <a:pt x="11334" y="548"/>
                </a:moveTo>
                <a:cubicBezTo>
                  <a:pt x="11328" y="548"/>
                  <a:pt x="11321" y="549"/>
                  <a:pt x="11315" y="551"/>
                </a:cubicBezTo>
                <a:cubicBezTo>
                  <a:pt x="11092" y="628"/>
                  <a:pt x="10892" y="718"/>
                  <a:pt x="10705" y="827"/>
                </a:cubicBezTo>
                <a:cubicBezTo>
                  <a:pt x="10670" y="846"/>
                  <a:pt x="10636" y="867"/>
                  <a:pt x="10603" y="888"/>
                </a:cubicBezTo>
                <a:cubicBezTo>
                  <a:pt x="10576" y="905"/>
                  <a:pt x="10569" y="939"/>
                  <a:pt x="10585" y="965"/>
                </a:cubicBezTo>
                <a:cubicBezTo>
                  <a:pt x="10595" y="982"/>
                  <a:pt x="10614" y="991"/>
                  <a:pt x="10632" y="991"/>
                </a:cubicBezTo>
                <a:cubicBezTo>
                  <a:pt x="10642" y="991"/>
                  <a:pt x="10653" y="988"/>
                  <a:pt x="10662" y="983"/>
                </a:cubicBezTo>
                <a:cubicBezTo>
                  <a:pt x="10695" y="962"/>
                  <a:pt x="10728" y="942"/>
                  <a:pt x="10761" y="923"/>
                </a:cubicBezTo>
                <a:cubicBezTo>
                  <a:pt x="10941" y="818"/>
                  <a:pt x="11136" y="731"/>
                  <a:pt x="11352" y="656"/>
                </a:cubicBezTo>
                <a:cubicBezTo>
                  <a:pt x="11382" y="646"/>
                  <a:pt x="11397" y="614"/>
                  <a:pt x="11386" y="585"/>
                </a:cubicBezTo>
                <a:cubicBezTo>
                  <a:pt x="11378" y="563"/>
                  <a:pt x="11357" y="548"/>
                  <a:pt x="11334" y="548"/>
                </a:cubicBezTo>
                <a:close/>
                <a:moveTo>
                  <a:pt x="10028" y="1368"/>
                </a:moveTo>
                <a:cubicBezTo>
                  <a:pt x="10013" y="1368"/>
                  <a:pt x="9999" y="1373"/>
                  <a:pt x="9989" y="1384"/>
                </a:cubicBezTo>
                <a:cubicBezTo>
                  <a:pt x="9813" y="1561"/>
                  <a:pt x="9645" y="1765"/>
                  <a:pt x="9486" y="1990"/>
                </a:cubicBezTo>
                <a:cubicBezTo>
                  <a:pt x="9469" y="2016"/>
                  <a:pt x="9476" y="2050"/>
                  <a:pt x="9500" y="2068"/>
                </a:cubicBezTo>
                <a:cubicBezTo>
                  <a:pt x="9510" y="2074"/>
                  <a:pt x="9522" y="2078"/>
                  <a:pt x="9532" y="2078"/>
                </a:cubicBezTo>
                <a:cubicBezTo>
                  <a:pt x="9550" y="2078"/>
                  <a:pt x="9567" y="2069"/>
                  <a:pt x="9578" y="2054"/>
                </a:cubicBezTo>
                <a:cubicBezTo>
                  <a:pt x="9732" y="1833"/>
                  <a:pt x="9897" y="1634"/>
                  <a:pt x="10068" y="1462"/>
                </a:cubicBezTo>
                <a:cubicBezTo>
                  <a:pt x="10089" y="1441"/>
                  <a:pt x="10089" y="1406"/>
                  <a:pt x="10068" y="1384"/>
                </a:cubicBezTo>
                <a:cubicBezTo>
                  <a:pt x="10056" y="1373"/>
                  <a:pt x="10042" y="1368"/>
                  <a:pt x="10028" y="1368"/>
                </a:cubicBezTo>
                <a:close/>
                <a:moveTo>
                  <a:pt x="9128" y="2632"/>
                </a:moveTo>
                <a:cubicBezTo>
                  <a:pt x="9109" y="2632"/>
                  <a:pt x="9090" y="2643"/>
                  <a:pt x="9079" y="2661"/>
                </a:cubicBezTo>
                <a:cubicBezTo>
                  <a:pt x="9048" y="2720"/>
                  <a:pt x="9019" y="2778"/>
                  <a:pt x="8989" y="2838"/>
                </a:cubicBezTo>
                <a:cubicBezTo>
                  <a:pt x="8905" y="3006"/>
                  <a:pt x="8823" y="3184"/>
                  <a:pt x="8745" y="3368"/>
                </a:cubicBezTo>
                <a:cubicBezTo>
                  <a:pt x="8733" y="3396"/>
                  <a:pt x="8746" y="3429"/>
                  <a:pt x="8774" y="3441"/>
                </a:cubicBezTo>
                <a:cubicBezTo>
                  <a:pt x="8781" y="3444"/>
                  <a:pt x="8789" y="3445"/>
                  <a:pt x="8796" y="3445"/>
                </a:cubicBezTo>
                <a:cubicBezTo>
                  <a:pt x="8818" y="3445"/>
                  <a:pt x="8838" y="3433"/>
                  <a:pt x="8847" y="3412"/>
                </a:cubicBezTo>
                <a:cubicBezTo>
                  <a:pt x="8925" y="3230"/>
                  <a:pt x="9006" y="3054"/>
                  <a:pt x="9088" y="2887"/>
                </a:cubicBezTo>
                <a:cubicBezTo>
                  <a:pt x="9117" y="2830"/>
                  <a:pt x="9147" y="2771"/>
                  <a:pt x="9178" y="2713"/>
                </a:cubicBezTo>
                <a:cubicBezTo>
                  <a:pt x="9193" y="2686"/>
                  <a:pt x="9182" y="2652"/>
                  <a:pt x="9154" y="2639"/>
                </a:cubicBezTo>
                <a:cubicBezTo>
                  <a:pt x="9146" y="2634"/>
                  <a:pt x="9137" y="2632"/>
                  <a:pt x="9128" y="2632"/>
                </a:cubicBezTo>
                <a:close/>
                <a:moveTo>
                  <a:pt x="8515" y="4060"/>
                </a:moveTo>
                <a:cubicBezTo>
                  <a:pt x="8491" y="4060"/>
                  <a:pt x="8470" y="4074"/>
                  <a:pt x="8462" y="4097"/>
                </a:cubicBezTo>
                <a:cubicBezTo>
                  <a:pt x="8381" y="4324"/>
                  <a:pt x="8301" y="4567"/>
                  <a:pt x="8216" y="4838"/>
                </a:cubicBezTo>
                <a:cubicBezTo>
                  <a:pt x="8208" y="4867"/>
                  <a:pt x="8224" y="4898"/>
                  <a:pt x="8254" y="4908"/>
                </a:cubicBezTo>
                <a:cubicBezTo>
                  <a:pt x="8259" y="4909"/>
                  <a:pt x="8264" y="4910"/>
                  <a:pt x="8270" y="4910"/>
                </a:cubicBezTo>
                <a:cubicBezTo>
                  <a:pt x="8293" y="4910"/>
                  <a:pt x="8316" y="4895"/>
                  <a:pt x="8322" y="4870"/>
                </a:cubicBezTo>
                <a:cubicBezTo>
                  <a:pt x="8406" y="4601"/>
                  <a:pt x="8486" y="4360"/>
                  <a:pt x="8567" y="4134"/>
                </a:cubicBezTo>
                <a:cubicBezTo>
                  <a:pt x="8576" y="4105"/>
                  <a:pt x="8561" y="4073"/>
                  <a:pt x="8533" y="4063"/>
                </a:cubicBezTo>
                <a:cubicBezTo>
                  <a:pt x="8527" y="4061"/>
                  <a:pt x="8521" y="4060"/>
                  <a:pt x="8515" y="4060"/>
                </a:cubicBezTo>
                <a:close/>
                <a:moveTo>
                  <a:pt x="8048" y="5545"/>
                </a:moveTo>
                <a:cubicBezTo>
                  <a:pt x="8023" y="5545"/>
                  <a:pt x="8001" y="5561"/>
                  <a:pt x="7994" y="5585"/>
                </a:cubicBezTo>
                <a:cubicBezTo>
                  <a:pt x="7956" y="5718"/>
                  <a:pt x="7918" y="5852"/>
                  <a:pt x="7880" y="5985"/>
                </a:cubicBezTo>
                <a:lnTo>
                  <a:pt x="7780" y="6333"/>
                </a:lnTo>
                <a:cubicBezTo>
                  <a:pt x="7772" y="6363"/>
                  <a:pt x="7789" y="6394"/>
                  <a:pt x="7819" y="6402"/>
                </a:cubicBezTo>
                <a:cubicBezTo>
                  <a:pt x="7823" y="6403"/>
                  <a:pt x="7829" y="6404"/>
                  <a:pt x="7834" y="6404"/>
                </a:cubicBezTo>
                <a:cubicBezTo>
                  <a:pt x="7858" y="6404"/>
                  <a:pt x="7880" y="6388"/>
                  <a:pt x="7887" y="6364"/>
                </a:cubicBezTo>
                <a:lnTo>
                  <a:pt x="7987" y="6016"/>
                </a:lnTo>
                <a:cubicBezTo>
                  <a:pt x="8025" y="5883"/>
                  <a:pt x="8062" y="5749"/>
                  <a:pt x="8101" y="5616"/>
                </a:cubicBezTo>
                <a:cubicBezTo>
                  <a:pt x="8109" y="5586"/>
                  <a:pt x="8092" y="5556"/>
                  <a:pt x="8064" y="5547"/>
                </a:cubicBezTo>
                <a:cubicBezTo>
                  <a:pt x="8058" y="5546"/>
                  <a:pt x="8053" y="5545"/>
                  <a:pt x="8048" y="5545"/>
                </a:cubicBezTo>
                <a:close/>
                <a:moveTo>
                  <a:pt x="7613" y="7039"/>
                </a:moveTo>
                <a:cubicBezTo>
                  <a:pt x="7589" y="7039"/>
                  <a:pt x="7567" y="7055"/>
                  <a:pt x="7559" y="7078"/>
                </a:cubicBezTo>
                <a:cubicBezTo>
                  <a:pt x="7522" y="7201"/>
                  <a:pt x="7482" y="7324"/>
                  <a:pt x="7443" y="7446"/>
                </a:cubicBezTo>
                <a:cubicBezTo>
                  <a:pt x="7402" y="7570"/>
                  <a:pt x="7361" y="7693"/>
                  <a:pt x="7317" y="7815"/>
                </a:cubicBezTo>
                <a:cubicBezTo>
                  <a:pt x="7306" y="7844"/>
                  <a:pt x="7321" y="7876"/>
                  <a:pt x="7350" y="7886"/>
                </a:cubicBezTo>
                <a:cubicBezTo>
                  <a:pt x="7356" y="7888"/>
                  <a:pt x="7363" y="7889"/>
                  <a:pt x="7369" y="7889"/>
                </a:cubicBezTo>
                <a:cubicBezTo>
                  <a:pt x="7392" y="7889"/>
                  <a:pt x="7413" y="7875"/>
                  <a:pt x="7421" y="7853"/>
                </a:cubicBezTo>
                <a:cubicBezTo>
                  <a:pt x="7465" y="7729"/>
                  <a:pt x="7508" y="7605"/>
                  <a:pt x="7549" y="7481"/>
                </a:cubicBezTo>
                <a:cubicBezTo>
                  <a:pt x="7589" y="7358"/>
                  <a:pt x="7628" y="7234"/>
                  <a:pt x="7666" y="7111"/>
                </a:cubicBezTo>
                <a:cubicBezTo>
                  <a:pt x="7675" y="7082"/>
                  <a:pt x="7659" y="7051"/>
                  <a:pt x="7630" y="7042"/>
                </a:cubicBezTo>
                <a:cubicBezTo>
                  <a:pt x="7624" y="7040"/>
                  <a:pt x="7618" y="7039"/>
                  <a:pt x="7613" y="7039"/>
                </a:cubicBezTo>
                <a:close/>
                <a:moveTo>
                  <a:pt x="7086" y="8503"/>
                </a:moveTo>
                <a:cubicBezTo>
                  <a:pt x="7065" y="8503"/>
                  <a:pt x="7045" y="8516"/>
                  <a:pt x="7036" y="8537"/>
                </a:cubicBezTo>
                <a:cubicBezTo>
                  <a:pt x="6931" y="8783"/>
                  <a:pt x="6820" y="9018"/>
                  <a:pt x="6706" y="9237"/>
                </a:cubicBezTo>
                <a:cubicBezTo>
                  <a:pt x="6692" y="9265"/>
                  <a:pt x="6703" y="9298"/>
                  <a:pt x="6729" y="9312"/>
                </a:cubicBezTo>
                <a:cubicBezTo>
                  <a:pt x="6738" y="9316"/>
                  <a:pt x="6746" y="9319"/>
                  <a:pt x="6755" y="9319"/>
                </a:cubicBezTo>
                <a:cubicBezTo>
                  <a:pt x="6775" y="9319"/>
                  <a:pt x="6794" y="9308"/>
                  <a:pt x="6804" y="9289"/>
                </a:cubicBezTo>
                <a:cubicBezTo>
                  <a:pt x="6919" y="9067"/>
                  <a:pt x="7032" y="8829"/>
                  <a:pt x="7138" y="8580"/>
                </a:cubicBezTo>
                <a:cubicBezTo>
                  <a:pt x="7150" y="8553"/>
                  <a:pt x="7136" y="8519"/>
                  <a:pt x="7108" y="8508"/>
                </a:cubicBezTo>
                <a:cubicBezTo>
                  <a:pt x="7101" y="8505"/>
                  <a:pt x="7094" y="8503"/>
                  <a:pt x="7086" y="8503"/>
                </a:cubicBezTo>
                <a:close/>
                <a:moveTo>
                  <a:pt x="1625" y="9185"/>
                </a:moveTo>
                <a:cubicBezTo>
                  <a:pt x="1347" y="9191"/>
                  <a:pt x="1086" y="9249"/>
                  <a:pt x="847" y="9356"/>
                </a:cubicBezTo>
                <a:cubicBezTo>
                  <a:pt x="820" y="9369"/>
                  <a:pt x="808" y="9401"/>
                  <a:pt x="820" y="9430"/>
                </a:cubicBezTo>
                <a:cubicBezTo>
                  <a:pt x="829" y="9450"/>
                  <a:pt x="849" y="9462"/>
                  <a:pt x="871" y="9462"/>
                </a:cubicBezTo>
                <a:cubicBezTo>
                  <a:pt x="878" y="9462"/>
                  <a:pt x="886" y="9461"/>
                  <a:pt x="893" y="9457"/>
                </a:cubicBezTo>
                <a:cubicBezTo>
                  <a:pt x="1118" y="9356"/>
                  <a:pt x="1364" y="9303"/>
                  <a:pt x="1627" y="9296"/>
                </a:cubicBezTo>
                <a:cubicBezTo>
                  <a:pt x="1658" y="9296"/>
                  <a:pt x="1682" y="9270"/>
                  <a:pt x="1682" y="9239"/>
                </a:cubicBezTo>
                <a:cubicBezTo>
                  <a:pt x="1681" y="9210"/>
                  <a:pt x="1656" y="9185"/>
                  <a:pt x="1626" y="9185"/>
                </a:cubicBezTo>
                <a:close/>
                <a:moveTo>
                  <a:pt x="2391" y="9302"/>
                </a:moveTo>
                <a:cubicBezTo>
                  <a:pt x="2368" y="9302"/>
                  <a:pt x="2346" y="9317"/>
                  <a:pt x="2339" y="9341"/>
                </a:cubicBezTo>
                <a:cubicBezTo>
                  <a:pt x="2329" y="9370"/>
                  <a:pt x="2345" y="9401"/>
                  <a:pt x="2374" y="9410"/>
                </a:cubicBezTo>
                <a:cubicBezTo>
                  <a:pt x="2620" y="9493"/>
                  <a:pt x="2844" y="9612"/>
                  <a:pt x="3042" y="9766"/>
                </a:cubicBezTo>
                <a:cubicBezTo>
                  <a:pt x="3051" y="9774"/>
                  <a:pt x="3063" y="9778"/>
                  <a:pt x="3076" y="9778"/>
                </a:cubicBezTo>
                <a:cubicBezTo>
                  <a:pt x="3092" y="9778"/>
                  <a:pt x="3108" y="9770"/>
                  <a:pt x="3120" y="9757"/>
                </a:cubicBezTo>
                <a:cubicBezTo>
                  <a:pt x="3138" y="9732"/>
                  <a:pt x="3133" y="9697"/>
                  <a:pt x="3109" y="9679"/>
                </a:cubicBezTo>
                <a:cubicBezTo>
                  <a:pt x="2902" y="9516"/>
                  <a:pt x="2667" y="9391"/>
                  <a:pt x="2409" y="9306"/>
                </a:cubicBezTo>
                <a:cubicBezTo>
                  <a:pt x="2403" y="9303"/>
                  <a:pt x="2397" y="9302"/>
                  <a:pt x="2391" y="9302"/>
                </a:cubicBezTo>
                <a:close/>
                <a:moveTo>
                  <a:pt x="6364" y="9879"/>
                </a:moveTo>
                <a:cubicBezTo>
                  <a:pt x="6346" y="9879"/>
                  <a:pt x="6328" y="9888"/>
                  <a:pt x="6317" y="9905"/>
                </a:cubicBezTo>
                <a:cubicBezTo>
                  <a:pt x="6173" y="10126"/>
                  <a:pt x="6019" y="10334"/>
                  <a:pt x="5859" y="10525"/>
                </a:cubicBezTo>
                <a:cubicBezTo>
                  <a:pt x="5838" y="10548"/>
                  <a:pt x="5841" y="10583"/>
                  <a:pt x="5865" y="10603"/>
                </a:cubicBezTo>
                <a:cubicBezTo>
                  <a:pt x="5876" y="10612"/>
                  <a:pt x="5889" y="10617"/>
                  <a:pt x="5901" y="10617"/>
                </a:cubicBezTo>
                <a:cubicBezTo>
                  <a:pt x="5917" y="10617"/>
                  <a:pt x="5932" y="10609"/>
                  <a:pt x="5944" y="10596"/>
                </a:cubicBezTo>
                <a:cubicBezTo>
                  <a:pt x="6106" y="10403"/>
                  <a:pt x="6263" y="10190"/>
                  <a:pt x="6410" y="9965"/>
                </a:cubicBezTo>
                <a:cubicBezTo>
                  <a:pt x="6427" y="9939"/>
                  <a:pt x="6419" y="9905"/>
                  <a:pt x="6394" y="9888"/>
                </a:cubicBezTo>
                <a:cubicBezTo>
                  <a:pt x="6384" y="9882"/>
                  <a:pt x="6374" y="9879"/>
                  <a:pt x="6364" y="9879"/>
                </a:cubicBezTo>
                <a:close/>
                <a:moveTo>
                  <a:pt x="263" y="9824"/>
                </a:moveTo>
                <a:cubicBezTo>
                  <a:pt x="246" y="9824"/>
                  <a:pt x="229" y="9832"/>
                  <a:pt x="218" y="9846"/>
                </a:cubicBezTo>
                <a:cubicBezTo>
                  <a:pt x="81" y="10030"/>
                  <a:pt x="5" y="10234"/>
                  <a:pt x="0" y="10435"/>
                </a:cubicBezTo>
                <a:lnTo>
                  <a:pt x="0" y="10458"/>
                </a:lnTo>
                <a:cubicBezTo>
                  <a:pt x="0" y="10512"/>
                  <a:pt x="4" y="10565"/>
                  <a:pt x="14" y="10620"/>
                </a:cubicBezTo>
                <a:cubicBezTo>
                  <a:pt x="18" y="10646"/>
                  <a:pt x="42" y="10666"/>
                  <a:pt x="68" y="10666"/>
                </a:cubicBezTo>
                <a:cubicBezTo>
                  <a:pt x="72" y="10666"/>
                  <a:pt x="75" y="10666"/>
                  <a:pt x="78" y="10665"/>
                </a:cubicBezTo>
                <a:cubicBezTo>
                  <a:pt x="108" y="10659"/>
                  <a:pt x="128" y="10630"/>
                  <a:pt x="123" y="10600"/>
                </a:cubicBezTo>
                <a:cubicBezTo>
                  <a:pt x="116" y="10553"/>
                  <a:pt x="111" y="10505"/>
                  <a:pt x="111" y="10458"/>
                </a:cubicBezTo>
                <a:lnTo>
                  <a:pt x="111" y="10438"/>
                </a:lnTo>
                <a:cubicBezTo>
                  <a:pt x="116" y="10260"/>
                  <a:pt x="184" y="10078"/>
                  <a:pt x="308" y="9913"/>
                </a:cubicBezTo>
                <a:cubicBezTo>
                  <a:pt x="326" y="9888"/>
                  <a:pt x="321" y="9853"/>
                  <a:pt x="296" y="9835"/>
                </a:cubicBezTo>
                <a:cubicBezTo>
                  <a:pt x="286" y="9827"/>
                  <a:pt x="275" y="9824"/>
                  <a:pt x="263" y="9824"/>
                </a:cubicBezTo>
                <a:close/>
                <a:moveTo>
                  <a:pt x="3603" y="10234"/>
                </a:moveTo>
                <a:cubicBezTo>
                  <a:pt x="3592" y="10234"/>
                  <a:pt x="3581" y="10237"/>
                  <a:pt x="3571" y="10244"/>
                </a:cubicBezTo>
                <a:cubicBezTo>
                  <a:pt x="3547" y="10261"/>
                  <a:pt x="3540" y="10295"/>
                  <a:pt x="3558" y="10321"/>
                </a:cubicBezTo>
                <a:cubicBezTo>
                  <a:pt x="3697" y="10525"/>
                  <a:pt x="3813" y="10753"/>
                  <a:pt x="3900" y="11001"/>
                </a:cubicBezTo>
                <a:cubicBezTo>
                  <a:pt x="3908" y="11024"/>
                  <a:pt x="3929" y="11037"/>
                  <a:pt x="3953" y="11037"/>
                </a:cubicBezTo>
                <a:cubicBezTo>
                  <a:pt x="3959" y="11037"/>
                  <a:pt x="3965" y="11037"/>
                  <a:pt x="3971" y="11034"/>
                </a:cubicBezTo>
                <a:cubicBezTo>
                  <a:pt x="4000" y="11025"/>
                  <a:pt x="4015" y="10993"/>
                  <a:pt x="4005" y="10964"/>
                </a:cubicBezTo>
                <a:cubicBezTo>
                  <a:pt x="3914" y="10707"/>
                  <a:pt x="3795" y="10470"/>
                  <a:pt x="3649" y="10258"/>
                </a:cubicBezTo>
                <a:cubicBezTo>
                  <a:pt x="3638" y="10242"/>
                  <a:pt x="3621" y="10234"/>
                  <a:pt x="3603" y="10234"/>
                </a:cubicBezTo>
                <a:close/>
                <a:moveTo>
                  <a:pt x="5361" y="11064"/>
                </a:moveTo>
                <a:cubicBezTo>
                  <a:pt x="5348" y="11064"/>
                  <a:pt x="5334" y="11069"/>
                  <a:pt x="5323" y="11078"/>
                </a:cubicBezTo>
                <a:cubicBezTo>
                  <a:pt x="5181" y="11205"/>
                  <a:pt x="5032" y="11325"/>
                  <a:pt x="4879" y="11432"/>
                </a:cubicBezTo>
                <a:cubicBezTo>
                  <a:pt x="4824" y="11470"/>
                  <a:pt x="4768" y="11506"/>
                  <a:pt x="4711" y="11542"/>
                </a:cubicBezTo>
                <a:cubicBezTo>
                  <a:pt x="4686" y="11558"/>
                  <a:pt x="4677" y="11592"/>
                  <a:pt x="4694" y="11618"/>
                </a:cubicBezTo>
                <a:cubicBezTo>
                  <a:pt x="4705" y="11635"/>
                  <a:pt x="4723" y="11644"/>
                  <a:pt x="4741" y="11644"/>
                </a:cubicBezTo>
                <a:cubicBezTo>
                  <a:pt x="4751" y="11644"/>
                  <a:pt x="4761" y="11641"/>
                  <a:pt x="4770" y="11636"/>
                </a:cubicBezTo>
                <a:cubicBezTo>
                  <a:pt x="4829" y="11599"/>
                  <a:pt x="4886" y="11562"/>
                  <a:pt x="4942" y="11522"/>
                </a:cubicBezTo>
                <a:cubicBezTo>
                  <a:pt x="5099" y="11413"/>
                  <a:pt x="5252" y="11292"/>
                  <a:pt x="5398" y="11161"/>
                </a:cubicBezTo>
                <a:cubicBezTo>
                  <a:pt x="5421" y="11141"/>
                  <a:pt x="5423" y="11106"/>
                  <a:pt x="5402" y="11082"/>
                </a:cubicBezTo>
                <a:cubicBezTo>
                  <a:pt x="5392" y="11070"/>
                  <a:pt x="5376" y="11064"/>
                  <a:pt x="5361" y="11064"/>
                </a:cubicBezTo>
                <a:close/>
                <a:moveTo>
                  <a:pt x="433" y="11231"/>
                </a:moveTo>
                <a:cubicBezTo>
                  <a:pt x="420" y="11231"/>
                  <a:pt x="406" y="11235"/>
                  <a:pt x="395" y="11245"/>
                </a:cubicBezTo>
                <a:cubicBezTo>
                  <a:pt x="373" y="11265"/>
                  <a:pt x="371" y="11300"/>
                  <a:pt x="391" y="11324"/>
                </a:cubicBezTo>
                <a:lnTo>
                  <a:pt x="419" y="11354"/>
                </a:lnTo>
                <a:cubicBezTo>
                  <a:pt x="590" y="11536"/>
                  <a:pt x="786" y="11694"/>
                  <a:pt x="1005" y="11824"/>
                </a:cubicBezTo>
                <a:cubicBezTo>
                  <a:pt x="1014" y="11829"/>
                  <a:pt x="1025" y="11831"/>
                  <a:pt x="1034" y="11831"/>
                </a:cubicBezTo>
                <a:cubicBezTo>
                  <a:pt x="1052" y="11831"/>
                  <a:pt x="1072" y="11822"/>
                  <a:pt x="1081" y="11804"/>
                </a:cubicBezTo>
                <a:cubicBezTo>
                  <a:pt x="1097" y="11778"/>
                  <a:pt x="1089" y="11744"/>
                  <a:pt x="1062" y="11728"/>
                </a:cubicBezTo>
                <a:cubicBezTo>
                  <a:pt x="853" y="11604"/>
                  <a:pt x="664" y="11453"/>
                  <a:pt x="500" y="11278"/>
                </a:cubicBezTo>
                <a:lnTo>
                  <a:pt x="474" y="11249"/>
                </a:lnTo>
                <a:cubicBezTo>
                  <a:pt x="464" y="11237"/>
                  <a:pt x="448" y="11231"/>
                  <a:pt x="433" y="11231"/>
                </a:cubicBezTo>
                <a:close/>
                <a:moveTo>
                  <a:pt x="1750" y="12018"/>
                </a:moveTo>
                <a:cubicBezTo>
                  <a:pt x="1725" y="12018"/>
                  <a:pt x="1703" y="12035"/>
                  <a:pt x="1695" y="12060"/>
                </a:cubicBezTo>
                <a:cubicBezTo>
                  <a:pt x="1688" y="12090"/>
                  <a:pt x="1706" y="12120"/>
                  <a:pt x="1735" y="12128"/>
                </a:cubicBezTo>
                <a:cubicBezTo>
                  <a:pt x="1983" y="12194"/>
                  <a:pt x="2246" y="12233"/>
                  <a:pt x="2516" y="12242"/>
                </a:cubicBezTo>
                <a:lnTo>
                  <a:pt x="2518" y="12242"/>
                </a:lnTo>
                <a:cubicBezTo>
                  <a:pt x="2548" y="12242"/>
                  <a:pt x="2573" y="12219"/>
                  <a:pt x="2574" y="12189"/>
                </a:cubicBezTo>
                <a:cubicBezTo>
                  <a:pt x="2575" y="12158"/>
                  <a:pt x="2550" y="12132"/>
                  <a:pt x="2520" y="12131"/>
                </a:cubicBezTo>
                <a:cubicBezTo>
                  <a:pt x="2258" y="12123"/>
                  <a:pt x="2004" y="12085"/>
                  <a:pt x="1764" y="12020"/>
                </a:cubicBezTo>
                <a:cubicBezTo>
                  <a:pt x="1759" y="12019"/>
                  <a:pt x="1754" y="12018"/>
                  <a:pt x="1750" y="12018"/>
                </a:cubicBezTo>
                <a:close/>
                <a:moveTo>
                  <a:pt x="4128" y="11684"/>
                </a:moveTo>
                <a:cubicBezTo>
                  <a:pt x="4125" y="11684"/>
                  <a:pt x="4122" y="11684"/>
                  <a:pt x="4119" y="11685"/>
                </a:cubicBezTo>
                <a:cubicBezTo>
                  <a:pt x="4090" y="11688"/>
                  <a:pt x="4067" y="11716"/>
                  <a:pt x="4071" y="11746"/>
                </a:cubicBezTo>
                <a:cubicBezTo>
                  <a:pt x="4077" y="11795"/>
                  <a:pt x="4081" y="11843"/>
                  <a:pt x="4084" y="11893"/>
                </a:cubicBezTo>
                <a:cubicBezTo>
                  <a:pt x="4074" y="11882"/>
                  <a:pt x="4059" y="11875"/>
                  <a:pt x="4044" y="11875"/>
                </a:cubicBezTo>
                <a:cubicBezTo>
                  <a:pt x="4037" y="11875"/>
                  <a:pt x="4031" y="11877"/>
                  <a:pt x="4024" y="11879"/>
                </a:cubicBezTo>
                <a:cubicBezTo>
                  <a:pt x="3785" y="11969"/>
                  <a:pt x="3535" y="12036"/>
                  <a:pt x="3284" y="12078"/>
                </a:cubicBezTo>
                <a:cubicBezTo>
                  <a:pt x="3254" y="12083"/>
                  <a:pt x="3234" y="12112"/>
                  <a:pt x="3238" y="12142"/>
                </a:cubicBezTo>
                <a:cubicBezTo>
                  <a:pt x="3243" y="12170"/>
                  <a:pt x="3268" y="12189"/>
                  <a:pt x="3294" y="12189"/>
                </a:cubicBezTo>
                <a:cubicBezTo>
                  <a:pt x="3297" y="12189"/>
                  <a:pt x="3300" y="12188"/>
                  <a:pt x="3302" y="12188"/>
                </a:cubicBezTo>
                <a:cubicBezTo>
                  <a:pt x="3561" y="12144"/>
                  <a:pt x="3817" y="12075"/>
                  <a:pt x="4063" y="11983"/>
                </a:cubicBezTo>
                <a:cubicBezTo>
                  <a:pt x="4073" y="11979"/>
                  <a:pt x="4083" y="11972"/>
                  <a:pt x="4088" y="11964"/>
                </a:cubicBezTo>
                <a:cubicBezTo>
                  <a:pt x="4092" y="12023"/>
                  <a:pt x="4093" y="12084"/>
                  <a:pt x="4093" y="12144"/>
                </a:cubicBezTo>
                <a:cubicBezTo>
                  <a:pt x="4093" y="12264"/>
                  <a:pt x="4087" y="12388"/>
                  <a:pt x="4076" y="12511"/>
                </a:cubicBezTo>
                <a:cubicBezTo>
                  <a:pt x="4073" y="12542"/>
                  <a:pt x="4096" y="12568"/>
                  <a:pt x="4126" y="12571"/>
                </a:cubicBezTo>
                <a:lnTo>
                  <a:pt x="4131" y="12571"/>
                </a:lnTo>
                <a:cubicBezTo>
                  <a:pt x="4160" y="12571"/>
                  <a:pt x="4184" y="12550"/>
                  <a:pt x="4187" y="12521"/>
                </a:cubicBezTo>
                <a:cubicBezTo>
                  <a:pt x="4198" y="12395"/>
                  <a:pt x="4205" y="12268"/>
                  <a:pt x="4205" y="12144"/>
                </a:cubicBezTo>
                <a:cubicBezTo>
                  <a:pt x="4205" y="12007"/>
                  <a:pt x="4196" y="11869"/>
                  <a:pt x="4181" y="11733"/>
                </a:cubicBezTo>
                <a:cubicBezTo>
                  <a:pt x="4178" y="11706"/>
                  <a:pt x="4156" y="11684"/>
                  <a:pt x="4128" y="11684"/>
                </a:cubicBezTo>
                <a:close/>
                <a:moveTo>
                  <a:pt x="3994" y="13226"/>
                </a:moveTo>
                <a:cubicBezTo>
                  <a:pt x="3969" y="13226"/>
                  <a:pt x="3946" y="13242"/>
                  <a:pt x="3939" y="13267"/>
                </a:cubicBezTo>
                <a:cubicBezTo>
                  <a:pt x="3876" y="13504"/>
                  <a:pt x="3793" y="13750"/>
                  <a:pt x="3691" y="13997"/>
                </a:cubicBezTo>
                <a:cubicBezTo>
                  <a:pt x="3679" y="14025"/>
                  <a:pt x="3693" y="14057"/>
                  <a:pt x="3722" y="14069"/>
                </a:cubicBezTo>
                <a:cubicBezTo>
                  <a:pt x="3728" y="14072"/>
                  <a:pt x="3736" y="14073"/>
                  <a:pt x="3742" y="14073"/>
                </a:cubicBezTo>
                <a:cubicBezTo>
                  <a:pt x="3765" y="14073"/>
                  <a:pt x="3785" y="14061"/>
                  <a:pt x="3794" y="14039"/>
                </a:cubicBezTo>
                <a:cubicBezTo>
                  <a:pt x="3897" y="13788"/>
                  <a:pt x="3983" y="13538"/>
                  <a:pt x="4047" y="13296"/>
                </a:cubicBezTo>
                <a:cubicBezTo>
                  <a:pt x="4054" y="13266"/>
                  <a:pt x="4037" y="13235"/>
                  <a:pt x="4007" y="13227"/>
                </a:cubicBezTo>
                <a:cubicBezTo>
                  <a:pt x="4003" y="13226"/>
                  <a:pt x="3998" y="13226"/>
                  <a:pt x="3994" y="13226"/>
                </a:cubicBezTo>
                <a:close/>
                <a:moveTo>
                  <a:pt x="3409" y="14665"/>
                </a:moveTo>
                <a:cubicBezTo>
                  <a:pt x="3389" y="14665"/>
                  <a:pt x="3370" y="14676"/>
                  <a:pt x="3360" y="14694"/>
                </a:cubicBezTo>
                <a:cubicBezTo>
                  <a:pt x="3242" y="14913"/>
                  <a:pt x="3115" y="15131"/>
                  <a:pt x="2969" y="15362"/>
                </a:cubicBezTo>
                <a:cubicBezTo>
                  <a:pt x="2952" y="15387"/>
                  <a:pt x="2959" y="15423"/>
                  <a:pt x="2986" y="15439"/>
                </a:cubicBezTo>
                <a:cubicBezTo>
                  <a:pt x="2996" y="15444"/>
                  <a:pt x="3005" y="15447"/>
                  <a:pt x="3016" y="15447"/>
                </a:cubicBezTo>
                <a:cubicBezTo>
                  <a:pt x="3034" y="15447"/>
                  <a:pt x="3052" y="15438"/>
                  <a:pt x="3063" y="15422"/>
                </a:cubicBezTo>
                <a:cubicBezTo>
                  <a:pt x="3210" y="15189"/>
                  <a:pt x="3340" y="14968"/>
                  <a:pt x="3458" y="14747"/>
                </a:cubicBezTo>
                <a:cubicBezTo>
                  <a:pt x="3472" y="14720"/>
                  <a:pt x="3462" y="14686"/>
                  <a:pt x="3435" y="14672"/>
                </a:cubicBezTo>
                <a:cubicBezTo>
                  <a:pt x="3426" y="14667"/>
                  <a:pt x="3418" y="14665"/>
                  <a:pt x="3409" y="14665"/>
                </a:cubicBezTo>
                <a:close/>
                <a:moveTo>
                  <a:pt x="2581" y="15982"/>
                </a:moveTo>
                <a:cubicBezTo>
                  <a:pt x="2564" y="15982"/>
                  <a:pt x="2547" y="15990"/>
                  <a:pt x="2536" y="16005"/>
                </a:cubicBezTo>
                <a:cubicBezTo>
                  <a:pt x="2401" y="16195"/>
                  <a:pt x="2255" y="16394"/>
                  <a:pt x="2077" y="16631"/>
                </a:cubicBezTo>
                <a:cubicBezTo>
                  <a:pt x="2058" y="16656"/>
                  <a:pt x="2063" y="16691"/>
                  <a:pt x="2088" y="16709"/>
                </a:cubicBezTo>
                <a:cubicBezTo>
                  <a:pt x="2097" y="16716"/>
                  <a:pt x="2109" y="16721"/>
                  <a:pt x="2121" y="16721"/>
                </a:cubicBezTo>
                <a:cubicBezTo>
                  <a:pt x="2138" y="16721"/>
                  <a:pt x="2155" y="16713"/>
                  <a:pt x="2166" y="16698"/>
                </a:cubicBezTo>
                <a:cubicBezTo>
                  <a:pt x="2345" y="16460"/>
                  <a:pt x="2491" y="16260"/>
                  <a:pt x="2626" y="16069"/>
                </a:cubicBezTo>
                <a:cubicBezTo>
                  <a:pt x="2644" y="16044"/>
                  <a:pt x="2639" y="16010"/>
                  <a:pt x="2613" y="15992"/>
                </a:cubicBezTo>
                <a:cubicBezTo>
                  <a:pt x="2604" y="15985"/>
                  <a:pt x="2592" y="15982"/>
                  <a:pt x="2581" y="15982"/>
                </a:cubicBezTo>
                <a:close/>
                <a:moveTo>
                  <a:pt x="1659" y="17236"/>
                </a:moveTo>
                <a:cubicBezTo>
                  <a:pt x="1642" y="17236"/>
                  <a:pt x="1625" y="17244"/>
                  <a:pt x="1614" y="17260"/>
                </a:cubicBezTo>
                <a:cubicBezTo>
                  <a:pt x="1441" y="17511"/>
                  <a:pt x="1315" y="17728"/>
                  <a:pt x="1218" y="17941"/>
                </a:cubicBezTo>
                <a:cubicBezTo>
                  <a:pt x="1205" y="17968"/>
                  <a:pt x="1218" y="18002"/>
                  <a:pt x="1246" y="18014"/>
                </a:cubicBezTo>
                <a:cubicBezTo>
                  <a:pt x="1253" y="18018"/>
                  <a:pt x="1261" y="18019"/>
                  <a:pt x="1268" y="18019"/>
                </a:cubicBezTo>
                <a:cubicBezTo>
                  <a:pt x="1290" y="18019"/>
                  <a:pt x="1310" y="18007"/>
                  <a:pt x="1319" y="17987"/>
                </a:cubicBezTo>
                <a:cubicBezTo>
                  <a:pt x="1413" y="17780"/>
                  <a:pt x="1536" y="17569"/>
                  <a:pt x="1705" y="17323"/>
                </a:cubicBezTo>
                <a:cubicBezTo>
                  <a:pt x="1723" y="17298"/>
                  <a:pt x="1717" y="17263"/>
                  <a:pt x="1691" y="17246"/>
                </a:cubicBezTo>
                <a:cubicBezTo>
                  <a:pt x="1681" y="17239"/>
                  <a:pt x="1670" y="17236"/>
                  <a:pt x="1659" y="17236"/>
                </a:cubicBezTo>
                <a:close/>
                <a:moveTo>
                  <a:pt x="1050" y="18652"/>
                </a:moveTo>
                <a:cubicBezTo>
                  <a:pt x="1023" y="18652"/>
                  <a:pt x="999" y="18673"/>
                  <a:pt x="996" y="18700"/>
                </a:cubicBezTo>
                <a:cubicBezTo>
                  <a:pt x="984" y="18795"/>
                  <a:pt x="978" y="18893"/>
                  <a:pt x="978" y="18989"/>
                </a:cubicBezTo>
                <a:cubicBezTo>
                  <a:pt x="978" y="19154"/>
                  <a:pt x="996" y="19324"/>
                  <a:pt x="1030" y="19493"/>
                </a:cubicBezTo>
                <a:cubicBezTo>
                  <a:pt x="1035" y="19519"/>
                  <a:pt x="1058" y="19537"/>
                  <a:pt x="1084" y="19537"/>
                </a:cubicBezTo>
                <a:cubicBezTo>
                  <a:pt x="1088" y="19537"/>
                  <a:pt x="1092" y="19537"/>
                  <a:pt x="1095" y="19536"/>
                </a:cubicBezTo>
                <a:cubicBezTo>
                  <a:pt x="1125" y="19529"/>
                  <a:pt x="1144" y="19500"/>
                  <a:pt x="1139" y="19470"/>
                </a:cubicBezTo>
                <a:cubicBezTo>
                  <a:pt x="1106" y="19309"/>
                  <a:pt x="1089" y="19147"/>
                  <a:pt x="1089" y="18989"/>
                </a:cubicBezTo>
                <a:cubicBezTo>
                  <a:pt x="1089" y="18897"/>
                  <a:pt x="1095" y="18804"/>
                  <a:pt x="1106" y="18714"/>
                </a:cubicBezTo>
                <a:cubicBezTo>
                  <a:pt x="1110" y="18683"/>
                  <a:pt x="1088" y="18655"/>
                  <a:pt x="1058" y="18652"/>
                </a:cubicBezTo>
                <a:cubicBezTo>
                  <a:pt x="1055" y="18652"/>
                  <a:pt x="1053" y="18652"/>
                  <a:pt x="1050" y="18652"/>
                </a:cubicBezTo>
                <a:close/>
                <a:moveTo>
                  <a:pt x="1342" y="20158"/>
                </a:moveTo>
                <a:cubicBezTo>
                  <a:pt x="1333" y="20158"/>
                  <a:pt x="1324" y="20160"/>
                  <a:pt x="1316" y="20164"/>
                </a:cubicBezTo>
                <a:cubicBezTo>
                  <a:pt x="1290" y="20178"/>
                  <a:pt x="1278" y="20211"/>
                  <a:pt x="1292" y="20239"/>
                </a:cubicBezTo>
                <a:cubicBezTo>
                  <a:pt x="1408" y="20468"/>
                  <a:pt x="1553" y="20690"/>
                  <a:pt x="1724" y="20899"/>
                </a:cubicBezTo>
                <a:cubicBezTo>
                  <a:pt x="1735" y="20912"/>
                  <a:pt x="1751" y="20919"/>
                  <a:pt x="1767" y="20919"/>
                </a:cubicBezTo>
                <a:cubicBezTo>
                  <a:pt x="1779" y="20919"/>
                  <a:pt x="1792" y="20915"/>
                  <a:pt x="1802" y="20906"/>
                </a:cubicBezTo>
                <a:cubicBezTo>
                  <a:pt x="1826" y="20887"/>
                  <a:pt x="1829" y="20852"/>
                  <a:pt x="1810" y="20828"/>
                </a:cubicBezTo>
                <a:cubicBezTo>
                  <a:pt x="1644" y="20626"/>
                  <a:pt x="1503" y="20411"/>
                  <a:pt x="1391" y="20188"/>
                </a:cubicBezTo>
                <a:cubicBezTo>
                  <a:pt x="1381" y="20169"/>
                  <a:pt x="1362" y="20158"/>
                  <a:pt x="1342" y="20158"/>
                </a:cubicBezTo>
                <a:close/>
                <a:moveTo>
                  <a:pt x="2317" y="21356"/>
                </a:moveTo>
                <a:cubicBezTo>
                  <a:pt x="2301" y="21356"/>
                  <a:pt x="2285" y="21363"/>
                  <a:pt x="2275" y="21376"/>
                </a:cubicBezTo>
                <a:cubicBezTo>
                  <a:pt x="2255" y="21401"/>
                  <a:pt x="2258" y="21435"/>
                  <a:pt x="2283" y="21455"/>
                </a:cubicBezTo>
                <a:cubicBezTo>
                  <a:pt x="2343" y="21505"/>
                  <a:pt x="2405" y="21552"/>
                  <a:pt x="2468" y="21596"/>
                </a:cubicBezTo>
                <a:cubicBezTo>
                  <a:pt x="2617" y="21703"/>
                  <a:pt x="2776" y="21803"/>
                  <a:pt x="2938" y="21891"/>
                </a:cubicBezTo>
                <a:cubicBezTo>
                  <a:pt x="2946" y="21895"/>
                  <a:pt x="2955" y="21898"/>
                  <a:pt x="2965" y="21898"/>
                </a:cubicBezTo>
                <a:cubicBezTo>
                  <a:pt x="2984" y="21898"/>
                  <a:pt x="3003" y="21888"/>
                  <a:pt x="3014" y="21869"/>
                </a:cubicBezTo>
                <a:cubicBezTo>
                  <a:pt x="3028" y="21842"/>
                  <a:pt x="3018" y="21809"/>
                  <a:pt x="2991" y="21794"/>
                </a:cubicBezTo>
                <a:cubicBezTo>
                  <a:pt x="2833" y="21707"/>
                  <a:pt x="2678" y="21610"/>
                  <a:pt x="2533" y="21506"/>
                </a:cubicBezTo>
                <a:cubicBezTo>
                  <a:pt x="2471" y="21462"/>
                  <a:pt x="2411" y="21416"/>
                  <a:pt x="2352" y="21369"/>
                </a:cubicBezTo>
                <a:cubicBezTo>
                  <a:pt x="2342" y="21360"/>
                  <a:pt x="2330" y="21356"/>
                  <a:pt x="2317" y="21356"/>
                </a:cubicBezTo>
                <a:close/>
                <a:moveTo>
                  <a:pt x="3675" y="22101"/>
                </a:moveTo>
                <a:cubicBezTo>
                  <a:pt x="3653" y="22101"/>
                  <a:pt x="3631" y="22115"/>
                  <a:pt x="3623" y="22138"/>
                </a:cubicBezTo>
                <a:cubicBezTo>
                  <a:pt x="3613" y="22167"/>
                  <a:pt x="3628" y="22199"/>
                  <a:pt x="3657" y="22209"/>
                </a:cubicBezTo>
                <a:cubicBezTo>
                  <a:pt x="3905" y="22295"/>
                  <a:pt x="4161" y="22360"/>
                  <a:pt x="4420" y="22404"/>
                </a:cubicBezTo>
                <a:cubicBezTo>
                  <a:pt x="4423" y="22405"/>
                  <a:pt x="4425" y="22405"/>
                  <a:pt x="4428" y="22405"/>
                </a:cubicBezTo>
                <a:cubicBezTo>
                  <a:pt x="4455" y="22405"/>
                  <a:pt x="4478" y="22386"/>
                  <a:pt x="4484" y="22359"/>
                </a:cubicBezTo>
                <a:cubicBezTo>
                  <a:pt x="4489" y="22328"/>
                  <a:pt x="4468" y="22299"/>
                  <a:pt x="4438" y="22295"/>
                </a:cubicBezTo>
                <a:cubicBezTo>
                  <a:pt x="4186" y="22251"/>
                  <a:pt x="3936" y="22187"/>
                  <a:pt x="3693" y="22104"/>
                </a:cubicBezTo>
                <a:cubicBezTo>
                  <a:pt x="3687" y="22102"/>
                  <a:pt x="3681" y="22101"/>
                  <a:pt x="3675" y="22101"/>
                </a:cubicBezTo>
                <a:close/>
                <a:moveTo>
                  <a:pt x="5978" y="22297"/>
                </a:moveTo>
                <a:cubicBezTo>
                  <a:pt x="5975" y="22297"/>
                  <a:pt x="5972" y="22298"/>
                  <a:pt x="5969" y="22298"/>
                </a:cubicBezTo>
                <a:cubicBezTo>
                  <a:pt x="5723" y="22340"/>
                  <a:pt x="5471" y="22361"/>
                  <a:pt x="5218" y="22361"/>
                </a:cubicBezTo>
                <a:lnTo>
                  <a:pt x="5203" y="22361"/>
                </a:lnTo>
                <a:cubicBezTo>
                  <a:pt x="5172" y="22361"/>
                  <a:pt x="5147" y="22386"/>
                  <a:pt x="5147" y="22417"/>
                </a:cubicBezTo>
                <a:cubicBezTo>
                  <a:pt x="5147" y="22447"/>
                  <a:pt x="5172" y="22472"/>
                  <a:pt x="5203" y="22472"/>
                </a:cubicBezTo>
                <a:lnTo>
                  <a:pt x="5218" y="22472"/>
                </a:lnTo>
                <a:cubicBezTo>
                  <a:pt x="5476" y="22472"/>
                  <a:pt x="5736" y="22451"/>
                  <a:pt x="5987" y="22407"/>
                </a:cubicBezTo>
                <a:cubicBezTo>
                  <a:pt x="6017" y="22402"/>
                  <a:pt x="6038" y="22373"/>
                  <a:pt x="6033" y="22343"/>
                </a:cubicBezTo>
                <a:cubicBezTo>
                  <a:pt x="6028" y="22316"/>
                  <a:pt x="6004" y="22297"/>
                  <a:pt x="5978" y="2229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94" name="Google Shape;794;p29"/>
          <p:cNvGrpSpPr/>
          <p:nvPr/>
        </p:nvGrpSpPr>
        <p:grpSpPr>
          <a:xfrm rot="-765935">
            <a:off x="274629" y="3048883"/>
            <a:ext cx="221762" cy="200885"/>
            <a:chOff x="1640475" y="1197075"/>
            <a:chExt cx="55475" cy="50250"/>
          </a:xfrm>
        </p:grpSpPr>
        <p:sp>
          <p:nvSpPr>
            <p:cNvPr id="795" name="Google Shape;795;p29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29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29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12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Thin"/>
              <a:buChar char="●"/>
              <a:defRPr sz="12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1pPr>
            <a:lvl2pPr marL="914400" lvl="1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Thin"/>
              <a:buChar char="○"/>
              <a:defRPr sz="12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2pPr>
            <a:lvl3pPr marL="1371600" lvl="2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Thin"/>
              <a:buChar char="■"/>
              <a:defRPr sz="12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3pPr>
            <a:lvl4pPr marL="1828800" lvl="3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Thin"/>
              <a:buChar char="●"/>
              <a:defRPr sz="12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4pPr>
            <a:lvl5pPr marL="2286000" lvl="4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Thin"/>
              <a:buChar char="○"/>
              <a:defRPr sz="12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5pPr>
            <a:lvl6pPr marL="2743200" lvl="5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Thin"/>
              <a:buChar char="■"/>
              <a:defRPr sz="12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6pPr>
            <a:lvl7pPr marL="3200400" lvl="6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Thin"/>
              <a:buChar char="●"/>
              <a:defRPr sz="12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7pPr>
            <a:lvl8pPr marL="3657600" lvl="7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Thin"/>
              <a:buChar char="○"/>
              <a:defRPr sz="12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8pPr>
            <a:lvl9pPr marL="4114800" lvl="8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Thin"/>
              <a:buChar char="■"/>
              <a:defRPr sz="12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4" r:id="rId3"/>
    <p:sldLayoutId id="2147483655" r:id="rId4"/>
    <p:sldLayoutId id="2147483658" r:id="rId5"/>
    <p:sldLayoutId id="2147483660" r:id="rId6"/>
    <p:sldLayoutId id="2147483662" r:id="rId7"/>
    <p:sldLayoutId id="2147483663" r:id="rId8"/>
    <p:sldLayoutId id="2147483675" r:id="rId9"/>
    <p:sldLayoutId id="2147483676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jpeg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569028" y="541181"/>
            <a:ext cx="64631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dirty="0" smtClean="0"/>
              <a:t>Los números del 1-10</a:t>
            </a:r>
            <a:endParaRPr lang="es-ES" sz="4000" b="1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5046" y="1640897"/>
            <a:ext cx="3124200" cy="1466850"/>
          </a:xfrm>
          <a:prstGeom prst="rect">
            <a:avLst/>
          </a:prstGeom>
        </p:spPr>
      </p:pic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185673"/>
              </p:ext>
            </p:extLst>
          </p:nvPr>
        </p:nvGraphicFramePr>
        <p:xfrm>
          <a:off x="442582" y="3499577"/>
          <a:ext cx="8348128" cy="548640"/>
        </p:xfrm>
        <a:graphic>
          <a:graphicData uri="http://schemas.openxmlformats.org/drawingml/2006/table">
            <a:tbl>
              <a:tblPr firstRow="1" firstCol="1" bandRow="1">
                <a:tableStyleId>{A5879881-279B-4404-82DE-25E4D18FC592}</a:tableStyleId>
              </a:tblPr>
              <a:tblGrid>
                <a:gridCol w="8348128">
                  <a:extLst>
                    <a:ext uri="{9D8B030D-6E8A-4147-A177-3AD203B41FA5}">
                      <a16:colId xmlns:a16="http://schemas.microsoft.com/office/drawing/2014/main" val="3285849871"/>
                    </a:ext>
                  </a:extLst>
                </a:gridCol>
              </a:tblGrid>
              <a:tr h="288290">
                <a:tc>
                  <a:txBody>
                    <a:bodyPr/>
                    <a:lstStyle/>
                    <a:p>
                      <a:pPr algn="just">
                        <a:spcAft>
                          <a:spcPts val="800"/>
                        </a:spcAft>
                      </a:pPr>
                      <a:r>
                        <a:rPr lang="es-CL" sz="180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Objetivo de la clase: Leer </a:t>
                      </a:r>
                      <a:r>
                        <a:rPr lang="es-CL" sz="180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números del 0 al 20 y representarlos en forma concreta, pictórica y simbólica.</a:t>
                      </a:r>
                      <a:endParaRPr lang="es-ES" sz="1800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851921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92098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oogle Shape;3317;p72">
            <a:extLst>
              <a:ext uri="{FF2B5EF4-FFF2-40B4-BE49-F238E27FC236}">
                <a16:creationId xmlns:a16="http://schemas.microsoft.com/office/drawing/2014/main" id="{046764C1-E0DE-49AC-A3DE-6A210F7473CD}"/>
              </a:ext>
            </a:extLst>
          </p:cNvPr>
          <p:cNvGrpSpPr/>
          <p:nvPr/>
        </p:nvGrpSpPr>
        <p:grpSpPr>
          <a:xfrm rot="19657509">
            <a:off x="976573" y="2148798"/>
            <a:ext cx="1606777" cy="512648"/>
            <a:chOff x="3198278" y="3684760"/>
            <a:chExt cx="686011" cy="279201"/>
          </a:xfrm>
        </p:grpSpPr>
        <p:sp>
          <p:nvSpPr>
            <p:cNvPr id="5" name="Google Shape;3318;p72">
              <a:extLst>
                <a:ext uri="{FF2B5EF4-FFF2-40B4-BE49-F238E27FC236}">
                  <a16:creationId xmlns:a16="http://schemas.microsoft.com/office/drawing/2014/main" id="{78E8DBA3-A7D4-43A0-9C75-71DB565E2AB3}"/>
                </a:ext>
              </a:extLst>
            </p:cNvPr>
            <p:cNvSpPr/>
            <p:nvPr/>
          </p:nvSpPr>
          <p:spPr>
            <a:xfrm>
              <a:off x="3806190" y="3732467"/>
              <a:ext cx="70669" cy="165488"/>
            </a:xfrm>
            <a:custGeom>
              <a:avLst/>
              <a:gdLst/>
              <a:ahLst/>
              <a:cxnLst/>
              <a:rect l="l" t="t" r="r" b="b"/>
              <a:pathLst>
                <a:path w="3804" h="8908" extrusionOk="0">
                  <a:moveTo>
                    <a:pt x="1" y="1"/>
                  </a:moveTo>
                  <a:lnTo>
                    <a:pt x="1" y="1"/>
                  </a:lnTo>
                  <a:cubicBezTo>
                    <a:pt x="334" y="2903"/>
                    <a:pt x="401" y="5972"/>
                    <a:pt x="334" y="8907"/>
                  </a:cubicBezTo>
                  <a:cubicBezTo>
                    <a:pt x="1135" y="7907"/>
                    <a:pt x="2102" y="6939"/>
                    <a:pt x="2736" y="5838"/>
                  </a:cubicBezTo>
                  <a:cubicBezTo>
                    <a:pt x="3804" y="4037"/>
                    <a:pt x="2269" y="2870"/>
                    <a:pt x="1235" y="1535"/>
                  </a:cubicBezTo>
                  <a:cubicBezTo>
                    <a:pt x="835" y="1002"/>
                    <a:pt x="434" y="501"/>
                    <a:pt x="1" y="1"/>
                  </a:cubicBezTo>
                  <a:close/>
                </a:path>
              </a:pathLst>
            </a:custGeom>
            <a:solidFill>
              <a:srgbClr val="FFE7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3319;p72">
              <a:extLst>
                <a:ext uri="{FF2B5EF4-FFF2-40B4-BE49-F238E27FC236}">
                  <a16:creationId xmlns:a16="http://schemas.microsoft.com/office/drawing/2014/main" id="{2CB40972-573F-4488-9821-B9CF5A7AD35D}"/>
                </a:ext>
              </a:extLst>
            </p:cNvPr>
            <p:cNvSpPr/>
            <p:nvPr/>
          </p:nvSpPr>
          <p:spPr>
            <a:xfrm>
              <a:off x="3656232" y="3704582"/>
              <a:ext cx="79958" cy="243570"/>
            </a:xfrm>
            <a:custGeom>
              <a:avLst/>
              <a:gdLst/>
              <a:ahLst/>
              <a:cxnLst/>
              <a:rect l="l" t="t" r="r" b="b"/>
              <a:pathLst>
                <a:path w="4304" h="13111" extrusionOk="0">
                  <a:moveTo>
                    <a:pt x="0" y="1"/>
                  </a:moveTo>
                  <a:lnTo>
                    <a:pt x="0" y="1"/>
                  </a:lnTo>
                  <a:cubicBezTo>
                    <a:pt x="301" y="4337"/>
                    <a:pt x="367" y="8774"/>
                    <a:pt x="367" y="13110"/>
                  </a:cubicBezTo>
                  <a:cubicBezTo>
                    <a:pt x="1668" y="13077"/>
                    <a:pt x="3003" y="13010"/>
                    <a:pt x="4303" y="13010"/>
                  </a:cubicBezTo>
                  <a:cubicBezTo>
                    <a:pt x="4003" y="10975"/>
                    <a:pt x="4070" y="8907"/>
                    <a:pt x="4037" y="6872"/>
                  </a:cubicBezTo>
                  <a:cubicBezTo>
                    <a:pt x="4037" y="4637"/>
                    <a:pt x="3903" y="2336"/>
                    <a:pt x="4070" y="101"/>
                  </a:cubicBezTo>
                  <a:cubicBezTo>
                    <a:pt x="4070" y="101"/>
                    <a:pt x="4070" y="101"/>
                    <a:pt x="4070" y="67"/>
                  </a:cubicBezTo>
                  <a:cubicBezTo>
                    <a:pt x="2702" y="67"/>
                    <a:pt x="1368" y="34"/>
                    <a:pt x="0" y="1"/>
                  </a:cubicBezTo>
                  <a:close/>
                </a:path>
              </a:pathLst>
            </a:custGeom>
            <a:solidFill>
              <a:srgbClr val="FFE7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3320;p72">
              <a:extLst>
                <a:ext uri="{FF2B5EF4-FFF2-40B4-BE49-F238E27FC236}">
                  <a16:creationId xmlns:a16="http://schemas.microsoft.com/office/drawing/2014/main" id="{2408FDDB-81F4-4D6A-9CFE-341AB5571A2D}"/>
                </a:ext>
              </a:extLst>
            </p:cNvPr>
            <p:cNvSpPr/>
            <p:nvPr/>
          </p:nvSpPr>
          <p:spPr>
            <a:xfrm>
              <a:off x="3500683" y="3701480"/>
              <a:ext cx="83060" cy="248530"/>
            </a:xfrm>
            <a:custGeom>
              <a:avLst/>
              <a:gdLst/>
              <a:ahLst/>
              <a:cxnLst/>
              <a:rect l="l" t="t" r="r" b="b"/>
              <a:pathLst>
                <a:path w="4471" h="13378" extrusionOk="0">
                  <a:moveTo>
                    <a:pt x="1" y="1"/>
                  </a:moveTo>
                  <a:cubicBezTo>
                    <a:pt x="168" y="4471"/>
                    <a:pt x="301" y="8941"/>
                    <a:pt x="301" y="13377"/>
                  </a:cubicBezTo>
                  <a:lnTo>
                    <a:pt x="4471" y="13344"/>
                  </a:lnTo>
                  <a:cubicBezTo>
                    <a:pt x="3803" y="9007"/>
                    <a:pt x="3703" y="4538"/>
                    <a:pt x="3870" y="168"/>
                  </a:cubicBezTo>
                  <a:cubicBezTo>
                    <a:pt x="3870" y="101"/>
                    <a:pt x="3870" y="101"/>
                    <a:pt x="3904" y="68"/>
                  </a:cubicBezTo>
                  <a:cubicBezTo>
                    <a:pt x="2603" y="34"/>
                    <a:pt x="1302" y="1"/>
                    <a:pt x="1" y="1"/>
                  </a:cubicBezTo>
                  <a:close/>
                </a:path>
              </a:pathLst>
            </a:custGeom>
            <a:solidFill>
              <a:srgbClr val="FFE7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3321;p72">
              <a:extLst>
                <a:ext uri="{FF2B5EF4-FFF2-40B4-BE49-F238E27FC236}">
                  <a16:creationId xmlns:a16="http://schemas.microsoft.com/office/drawing/2014/main" id="{ADA35BEC-ED4B-45BE-BF30-72484C02C243}"/>
                </a:ext>
              </a:extLst>
            </p:cNvPr>
            <p:cNvSpPr/>
            <p:nvPr/>
          </p:nvSpPr>
          <p:spPr>
            <a:xfrm>
              <a:off x="3337702" y="3700867"/>
              <a:ext cx="79345" cy="251001"/>
            </a:xfrm>
            <a:custGeom>
              <a:avLst/>
              <a:gdLst/>
              <a:ahLst/>
              <a:cxnLst/>
              <a:rect l="l" t="t" r="r" b="b"/>
              <a:pathLst>
                <a:path w="4271" h="13511" extrusionOk="0">
                  <a:moveTo>
                    <a:pt x="1" y="1"/>
                  </a:moveTo>
                  <a:cubicBezTo>
                    <a:pt x="234" y="4504"/>
                    <a:pt x="535" y="9007"/>
                    <a:pt x="568" y="13510"/>
                  </a:cubicBezTo>
                  <a:cubicBezTo>
                    <a:pt x="1802" y="13477"/>
                    <a:pt x="3036" y="13477"/>
                    <a:pt x="4271" y="13477"/>
                  </a:cubicBezTo>
                  <a:cubicBezTo>
                    <a:pt x="4070" y="9007"/>
                    <a:pt x="3804" y="4471"/>
                    <a:pt x="3970" y="34"/>
                  </a:cubicBezTo>
                  <a:cubicBezTo>
                    <a:pt x="3970" y="34"/>
                    <a:pt x="3970" y="1"/>
                    <a:pt x="3970" y="1"/>
                  </a:cubicBezTo>
                  <a:close/>
                </a:path>
              </a:pathLst>
            </a:custGeom>
            <a:solidFill>
              <a:srgbClr val="FFE7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3322;p72">
              <a:extLst>
                <a:ext uri="{FF2B5EF4-FFF2-40B4-BE49-F238E27FC236}">
                  <a16:creationId xmlns:a16="http://schemas.microsoft.com/office/drawing/2014/main" id="{5134F7AE-A202-4F67-B254-671CC4BC4BF4}"/>
                </a:ext>
              </a:extLst>
            </p:cNvPr>
            <p:cNvSpPr/>
            <p:nvPr/>
          </p:nvSpPr>
          <p:spPr>
            <a:xfrm>
              <a:off x="3214385" y="3875625"/>
              <a:ext cx="57033" cy="79958"/>
            </a:xfrm>
            <a:custGeom>
              <a:avLst/>
              <a:gdLst/>
              <a:ahLst/>
              <a:cxnLst/>
              <a:rect l="l" t="t" r="r" b="b"/>
              <a:pathLst>
                <a:path w="3070" h="4304" extrusionOk="0">
                  <a:moveTo>
                    <a:pt x="3036" y="0"/>
                  </a:moveTo>
                  <a:cubicBezTo>
                    <a:pt x="2970" y="67"/>
                    <a:pt x="2936" y="167"/>
                    <a:pt x="2869" y="234"/>
                  </a:cubicBezTo>
                  <a:cubicBezTo>
                    <a:pt x="2336" y="934"/>
                    <a:pt x="1802" y="1602"/>
                    <a:pt x="1302" y="2302"/>
                  </a:cubicBezTo>
                  <a:cubicBezTo>
                    <a:pt x="1102" y="2536"/>
                    <a:pt x="635" y="3036"/>
                    <a:pt x="401" y="3436"/>
                  </a:cubicBezTo>
                  <a:cubicBezTo>
                    <a:pt x="401" y="3470"/>
                    <a:pt x="434" y="3470"/>
                    <a:pt x="434" y="3470"/>
                  </a:cubicBezTo>
                  <a:cubicBezTo>
                    <a:pt x="501" y="3570"/>
                    <a:pt x="434" y="3736"/>
                    <a:pt x="334" y="3736"/>
                  </a:cubicBezTo>
                  <a:cubicBezTo>
                    <a:pt x="301" y="3770"/>
                    <a:pt x="301" y="3770"/>
                    <a:pt x="268" y="3770"/>
                  </a:cubicBezTo>
                  <a:cubicBezTo>
                    <a:pt x="234" y="3870"/>
                    <a:pt x="234" y="3937"/>
                    <a:pt x="268" y="4037"/>
                  </a:cubicBezTo>
                  <a:cubicBezTo>
                    <a:pt x="268" y="4103"/>
                    <a:pt x="234" y="4170"/>
                    <a:pt x="168" y="4170"/>
                  </a:cubicBezTo>
                  <a:cubicBezTo>
                    <a:pt x="134" y="4203"/>
                    <a:pt x="101" y="4203"/>
                    <a:pt x="34" y="4237"/>
                  </a:cubicBezTo>
                  <a:lnTo>
                    <a:pt x="1" y="4237"/>
                  </a:lnTo>
                  <a:cubicBezTo>
                    <a:pt x="1" y="4270"/>
                    <a:pt x="34" y="4270"/>
                    <a:pt x="34" y="4303"/>
                  </a:cubicBezTo>
                  <a:cubicBezTo>
                    <a:pt x="1035" y="4237"/>
                    <a:pt x="2036" y="4203"/>
                    <a:pt x="3070" y="4170"/>
                  </a:cubicBezTo>
                  <a:cubicBezTo>
                    <a:pt x="2936" y="2836"/>
                    <a:pt x="2869" y="1368"/>
                    <a:pt x="3036" y="0"/>
                  </a:cubicBezTo>
                  <a:close/>
                </a:path>
              </a:pathLst>
            </a:custGeom>
            <a:solidFill>
              <a:srgbClr val="FFE7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3323;p72">
              <a:extLst>
                <a:ext uri="{FF2B5EF4-FFF2-40B4-BE49-F238E27FC236}">
                  <a16:creationId xmlns:a16="http://schemas.microsoft.com/office/drawing/2014/main" id="{02432332-7AEB-40D4-A58A-2B080B7CFC2D}"/>
                </a:ext>
              </a:extLst>
            </p:cNvPr>
            <p:cNvSpPr/>
            <p:nvPr/>
          </p:nvSpPr>
          <p:spPr>
            <a:xfrm>
              <a:off x="3206341" y="3700254"/>
              <a:ext cx="63832" cy="74384"/>
            </a:xfrm>
            <a:custGeom>
              <a:avLst/>
              <a:gdLst/>
              <a:ahLst/>
              <a:cxnLst/>
              <a:rect l="l" t="t" r="r" b="b"/>
              <a:pathLst>
                <a:path w="3436" h="4004" extrusionOk="0">
                  <a:moveTo>
                    <a:pt x="33" y="0"/>
                  </a:moveTo>
                  <a:cubicBezTo>
                    <a:pt x="0" y="34"/>
                    <a:pt x="0" y="67"/>
                    <a:pt x="0" y="100"/>
                  </a:cubicBezTo>
                  <a:cubicBezTo>
                    <a:pt x="33" y="100"/>
                    <a:pt x="67" y="100"/>
                    <a:pt x="100" y="134"/>
                  </a:cubicBezTo>
                  <a:cubicBezTo>
                    <a:pt x="1301" y="1335"/>
                    <a:pt x="2335" y="2702"/>
                    <a:pt x="3436" y="4003"/>
                  </a:cubicBezTo>
                  <a:cubicBezTo>
                    <a:pt x="3336" y="2669"/>
                    <a:pt x="3336" y="1335"/>
                    <a:pt x="3336" y="34"/>
                  </a:cubicBezTo>
                  <a:cubicBezTo>
                    <a:pt x="2235" y="0"/>
                    <a:pt x="1134" y="0"/>
                    <a:pt x="33" y="0"/>
                  </a:cubicBezTo>
                  <a:close/>
                </a:path>
              </a:pathLst>
            </a:custGeom>
            <a:solidFill>
              <a:srgbClr val="FFE7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3324;p72">
              <a:extLst>
                <a:ext uri="{FF2B5EF4-FFF2-40B4-BE49-F238E27FC236}">
                  <a16:creationId xmlns:a16="http://schemas.microsoft.com/office/drawing/2014/main" id="{0978A63B-4041-426B-9FE0-D079C2AD8DF3}"/>
                </a:ext>
              </a:extLst>
            </p:cNvPr>
            <p:cNvSpPr/>
            <p:nvPr/>
          </p:nvSpPr>
          <p:spPr>
            <a:xfrm>
              <a:off x="3198278" y="3684760"/>
              <a:ext cx="686011" cy="279201"/>
            </a:xfrm>
            <a:custGeom>
              <a:avLst/>
              <a:gdLst/>
              <a:ahLst/>
              <a:cxnLst/>
              <a:rect l="l" t="t" r="r" b="b"/>
              <a:pathLst>
                <a:path w="36927" h="15029" extrusionOk="0">
                  <a:moveTo>
                    <a:pt x="1035" y="367"/>
                  </a:moveTo>
                  <a:cubicBezTo>
                    <a:pt x="1168" y="401"/>
                    <a:pt x="1301" y="434"/>
                    <a:pt x="1435" y="467"/>
                  </a:cubicBezTo>
                  <a:lnTo>
                    <a:pt x="701" y="467"/>
                  </a:lnTo>
                  <a:cubicBezTo>
                    <a:pt x="750" y="419"/>
                    <a:pt x="817" y="388"/>
                    <a:pt x="901" y="388"/>
                  </a:cubicBezTo>
                  <a:cubicBezTo>
                    <a:pt x="932" y="388"/>
                    <a:pt x="965" y="392"/>
                    <a:pt x="1001" y="401"/>
                  </a:cubicBezTo>
                  <a:cubicBezTo>
                    <a:pt x="1001" y="401"/>
                    <a:pt x="1035" y="401"/>
                    <a:pt x="1035" y="367"/>
                  </a:cubicBezTo>
                  <a:close/>
                  <a:moveTo>
                    <a:pt x="501" y="834"/>
                  </a:moveTo>
                  <a:cubicBezTo>
                    <a:pt x="1568" y="834"/>
                    <a:pt x="2669" y="834"/>
                    <a:pt x="3770" y="868"/>
                  </a:cubicBezTo>
                  <a:cubicBezTo>
                    <a:pt x="3770" y="2169"/>
                    <a:pt x="3770" y="3503"/>
                    <a:pt x="3870" y="4837"/>
                  </a:cubicBezTo>
                  <a:cubicBezTo>
                    <a:pt x="2769" y="3536"/>
                    <a:pt x="1735" y="2169"/>
                    <a:pt x="534" y="968"/>
                  </a:cubicBezTo>
                  <a:cubicBezTo>
                    <a:pt x="501" y="968"/>
                    <a:pt x="467" y="934"/>
                    <a:pt x="434" y="934"/>
                  </a:cubicBezTo>
                  <a:cubicBezTo>
                    <a:pt x="434" y="901"/>
                    <a:pt x="467" y="868"/>
                    <a:pt x="467" y="834"/>
                  </a:cubicBezTo>
                  <a:close/>
                  <a:moveTo>
                    <a:pt x="32757" y="2569"/>
                  </a:moveTo>
                  <a:lnTo>
                    <a:pt x="33958" y="4103"/>
                  </a:lnTo>
                  <a:cubicBezTo>
                    <a:pt x="34992" y="5438"/>
                    <a:pt x="36527" y="6605"/>
                    <a:pt x="35459" y="8406"/>
                  </a:cubicBezTo>
                  <a:cubicBezTo>
                    <a:pt x="34825" y="9507"/>
                    <a:pt x="33858" y="10475"/>
                    <a:pt x="33057" y="11475"/>
                  </a:cubicBezTo>
                  <a:cubicBezTo>
                    <a:pt x="33124" y="8540"/>
                    <a:pt x="33057" y="5471"/>
                    <a:pt x="32757" y="2569"/>
                  </a:cubicBezTo>
                  <a:close/>
                  <a:moveTo>
                    <a:pt x="31623" y="1134"/>
                  </a:moveTo>
                  <a:cubicBezTo>
                    <a:pt x="31857" y="1435"/>
                    <a:pt x="32090" y="1735"/>
                    <a:pt x="32357" y="2068"/>
                  </a:cubicBezTo>
                  <a:cubicBezTo>
                    <a:pt x="32357" y="2068"/>
                    <a:pt x="32357" y="2068"/>
                    <a:pt x="32324" y="2102"/>
                  </a:cubicBezTo>
                  <a:cubicBezTo>
                    <a:pt x="32290" y="5271"/>
                    <a:pt x="32490" y="8607"/>
                    <a:pt x="32824" y="11775"/>
                  </a:cubicBezTo>
                  <a:cubicBezTo>
                    <a:pt x="32223" y="12543"/>
                    <a:pt x="31623" y="13343"/>
                    <a:pt x="31023" y="14144"/>
                  </a:cubicBezTo>
                  <a:cubicBezTo>
                    <a:pt x="30422" y="14110"/>
                    <a:pt x="29788" y="14077"/>
                    <a:pt x="29188" y="14077"/>
                  </a:cubicBezTo>
                  <a:cubicBezTo>
                    <a:pt x="28788" y="9807"/>
                    <a:pt x="29355" y="5471"/>
                    <a:pt x="29021" y="1168"/>
                  </a:cubicBezTo>
                  <a:cubicBezTo>
                    <a:pt x="29021" y="1168"/>
                    <a:pt x="29021" y="1134"/>
                    <a:pt x="29021" y="1134"/>
                  </a:cubicBezTo>
                  <a:close/>
                  <a:moveTo>
                    <a:pt x="24651" y="1068"/>
                  </a:moveTo>
                  <a:cubicBezTo>
                    <a:pt x="26019" y="1101"/>
                    <a:pt x="27353" y="1134"/>
                    <a:pt x="28721" y="1134"/>
                  </a:cubicBezTo>
                  <a:cubicBezTo>
                    <a:pt x="28721" y="1134"/>
                    <a:pt x="28721" y="1168"/>
                    <a:pt x="28721" y="1168"/>
                  </a:cubicBezTo>
                  <a:cubicBezTo>
                    <a:pt x="28554" y="3403"/>
                    <a:pt x="28688" y="5704"/>
                    <a:pt x="28688" y="7939"/>
                  </a:cubicBezTo>
                  <a:cubicBezTo>
                    <a:pt x="28721" y="9974"/>
                    <a:pt x="28654" y="12042"/>
                    <a:pt x="28954" y="14077"/>
                  </a:cubicBezTo>
                  <a:cubicBezTo>
                    <a:pt x="27654" y="14077"/>
                    <a:pt x="26319" y="14144"/>
                    <a:pt x="25018" y="14177"/>
                  </a:cubicBezTo>
                  <a:cubicBezTo>
                    <a:pt x="25018" y="9841"/>
                    <a:pt x="24952" y="5404"/>
                    <a:pt x="24651" y="1068"/>
                  </a:cubicBezTo>
                  <a:close/>
                  <a:moveTo>
                    <a:pt x="20515" y="968"/>
                  </a:moveTo>
                  <a:lnTo>
                    <a:pt x="20515" y="968"/>
                  </a:lnTo>
                  <a:cubicBezTo>
                    <a:pt x="21783" y="1001"/>
                    <a:pt x="23050" y="1034"/>
                    <a:pt x="24318" y="1068"/>
                  </a:cubicBezTo>
                  <a:cubicBezTo>
                    <a:pt x="24184" y="5404"/>
                    <a:pt x="24385" y="9874"/>
                    <a:pt x="24751" y="14177"/>
                  </a:cubicBezTo>
                  <a:cubicBezTo>
                    <a:pt x="24351" y="14177"/>
                    <a:pt x="23951" y="14211"/>
                    <a:pt x="23551" y="14211"/>
                  </a:cubicBezTo>
                  <a:lnTo>
                    <a:pt x="20949" y="14244"/>
                  </a:lnTo>
                  <a:cubicBezTo>
                    <a:pt x="20615" y="9841"/>
                    <a:pt x="20348" y="5471"/>
                    <a:pt x="20515" y="1034"/>
                  </a:cubicBezTo>
                  <a:cubicBezTo>
                    <a:pt x="20548" y="1001"/>
                    <a:pt x="20515" y="1001"/>
                    <a:pt x="20515" y="968"/>
                  </a:cubicBezTo>
                  <a:close/>
                  <a:moveTo>
                    <a:pt x="16279" y="901"/>
                  </a:moveTo>
                  <a:cubicBezTo>
                    <a:pt x="17580" y="901"/>
                    <a:pt x="18847" y="934"/>
                    <a:pt x="20148" y="968"/>
                  </a:cubicBezTo>
                  <a:cubicBezTo>
                    <a:pt x="20148" y="1001"/>
                    <a:pt x="20148" y="1001"/>
                    <a:pt x="20148" y="1068"/>
                  </a:cubicBezTo>
                  <a:cubicBezTo>
                    <a:pt x="19981" y="5438"/>
                    <a:pt x="20081" y="9907"/>
                    <a:pt x="20715" y="14244"/>
                  </a:cubicBezTo>
                  <a:lnTo>
                    <a:pt x="16579" y="14277"/>
                  </a:lnTo>
                  <a:cubicBezTo>
                    <a:pt x="16579" y="9841"/>
                    <a:pt x="16446" y="5371"/>
                    <a:pt x="16279" y="901"/>
                  </a:cubicBezTo>
                  <a:close/>
                  <a:moveTo>
                    <a:pt x="11809" y="868"/>
                  </a:moveTo>
                  <a:cubicBezTo>
                    <a:pt x="13143" y="868"/>
                    <a:pt x="14477" y="868"/>
                    <a:pt x="15845" y="901"/>
                  </a:cubicBezTo>
                  <a:cubicBezTo>
                    <a:pt x="15912" y="5371"/>
                    <a:pt x="16045" y="9841"/>
                    <a:pt x="16279" y="14277"/>
                  </a:cubicBezTo>
                  <a:lnTo>
                    <a:pt x="15845" y="14311"/>
                  </a:lnTo>
                  <a:cubicBezTo>
                    <a:pt x="14611" y="14311"/>
                    <a:pt x="13310" y="14311"/>
                    <a:pt x="12042" y="14344"/>
                  </a:cubicBezTo>
                  <a:cubicBezTo>
                    <a:pt x="12076" y="9874"/>
                    <a:pt x="12176" y="5338"/>
                    <a:pt x="11809" y="901"/>
                  </a:cubicBezTo>
                  <a:cubicBezTo>
                    <a:pt x="11809" y="901"/>
                    <a:pt x="11809" y="901"/>
                    <a:pt x="11809" y="868"/>
                  </a:cubicBezTo>
                  <a:close/>
                  <a:moveTo>
                    <a:pt x="11475" y="868"/>
                  </a:moveTo>
                  <a:cubicBezTo>
                    <a:pt x="11475" y="901"/>
                    <a:pt x="11475" y="901"/>
                    <a:pt x="11475" y="934"/>
                  </a:cubicBezTo>
                  <a:cubicBezTo>
                    <a:pt x="11309" y="5371"/>
                    <a:pt x="11575" y="9907"/>
                    <a:pt x="11776" y="14344"/>
                  </a:cubicBezTo>
                  <a:cubicBezTo>
                    <a:pt x="10541" y="14344"/>
                    <a:pt x="9307" y="14344"/>
                    <a:pt x="8073" y="14377"/>
                  </a:cubicBezTo>
                  <a:cubicBezTo>
                    <a:pt x="8040" y="9874"/>
                    <a:pt x="7739" y="5371"/>
                    <a:pt x="7506" y="868"/>
                  </a:cubicBezTo>
                  <a:close/>
                  <a:moveTo>
                    <a:pt x="4103" y="834"/>
                  </a:moveTo>
                  <a:cubicBezTo>
                    <a:pt x="4170" y="834"/>
                    <a:pt x="4237" y="834"/>
                    <a:pt x="4304" y="868"/>
                  </a:cubicBezTo>
                  <a:cubicBezTo>
                    <a:pt x="4637" y="868"/>
                    <a:pt x="4971" y="882"/>
                    <a:pt x="5304" y="882"/>
                  </a:cubicBezTo>
                  <a:cubicBezTo>
                    <a:pt x="5471" y="882"/>
                    <a:pt x="5638" y="879"/>
                    <a:pt x="5805" y="868"/>
                  </a:cubicBezTo>
                  <a:lnTo>
                    <a:pt x="7139" y="868"/>
                  </a:lnTo>
                  <a:cubicBezTo>
                    <a:pt x="7272" y="5338"/>
                    <a:pt x="7406" y="9907"/>
                    <a:pt x="7839" y="14377"/>
                  </a:cubicBezTo>
                  <a:cubicBezTo>
                    <a:pt x="6605" y="14377"/>
                    <a:pt x="5371" y="14411"/>
                    <a:pt x="4137" y="14444"/>
                  </a:cubicBezTo>
                  <a:cubicBezTo>
                    <a:pt x="4170" y="13010"/>
                    <a:pt x="4304" y="11475"/>
                    <a:pt x="4203" y="10041"/>
                  </a:cubicBezTo>
                  <a:cubicBezTo>
                    <a:pt x="4203" y="10008"/>
                    <a:pt x="4170" y="10008"/>
                    <a:pt x="4170" y="9974"/>
                  </a:cubicBezTo>
                  <a:cubicBezTo>
                    <a:pt x="4804" y="9240"/>
                    <a:pt x="5671" y="8373"/>
                    <a:pt x="5705" y="7539"/>
                  </a:cubicBezTo>
                  <a:cubicBezTo>
                    <a:pt x="5771" y="6638"/>
                    <a:pt x="4637" y="5671"/>
                    <a:pt x="4037" y="5004"/>
                  </a:cubicBezTo>
                  <a:cubicBezTo>
                    <a:pt x="4103" y="3636"/>
                    <a:pt x="4103" y="2235"/>
                    <a:pt x="4103" y="834"/>
                  </a:cubicBezTo>
                  <a:close/>
                  <a:moveTo>
                    <a:pt x="3903" y="10274"/>
                  </a:moveTo>
                  <a:lnTo>
                    <a:pt x="3903" y="10274"/>
                  </a:lnTo>
                  <a:cubicBezTo>
                    <a:pt x="3736" y="11642"/>
                    <a:pt x="3803" y="13110"/>
                    <a:pt x="3937" y="14444"/>
                  </a:cubicBezTo>
                  <a:cubicBezTo>
                    <a:pt x="2903" y="14477"/>
                    <a:pt x="1902" y="14511"/>
                    <a:pt x="868" y="14577"/>
                  </a:cubicBezTo>
                  <a:cubicBezTo>
                    <a:pt x="868" y="14544"/>
                    <a:pt x="868" y="14544"/>
                    <a:pt x="834" y="14511"/>
                  </a:cubicBezTo>
                  <a:cubicBezTo>
                    <a:pt x="868" y="14511"/>
                    <a:pt x="868" y="14511"/>
                    <a:pt x="901" y="14477"/>
                  </a:cubicBezTo>
                  <a:cubicBezTo>
                    <a:pt x="934" y="14477"/>
                    <a:pt x="1001" y="14477"/>
                    <a:pt x="1035" y="14444"/>
                  </a:cubicBezTo>
                  <a:cubicBezTo>
                    <a:pt x="1101" y="14411"/>
                    <a:pt x="1135" y="14377"/>
                    <a:pt x="1101" y="14311"/>
                  </a:cubicBezTo>
                  <a:cubicBezTo>
                    <a:pt x="1101" y="14211"/>
                    <a:pt x="1101" y="14110"/>
                    <a:pt x="1135" y="14010"/>
                  </a:cubicBezTo>
                  <a:lnTo>
                    <a:pt x="1201" y="14010"/>
                  </a:lnTo>
                  <a:cubicBezTo>
                    <a:pt x="1301" y="13977"/>
                    <a:pt x="1335" y="13844"/>
                    <a:pt x="1301" y="13744"/>
                  </a:cubicBezTo>
                  <a:cubicBezTo>
                    <a:pt x="1268" y="13744"/>
                    <a:pt x="1268" y="13744"/>
                    <a:pt x="1268" y="13710"/>
                  </a:cubicBezTo>
                  <a:cubicBezTo>
                    <a:pt x="1502" y="13277"/>
                    <a:pt x="1969" y="12810"/>
                    <a:pt x="2135" y="12576"/>
                  </a:cubicBezTo>
                  <a:cubicBezTo>
                    <a:pt x="2669" y="11876"/>
                    <a:pt x="3203" y="11175"/>
                    <a:pt x="3736" y="10508"/>
                  </a:cubicBezTo>
                  <a:cubicBezTo>
                    <a:pt x="3803" y="10441"/>
                    <a:pt x="3837" y="10341"/>
                    <a:pt x="3903" y="10274"/>
                  </a:cubicBezTo>
                  <a:close/>
                  <a:moveTo>
                    <a:pt x="768" y="0"/>
                  </a:moveTo>
                  <a:cubicBezTo>
                    <a:pt x="668" y="0"/>
                    <a:pt x="634" y="67"/>
                    <a:pt x="634" y="167"/>
                  </a:cubicBezTo>
                  <a:cubicBezTo>
                    <a:pt x="367" y="267"/>
                    <a:pt x="201" y="634"/>
                    <a:pt x="234" y="934"/>
                  </a:cubicBezTo>
                  <a:cubicBezTo>
                    <a:pt x="101" y="1001"/>
                    <a:pt x="0" y="1134"/>
                    <a:pt x="101" y="1301"/>
                  </a:cubicBezTo>
                  <a:cubicBezTo>
                    <a:pt x="868" y="2369"/>
                    <a:pt x="1802" y="3336"/>
                    <a:pt x="2636" y="4337"/>
                  </a:cubicBezTo>
                  <a:cubicBezTo>
                    <a:pt x="3136" y="4937"/>
                    <a:pt x="3703" y="5471"/>
                    <a:pt x="4137" y="6105"/>
                  </a:cubicBezTo>
                  <a:cubicBezTo>
                    <a:pt x="4470" y="6538"/>
                    <a:pt x="5037" y="7272"/>
                    <a:pt x="4971" y="7839"/>
                  </a:cubicBezTo>
                  <a:cubicBezTo>
                    <a:pt x="4937" y="8106"/>
                    <a:pt x="4470" y="8506"/>
                    <a:pt x="4304" y="8740"/>
                  </a:cubicBezTo>
                  <a:cubicBezTo>
                    <a:pt x="3436" y="9907"/>
                    <a:pt x="2536" y="11075"/>
                    <a:pt x="1635" y="12276"/>
                  </a:cubicBezTo>
                  <a:cubicBezTo>
                    <a:pt x="1368" y="12643"/>
                    <a:pt x="868" y="13110"/>
                    <a:pt x="668" y="13643"/>
                  </a:cubicBezTo>
                  <a:cubicBezTo>
                    <a:pt x="534" y="13710"/>
                    <a:pt x="434" y="13810"/>
                    <a:pt x="367" y="13910"/>
                  </a:cubicBezTo>
                  <a:cubicBezTo>
                    <a:pt x="234" y="14144"/>
                    <a:pt x="301" y="14411"/>
                    <a:pt x="467" y="14611"/>
                  </a:cubicBezTo>
                  <a:cubicBezTo>
                    <a:pt x="267" y="14644"/>
                    <a:pt x="267" y="14944"/>
                    <a:pt x="501" y="14978"/>
                  </a:cubicBezTo>
                  <a:cubicBezTo>
                    <a:pt x="1885" y="15014"/>
                    <a:pt x="3272" y="15028"/>
                    <a:pt x="4661" y="15028"/>
                  </a:cubicBezTo>
                  <a:cubicBezTo>
                    <a:pt x="8392" y="15028"/>
                    <a:pt x="12135" y="14926"/>
                    <a:pt x="15878" y="14878"/>
                  </a:cubicBezTo>
                  <a:lnTo>
                    <a:pt x="23551" y="14778"/>
                  </a:lnTo>
                  <a:cubicBezTo>
                    <a:pt x="23859" y="14773"/>
                    <a:pt x="24169" y="14772"/>
                    <a:pt x="24481" y="14772"/>
                  </a:cubicBezTo>
                  <a:cubicBezTo>
                    <a:pt x="25414" y="14772"/>
                    <a:pt x="26359" y="14786"/>
                    <a:pt x="27303" y="14786"/>
                  </a:cubicBezTo>
                  <a:cubicBezTo>
                    <a:pt x="28563" y="14786"/>
                    <a:pt x="29822" y="14761"/>
                    <a:pt x="31056" y="14644"/>
                  </a:cubicBezTo>
                  <a:cubicBezTo>
                    <a:pt x="31073" y="14661"/>
                    <a:pt x="31089" y="14669"/>
                    <a:pt x="31110" y="14669"/>
                  </a:cubicBezTo>
                  <a:cubicBezTo>
                    <a:pt x="31131" y="14669"/>
                    <a:pt x="31156" y="14661"/>
                    <a:pt x="31189" y="14644"/>
                  </a:cubicBezTo>
                  <a:lnTo>
                    <a:pt x="31256" y="14644"/>
                  </a:lnTo>
                  <a:cubicBezTo>
                    <a:pt x="31423" y="14644"/>
                    <a:pt x="31490" y="14477"/>
                    <a:pt x="31456" y="14344"/>
                  </a:cubicBezTo>
                  <a:cubicBezTo>
                    <a:pt x="32490" y="13110"/>
                    <a:pt x="33491" y="11842"/>
                    <a:pt x="34492" y="10608"/>
                  </a:cubicBezTo>
                  <a:cubicBezTo>
                    <a:pt x="35025" y="9941"/>
                    <a:pt x="35526" y="9307"/>
                    <a:pt x="36026" y="8673"/>
                  </a:cubicBezTo>
                  <a:cubicBezTo>
                    <a:pt x="36326" y="8273"/>
                    <a:pt x="36860" y="7806"/>
                    <a:pt x="36893" y="7272"/>
                  </a:cubicBezTo>
                  <a:cubicBezTo>
                    <a:pt x="36927" y="6372"/>
                    <a:pt x="35793" y="5438"/>
                    <a:pt x="35292" y="4804"/>
                  </a:cubicBezTo>
                  <a:cubicBezTo>
                    <a:pt x="34292" y="3503"/>
                    <a:pt x="33258" y="2169"/>
                    <a:pt x="32257" y="868"/>
                  </a:cubicBezTo>
                  <a:cubicBezTo>
                    <a:pt x="32257" y="734"/>
                    <a:pt x="32190" y="768"/>
                    <a:pt x="32023" y="534"/>
                  </a:cubicBezTo>
                  <a:lnTo>
                    <a:pt x="31957" y="534"/>
                  </a:lnTo>
                  <a:cubicBezTo>
                    <a:pt x="31902" y="453"/>
                    <a:pt x="31837" y="421"/>
                    <a:pt x="31772" y="421"/>
                  </a:cubicBezTo>
                  <a:cubicBezTo>
                    <a:pt x="31677" y="421"/>
                    <a:pt x="31582" y="488"/>
                    <a:pt x="31523" y="567"/>
                  </a:cubicBezTo>
                  <a:cubicBezTo>
                    <a:pt x="28461" y="365"/>
                    <a:pt x="25350" y="334"/>
                    <a:pt x="22241" y="334"/>
                  </a:cubicBezTo>
                  <a:cubicBezTo>
                    <a:pt x="20923" y="334"/>
                    <a:pt x="19605" y="340"/>
                    <a:pt x="18292" y="340"/>
                  </a:cubicBezTo>
                  <a:cubicBezTo>
                    <a:pt x="17608" y="340"/>
                    <a:pt x="16926" y="338"/>
                    <a:pt x="16245" y="334"/>
                  </a:cubicBezTo>
                  <a:cubicBezTo>
                    <a:pt x="14698" y="320"/>
                    <a:pt x="13145" y="312"/>
                    <a:pt x="11588" y="312"/>
                  </a:cubicBezTo>
                  <a:cubicBezTo>
                    <a:pt x="9387" y="312"/>
                    <a:pt x="7179" y="328"/>
                    <a:pt x="4971" y="367"/>
                  </a:cubicBezTo>
                  <a:cubicBezTo>
                    <a:pt x="3570" y="234"/>
                    <a:pt x="2169" y="167"/>
                    <a:pt x="76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3325;p72">
              <a:extLst>
                <a:ext uri="{FF2B5EF4-FFF2-40B4-BE49-F238E27FC236}">
                  <a16:creationId xmlns:a16="http://schemas.microsoft.com/office/drawing/2014/main" id="{83CE1AC1-911A-4D6A-97DB-0B8457181A67}"/>
                </a:ext>
              </a:extLst>
            </p:cNvPr>
            <p:cNvSpPr/>
            <p:nvPr/>
          </p:nvSpPr>
          <p:spPr>
            <a:xfrm>
              <a:off x="3733069" y="3705827"/>
              <a:ext cx="74997" cy="241693"/>
            </a:xfrm>
            <a:custGeom>
              <a:avLst/>
              <a:gdLst/>
              <a:ahLst/>
              <a:cxnLst/>
              <a:rect l="l" t="t" r="r" b="b"/>
              <a:pathLst>
                <a:path w="4037" h="13010" extrusionOk="0">
                  <a:moveTo>
                    <a:pt x="234" y="0"/>
                  </a:moveTo>
                  <a:cubicBezTo>
                    <a:pt x="268" y="0"/>
                    <a:pt x="268" y="34"/>
                    <a:pt x="268" y="34"/>
                  </a:cubicBezTo>
                  <a:cubicBezTo>
                    <a:pt x="568" y="4337"/>
                    <a:pt x="1" y="8673"/>
                    <a:pt x="401" y="12943"/>
                  </a:cubicBezTo>
                  <a:cubicBezTo>
                    <a:pt x="1035" y="12943"/>
                    <a:pt x="1635" y="12976"/>
                    <a:pt x="2236" y="13010"/>
                  </a:cubicBezTo>
                  <a:cubicBezTo>
                    <a:pt x="2836" y="12209"/>
                    <a:pt x="3436" y="11409"/>
                    <a:pt x="4037" y="10641"/>
                  </a:cubicBezTo>
                  <a:cubicBezTo>
                    <a:pt x="3737" y="7473"/>
                    <a:pt x="3503" y="4137"/>
                    <a:pt x="3570" y="968"/>
                  </a:cubicBezTo>
                  <a:cubicBezTo>
                    <a:pt x="3570" y="934"/>
                    <a:pt x="3570" y="934"/>
                    <a:pt x="3570" y="934"/>
                  </a:cubicBezTo>
                  <a:cubicBezTo>
                    <a:pt x="3303" y="601"/>
                    <a:pt x="3070" y="301"/>
                    <a:pt x="2836" y="0"/>
                  </a:cubicBezTo>
                  <a:close/>
                </a:path>
              </a:pathLst>
            </a:custGeom>
            <a:solidFill>
              <a:srgbClr val="FF6E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3326;p72">
              <a:extLst>
                <a:ext uri="{FF2B5EF4-FFF2-40B4-BE49-F238E27FC236}">
                  <a16:creationId xmlns:a16="http://schemas.microsoft.com/office/drawing/2014/main" id="{5B909B15-46EE-423A-9AB9-40B6B13D9D1C}"/>
                </a:ext>
              </a:extLst>
            </p:cNvPr>
            <p:cNvSpPr/>
            <p:nvPr/>
          </p:nvSpPr>
          <p:spPr>
            <a:xfrm>
              <a:off x="3576293" y="3702725"/>
              <a:ext cx="81815" cy="246653"/>
            </a:xfrm>
            <a:custGeom>
              <a:avLst/>
              <a:gdLst/>
              <a:ahLst/>
              <a:cxnLst/>
              <a:rect l="l" t="t" r="r" b="b"/>
              <a:pathLst>
                <a:path w="4404" h="13277" extrusionOk="0">
                  <a:moveTo>
                    <a:pt x="167" y="1"/>
                  </a:moveTo>
                  <a:cubicBezTo>
                    <a:pt x="167" y="34"/>
                    <a:pt x="167" y="34"/>
                    <a:pt x="167" y="67"/>
                  </a:cubicBezTo>
                  <a:cubicBezTo>
                    <a:pt x="0" y="4504"/>
                    <a:pt x="234" y="8874"/>
                    <a:pt x="601" y="13277"/>
                  </a:cubicBezTo>
                  <a:lnTo>
                    <a:pt x="3203" y="13244"/>
                  </a:lnTo>
                  <a:cubicBezTo>
                    <a:pt x="3603" y="13244"/>
                    <a:pt x="4003" y="13210"/>
                    <a:pt x="4403" y="13210"/>
                  </a:cubicBezTo>
                  <a:cubicBezTo>
                    <a:pt x="4037" y="8907"/>
                    <a:pt x="3836" y="4437"/>
                    <a:pt x="3970" y="101"/>
                  </a:cubicBezTo>
                  <a:cubicBezTo>
                    <a:pt x="2702" y="67"/>
                    <a:pt x="1435" y="34"/>
                    <a:pt x="167" y="1"/>
                  </a:cubicBezTo>
                  <a:close/>
                </a:path>
              </a:pathLst>
            </a:custGeom>
            <a:solidFill>
              <a:srgbClr val="FF6E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3327;p72">
              <a:extLst>
                <a:ext uri="{FF2B5EF4-FFF2-40B4-BE49-F238E27FC236}">
                  <a16:creationId xmlns:a16="http://schemas.microsoft.com/office/drawing/2014/main" id="{9C4C860D-8DC2-4C60-88BE-D78C2C7FC62B}"/>
                </a:ext>
              </a:extLst>
            </p:cNvPr>
            <p:cNvSpPr/>
            <p:nvPr/>
          </p:nvSpPr>
          <p:spPr>
            <a:xfrm>
              <a:off x="3417641" y="3700867"/>
              <a:ext cx="83060" cy="250369"/>
            </a:xfrm>
            <a:custGeom>
              <a:avLst/>
              <a:gdLst/>
              <a:ahLst/>
              <a:cxnLst/>
              <a:rect l="l" t="t" r="r" b="b"/>
              <a:pathLst>
                <a:path w="4471" h="13477" extrusionOk="0">
                  <a:moveTo>
                    <a:pt x="1" y="1"/>
                  </a:moveTo>
                  <a:cubicBezTo>
                    <a:pt x="1" y="34"/>
                    <a:pt x="1" y="34"/>
                    <a:pt x="1" y="34"/>
                  </a:cubicBezTo>
                  <a:cubicBezTo>
                    <a:pt x="368" y="4471"/>
                    <a:pt x="268" y="9007"/>
                    <a:pt x="268" y="13477"/>
                  </a:cubicBezTo>
                  <a:cubicBezTo>
                    <a:pt x="1535" y="13444"/>
                    <a:pt x="2803" y="13444"/>
                    <a:pt x="4070" y="13444"/>
                  </a:cubicBezTo>
                  <a:lnTo>
                    <a:pt x="4471" y="13410"/>
                  </a:lnTo>
                  <a:cubicBezTo>
                    <a:pt x="4237" y="8974"/>
                    <a:pt x="4104" y="4504"/>
                    <a:pt x="4037" y="34"/>
                  </a:cubicBezTo>
                  <a:cubicBezTo>
                    <a:pt x="2703" y="1"/>
                    <a:pt x="1335" y="1"/>
                    <a:pt x="1" y="1"/>
                  </a:cubicBezTo>
                  <a:close/>
                </a:path>
              </a:pathLst>
            </a:custGeom>
            <a:solidFill>
              <a:srgbClr val="FF6E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3328;p72">
              <a:extLst>
                <a:ext uri="{FF2B5EF4-FFF2-40B4-BE49-F238E27FC236}">
                  <a16:creationId xmlns:a16="http://schemas.microsoft.com/office/drawing/2014/main" id="{5C7E2321-D2EF-40B5-9C9C-47A8E0722908}"/>
                </a:ext>
              </a:extLst>
            </p:cNvPr>
            <p:cNvSpPr/>
            <p:nvPr/>
          </p:nvSpPr>
          <p:spPr>
            <a:xfrm>
              <a:off x="3273257" y="3700254"/>
              <a:ext cx="70669" cy="252858"/>
            </a:xfrm>
            <a:custGeom>
              <a:avLst/>
              <a:gdLst/>
              <a:ahLst/>
              <a:cxnLst/>
              <a:rect l="l" t="t" r="r" b="b"/>
              <a:pathLst>
                <a:path w="3804" h="13611" extrusionOk="0">
                  <a:moveTo>
                    <a:pt x="67" y="0"/>
                  </a:moveTo>
                  <a:cubicBezTo>
                    <a:pt x="67" y="1401"/>
                    <a:pt x="67" y="2802"/>
                    <a:pt x="1" y="4170"/>
                  </a:cubicBezTo>
                  <a:cubicBezTo>
                    <a:pt x="601" y="4837"/>
                    <a:pt x="1735" y="5804"/>
                    <a:pt x="1669" y="6705"/>
                  </a:cubicBezTo>
                  <a:cubicBezTo>
                    <a:pt x="1635" y="7539"/>
                    <a:pt x="768" y="8406"/>
                    <a:pt x="134" y="9140"/>
                  </a:cubicBezTo>
                  <a:cubicBezTo>
                    <a:pt x="134" y="9174"/>
                    <a:pt x="167" y="9174"/>
                    <a:pt x="167" y="9207"/>
                  </a:cubicBezTo>
                  <a:cubicBezTo>
                    <a:pt x="268" y="10641"/>
                    <a:pt x="134" y="12142"/>
                    <a:pt x="101" y="13610"/>
                  </a:cubicBezTo>
                  <a:cubicBezTo>
                    <a:pt x="1335" y="13577"/>
                    <a:pt x="2569" y="13543"/>
                    <a:pt x="3803" y="13543"/>
                  </a:cubicBezTo>
                  <a:cubicBezTo>
                    <a:pt x="3370" y="9073"/>
                    <a:pt x="3236" y="4504"/>
                    <a:pt x="3103" y="34"/>
                  </a:cubicBezTo>
                  <a:lnTo>
                    <a:pt x="1769" y="34"/>
                  </a:lnTo>
                  <a:cubicBezTo>
                    <a:pt x="1268" y="34"/>
                    <a:pt x="768" y="34"/>
                    <a:pt x="268" y="0"/>
                  </a:cubicBezTo>
                  <a:close/>
                </a:path>
              </a:pathLst>
            </a:custGeom>
            <a:solidFill>
              <a:srgbClr val="FF6E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" name="Google Shape;2690;p67">
            <a:extLst>
              <a:ext uri="{FF2B5EF4-FFF2-40B4-BE49-F238E27FC236}">
                <a16:creationId xmlns:a16="http://schemas.microsoft.com/office/drawing/2014/main" id="{E852F569-59A5-416F-BBE9-4B2CD7F8A36E}"/>
              </a:ext>
            </a:extLst>
          </p:cNvPr>
          <p:cNvGrpSpPr/>
          <p:nvPr/>
        </p:nvGrpSpPr>
        <p:grpSpPr>
          <a:xfrm>
            <a:off x="0" y="2969712"/>
            <a:ext cx="3902954" cy="1810707"/>
            <a:chOff x="2553770" y="3458220"/>
            <a:chExt cx="1512424" cy="692341"/>
          </a:xfrm>
        </p:grpSpPr>
        <p:sp>
          <p:nvSpPr>
            <p:cNvPr id="17" name="Google Shape;2691;p67">
              <a:extLst>
                <a:ext uri="{FF2B5EF4-FFF2-40B4-BE49-F238E27FC236}">
                  <a16:creationId xmlns:a16="http://schemas.microsoft.com/office/drawing/2014/main" id="{55736ECD-C98D-42F1-B5D7-3E32744B0309}"/>
                </a:ext>
              </a:extLst>
            </p:cNvPr>
            <p:cNvSpPr/>
            <p:nvPr/>
          </p:nvSpPr>
          <p:spPr>
            <a:xfrm>
              <a:off x="2553770" y="3488636"/>
              <a:ext cx="1394475" cy="661925"/>
            </a:xfrm>
            <a:custGeom>
              <a:avLst/>
              <a:gdLst/>
              <a:ahLst/>
              <a:cxnLst/>
              <a:rect l="l" t="t" r="r" b="b"/>
              <a:pathLst>
                <a:path w="55779" h="26477" extrusionOk="0">
                  <a:moveTo>
                    <a:pt x="27890" y="1"/>
                  </a:moveTo>
                  <a:cubicBezTo>
                    <a:pt x="26782" y="1634"/>
                    <a:pt x="24913" y="2647"/>
                    <a:pt x="22984" y="2647"/>
                  </a:cubicBezTo>
                  <a:cubicBezTo>
                    <a:pt x="22362" y="2647"/>
                    <a:pt x="21735" y="2542"/>
                    <a:pt x="21125" y="2319"/>
                  </a:cubicBezTo>
                  <a:cubicBezTo>
                    <a:pt x="19111" y="1579"/>
                    <a:pt x="17574" y="319"/>
                    <a:pt x="15339" y="187"/>
                  </a:cubicBezTo>
                  <a:cubicBezTo>
                    <a:pt x="15197" y="179"/>
                    <a:pt x="15050" y="175"/>
                    <a:pt x="14899" y="175"/>
                  </a:cubicBezTo>
                  <a:cubicBezTo>
                    <a:pt x="12711" y="175"/>
                    <a:pt x="9746" y="1067"/>
                    <a:pt x="10079" y="3754"/>
                  </a:cubicBezTo>
                  <a:cubicBezTo>
                    <a:pt x="10099" y="3918"/>
                    <a:pt x="9967" y="3995"/>
                    <a:pt x="9833" y="3995"/>
                  </a:cubicBezTo>
                  <a:cubicBezTo>
                    <a:pt x="9764" y="3995"/>
                    <a:pt x="9695" y="3975"/>
                    <a:pt x="9645" y="3935"/>
                  </a:cubicBezTo>
                  <a:cubicBezTo>
                    <a:pt x="8242" y="2816"/>
                    <a:pt x="5821" y="1673"/>
                    <a:pt x="3847" y="1673"/>
                  </a:cubicBezTo>
                  <a:cubicBezTo>
                    <a:pt x="2137" y="1673"/>
                    <a:pt x="763" y="2531"/>
                    <a:pt x="677" y="5007"/>
                  </a:cubicBezTo>
                  <a:cubicBezTo>
                    <a:pt x="613" y="6892"/>
                    <a:pt x="2550" y="11196"/>
                    <a:pt x="1" y="12252"/>
                  </a:cubicBezTo>
                  <a:cubicBezTo>
                    <a:pt x="3011" y="13639"/>
                    <a:pt x="595" y="17469"/>
                    <a:pt x="539" y="19672"/>
                  </a:cubicBezTo>
                  <a:cubicBezTo>
                    <a:pt x="478" y="21962"/>
                    <a:pt x="2067" y="23632"/>
                    <a:pt x="4339" y="23734"/>
                  </a:cubicBezTo>
                  <a:cubicBezTo>
                    <a:pt x="4416" y="23737"/>
                    <a:pt x="4492" y="23739"/>
                    <a:pt x="4568" y="23739"/>
                  </a:cubicBezTo>
                  <a:cubicBezTo>
                    <a:pt x="6475" y="23739"/>
                    <a:pt x="8130" y="22684"/>
                    <a:pt x="9856" y="22000"/>
                  </a:cubicBezTo>
                  <a:cubicBezTo>
                    <a:pt x="9871" y="21993"/>
                    <a:pt x="9885" y="21991"/>
                    <a:pt x="9898" y="21991"/>
                  </a:cubicBezTo>
                  <a:cubicBezTo>
                    <a:pt x="9969" y="21991"/>
                    <a:pt x="9999" y="22079"/>
                    <a:pt x="9975" y="22145"/>
                  </a:cubicBezTo>
                  <a:cubicBezTo>
                    <a:pt x="10009" y="22179"/>
                    <a:pt x="10035" y="22223"/>
                    <a:pt x="10039" y="22284"/>
                  </a:cubicBezTo>
                  <a:cubicBezTo>
                    <a:pt x="10252" y="24616"/>
                    <a:pt x="12007" y="26342"/>
                    <a:pt x="14359" y="26467"/>
                  </a:cubicBezTo>
                  <a:cubicBezTo>
                    <a:pt x="14476" y="26474"/>
                    <a:pt x="14593" y="26477"/>
                    <a:pt x="14709" y="26477"/>
                  </a:cubicBezTo>
                  <a:cubicBezTo>
                    <a:pt x="16580" y="26477"/>
                    <a:pt x="18355" y="25694"/>
                    <a:pt x="20081" y="25059"/>
                  </a:cubicBezTo>
                  <a:cubicBezTo>
                    <a:pt x="21337" y="24596"/>
                    <a:pt x="22689" y="24168"/>
                    <a:pt x="24044" y="24168"/>
                  </a:cubicBezTo>
                  <a:cubicBezTo>
                    <a:pt x="24451" y="24168"/>
                    <a:pt x="24858" y="24207"/>
                    <a:pt x="25262" y="24294"/>
                  </a:cubicBezTo>
                  <a:cubicBezTo>
                    <a:pt x="26320" y="24526"/>
                    <a:pt x="27557" y="25151"/>
                    <a:pt x="27890" y="26253"/>
                  </a:cubicBezTo>
                  <a:cubicBezTo>
                    <a:pt x="28223" y="25151"/>
                    <a:pt x="29460" y="24526"/>
                    <a:pt x="30517" y="24294"/>
                  </a:cubicBezTo>
                  <a:cubicBezTo>
                    <a:pt x="30922" y="24207"/>
                    <a:pt x="31329" y="24168"/>
                    <a:pt x="31736" y="24168"/>
                  </a:cubicBezTo>
                  <a:cubicBezTo>
                    <a:pt x="33091" y="24168"/>
                    <a:pt x="34443" y="24596"/>
                    <a:pt x="35698" y="25059"/>
                  </a:cubicBezTo>
                  <a:cubicBezTo>
                    <a:pt x="37425" y="25694"/>
                    <a:pt x="39202" y="26476"/>
                    <a:pt x="41074" y="26476"/>
                  </a:cubicBezTo>
                  <a:cubicBezTo>
                    <a:pt x="41189" y="26476"/>
                    <a:pt x="41304" y="26473"/>
                    <a:pt x="41420" y="26467"/>
                  </a:cubicBezTo>
                  <a:cubicBezTo>
                    <a:pt x="43773" y="26342"/>
                    <a:pt x="45528" y="24616"/>
                    <a:pt x="45740" y="22284"/>
                  </a:cubicBezTo>
                  <a:cubicBezTo>
                    <a:pt x="45745" y="22224"/>
                    <a:pt x="45772" y="22179"/>
                    <a:pt x="45804" y="22145"/>
                  </a:cubicBezTo>
                  <a:cubicBezTo>
                    <a:pt x="45781" y="22079"/>
                    <a:pt x="45811" y="21991"/>
                    <a:pt x="45883" y="21991"/>
                  </a:cubicBezTo>
                  <a:cubicBezTo>
                    <a:pt x="45895" y="21991"/>
                    <a:pt x="45910" y="21993"/>
                    <a:pt x="45925" y="22000"/>
                  </a:cubicBezTo>
                  <a:cubicBezTo>
                    <a:pt x="47650" y="22684"/>
                    <a:pt x="49305" y="23739"/>
                    <a:pt x="51212" y="23739"/>
                  </a:cubicBezTo>
                  <a:cubicBezTo>
                    <a:pt x="51288" y="23739"/>
                    <a:pt x="51364" y="23737"/>
                    <a:pt x="51441" y="23734"/>
                  </a:cubicBezTo>
                  <a:cubicBezTo>
                    <a:pt x="53713" y="23632"/>
                    <a:pt x="55301" y="21962"/>
                    <a:pt x="55242" y="19672"/>
                  </a:cubicBezTo>
                  <a:cubicBezTo>
                    <a:pt x="55186" y="17469"/>
                    <a:pt x="52769" y="13639"/>
                    <a:pt x="55779" y="12252"/>
                  </a:cubicBezTo>
                  <a:cubicBezTo>
                    <a:pt x="53233" y="11196"/>
                    <a:pt x="55168" y="6892"/>
                    <a:pt x="55103" y="5007"/>
                  </a:cubicBezTo>
                  <a:cubicBezTo>
                    <a:pt x="55018" y="2531"/>
                    <a:pt x="53644" y="1673"/>
                    <a:pt x="51934" y="1673"/>
                  </a:cubicBezTo>
                  <a:cubicBezTo>
                    <a:pt x="49960" y="1673"/>
                    <a:pt x="47539" y="2816"/>
                    <a:pt x="46136" y="3935"/>
                  </a:cubicBezTo>
                  <a:cubicBezTo>
                    <a:pt x="46085" y="3975"/>
                    <a:pt x="46016" y="3995"/>
                    <a:pt x="45947" y="3995"/>
                  </a:cubicBezTo>
                  <a:cubicBezTo>
                    <a:pt x="45812" y="3995"/>
                    <a:pt x="45681" y="3918"/>
                    <a:pt x="45701" y="3754"/>
                  </a:cubicBezTo>
                  <a:cubicBezTo>
                    <a:pt x="46034" y="1067"/>
                    <a:pt x="43069" y="175"/>
                    <a:pt x="40882" y="175"/>
                  </a:cubicBezTo>
                  <a:cubicBezTo>
                    <a:pt x="40731" y="175"/>
                    <a:pt x="40584" y="179"/>
                    <a:pt x="40442" y="187"/>
                  </a:cubicBezTo>
                  <a:cubicBezTo>
                    <a:pt x="38207" y="319"/>
                    <a:pt x="36668" y="1579"/>
                    <a:pt x="34656" y="2319"/>
                  </a:cubicBezTo>
                  <a:cubicBezTo>
                    <a:pt x="34046" y="2542"/>
                    <a:pt x="33419" y="2647"/>
                    <a:pt x="32798" y="2647"/>
                  </a:cubicBezTo>
                  <a:cubicBezTo>
                    <a:pt x="30869" y="2647"/>
                    <a:pt x="28997" y="1634"/>
                    <a:pt x="27890" y="1"/>
                  </a:cubicBezTo>
                  <a:close/>
                </a:path>
              </a:pathLst>
            </a:custGeom>
            <a:solidFill>
              <a:srgbClr val="FFE6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2000" b="1" dirty="0">
                  <a:latin typeface="Gloria Hallelujah" panose="020B0604020202020204" charset="0"/>
                </a:rPr>
                <a:t>  </a:t>
              </a:r>
            </a:p>
            <a:p>
              <a:pPr marL="0" lvl="0" indent="0" algn="ctr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2000" b="1" dirty="0">
                  <a:latin typeface="Gloria Hallelujah" panose="020B0604020202020204" charset="0"/>
                </a:rPr>
                <a:t>Actividad Nº 1:</a:t>
              </a:r>
              <a:endParaRPr lang="es-ES" sz="1800" b="1" dirty="0">
                <a:latin typeface="Gloria Hallelujah" panose="020B0604020202020204" charset="0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2000" b="1" dirty="0">
                  <a:latin typeface="Gloria Hallelujah" panose="020B0604020202020204" charset="0"/>
                </a:rPr>
                <a:t>   </a:t>
              </a:r>
              <a:endParaRPr dirty="0"/>
            </a:p>
          </p:txBody>
        </p:sp>
        <p:sp>
          <p:nvSpPr>
            <p:cNvPr id="18" name="Google Shape;2692;p67">
              <a:extLst>
                <a:ext uri="{FF2B5EF4-FFF2-40B4-BE49-F238E27FC236}">
                  <a16:creationId xmlns:a16="http://schemas.microsoft.com/office/drawing/2014/main" id="{F4FF6FF3-F403-4118-93D6-3E2A7E4102D9}"/>
                </a:ext>
              </a:extLst>
            </p:cNvPr>
            <p:cNvSpPr/>
            <p:nvPr/>
          </p:nvSpPr>
          <p:spPr>
            <a:xfrm>
              <a:off x="2646769" y="3458220"/>
              <a:ext cx="1419425" cy="685975"/>
            </a:xfrm>
            <a:custGeom>
              <a:avLst/>
              <a:gdLst/>
              <a:ahLst/>
              <a:cxnLst/>
              <a:rect l="l" t="t" r="r" b="b"/>
              <a:pathLst>
                <a:path w="56777" h="27439" extrusionOk="0">
                  <a:moveTo>
                    <a:pt x="28389" y="502"/>
                  </a:moveTo>
                  <a:cubicBezTo>
                    <a:pt x="29496" y="2135"/>
                    <a:pt x="31367" y="3148"/>
                    <a:pt x="33296" y="3148"/>
                  </a:cubicBezTo>
                  <a:cubicBezTo>
                    <a:pt x="33917" y="3148"/>
                    <a:pt x="34544" y="3043"/>
                    <a:pt x="35154" y="2820"/>
                  </a:cubicBezTo>
                  <a:cubicBezTo>
                    <a:pt x="37167" y="2080"/>
                    <a:pt x="38705" y="820"/>
                    <a:pt x="40941" y="688"/>
                  </a:cubicBezTo>
                  <a:cubicBezTo>
                    <a:pt x="41083" y="680"/>
                    <a:pt x="41230" y="676"/>
                    <a:pt x="41381" y="676"/>
                  </a:cubicBezTo>
                  <a:cubicBezTo>
                    <a:pt x="43567" y="676"/>
                    <a:pt x="46533" y="1568"/>
                    <a:pt x="46200" y="4255"/>
                  </a:cubicBezTo>
                  <a:cubicBezTo>
                    <a:pt x="46180" y="4419"/>
                    <a:pt x="46311" y="4496"/>
                    <a:pt x="46445" y="4496"/>
                  </a:cubicBezTo>
                  <a:cubicBezTo>
                    <a:pt x="46514" y="4496"/>
                    <a:pt x="46584" y="4476"/>
                    <a:pt x="46633" y="4436"/>
                  </a:cubicBezTo>
                  <a:cubicBezTo>
                    <a:pt x="48037" y="3317"/>
                    <a:pt x="50459" y="2174"/>
                    <a:pt x="52433" y="2174"/>
                  </a:cubicBezTo>
                  <a:cubicBezTo>
                    <a:pt x="54143" y="2174"/>
                    <a:pt x="55517" y="3032"/>
                    <a:pt x="55602" y="5508"/>
                  </a:cubicBezTo>
                  <a:cubicBezTo>
                    <a:pt x="55667" y="7393"/>
                    <a:pt x="53731" y="11697"/>
                    <a:pt x="56278" y="12753"/>
                  </a:cubicBezTo>
                  <a:cubicBezTo>
                    <a:pt x="53268" y="14140"/>
                    <a:pt x="55685" y="17971"/>
                    <a:pt x="55741" y="20173"/>
                  </a:cubicBezTo>
                  <a:cubicBezTo>
                    <a:pt x="55800" y="22463"/>
                    <a:pt x="54212" y="24133"/>
                    <a:pt x="51940" y="24235"/>
                  </a:cubicBezTo>
                  <a:cubicBezTo>
                    <a:pt x="51863" y="24238"/>
                    <a:pt x="51787" y="24240"/>
                    <a:pt x="51711" y="24240"/>
                  </a:cubicBezTo>
                  <a:cubicBezTo>
                    <a:pt x="49804" y="24240"/>
                    <a:pt x="48149" y="23185"/>
                    <a:pt x="46424" y="22501"/>
                  </a:cubicBezTo>
                  <a:cubicBezTo>
                    <a:pt x="46408" y="22494"/>
                    <a:pt x="46394" y="22492"/>
                    <a:pt x="46381" y="22492"/>
                  </a:cubicBezTo>
                  <a:cubicBezTo>
                    <a:pt x="46309" y="22492"/>
                    <a:pt x="46280" y="22580"/>
                    <a:pt x="46303" y="22646"/>
                  </a:cubicBezTo>
                  <a:cubicBezTo>
                    <a:pt x="46271" y="22681"/>
                    <a:pt x="46244" y="22725"/>
                    <a:pt x="46239" y="22785"/>
                  </a:cubicBezTo>
                  <a:cubicBezTo>
                    <a:pt x="46027" y="25117"/>
                    <a:pt x="44272" y="26843"/>
                    <a:pt x="41919" y="26968"/>
                  </a:cubicBezTo>
                  <a:cubicBezTo>
                    <a:pt x="41802" y="26975"/>
                    <a:pt x="41686" y="26978"/>
                    <a:pt x="41570" y="26978"/>
                  </a:cubicBezTo>
                  <a:cubicBezTo>
                    <a:pt x="39699" y="26978"/>
                    <a:pt x="37924" y="26195"/>
                    <a:pt x="36197" y="25560"/>
                  </a:cubicBezTo>
                  <a:cubicBezTo>
                    <a:pt x="34942" y="25097"/>
                    <a:pt x="33590" y="24669"/>
                    <a:pt x="32235" y="24669"/>
                  </a:cubicBezTo>
                  <a:cubicBezTo>
                    <a:pt x="31828" y="24669"/>
                    <a:pt x="31421" y="24708"/>
                    <a:pt x="31016" y="24795"/>
                  </a:cubicBezTo>
                  <a:cubicBezTo>
                    <a:pt x="29959" y="25027"/>
                    <a:pt x="28722" y="25652"/>
                    <a:pt x="28388" y="26754"/>
                  </a:cubicBezTo>
                  <a:cubicBezTo>
                    <a:pt x="28056" y="25652"/>
                    <a:pt x="26819" y="25027"/>
                    <a:pt x="25761" y="24795"/>
                  </a:cubicBezTo>
                  <a:cubicBezTo>
                    <a:pt x="25356" y="24708"/>
                    <a:pt x="24949" y="24669"/>
                    <a:pt x="24542" y="24669"/>
                  </a:cubicBezTo>
                  <a:cubicBezTo>
                    <a:pt x="23188" y="24669"/>
                    <a:pt x="21836" y="25097"/>
                    <a:pt x="20580" y="25560"/>
                  </a:cubicBezTo>
                  <a:cubicBezTo>
                    <a:pt x="18854" y="26195"/>
                    <a:pt x="17079" y="26978"/>
                    <a:pt x="15208" y="26978"/>
                  </a:cubicBezTo>
                  <a:cubicBezTo>
                    <a:pt x="15092" y="26978"/>
                    <a:pt x="14975" y="26975"/>
                    <a:pt x="14858" y="26968"/>
                  </a:cubicBezTo>
                  <a:cubicBezTo>
                    <a:pt x="12506" y="26843"/>
                    <a:pt x="10751" y="25117"/>
                    <a:pt x="10538" y="22785"/>
                  </a:cubicBezTo>
                  <a:cubicBezTo>
                    <a:pt x="10534" y="22725"/>
                    <a:pt x="10508" y="22681"/>
                    <a:pt x="10474" y="22646"/>
                  </a:cubicBezTo>
                  <a:cubicBezTo>
                    <a:pt x="10498" y="22580"/>
                    <a:pt x="10468" y="22492"/>
                    <a:pt x="10396" y="22492"/>
                  </a:cubicBezTo>
                  <a:cubicBezTo>
                    <a:pt x="10383" y="22492"/>
                    <a:pt x="10369" y="22494"/>
                    <a:pt x="10354" y="22501"/>
                  </a:cubicBezTo>
                  <a:cubicBezTo>
                    <a:pt x="8629" y="23185"/>
                    <a:pt x="6974" y="24240"/>
                    <a:pt x="5067" y="24240"/>
                  </a:cubicBezTo>
                  <a:cubicBezTo>
                    <a:pt x="4991" y="24240"/>
                    <a:pt x="4915" y="24238"/>
                    <a:pt x="4838" y="24235"/>
                  </a:cubicBezTo>
                  <a:cubicBezTo>
                    <a:pt x="2566" y="24133"/>
                    <a:pt x="977" y="22463"/>
                    <a:pt x="1037" y="20173"/>
                  </a:cubicBezTo>
                  <a:cubicBezTo>
                    <a:pt x="1093" y="17971"/>
                    <a:pt x="3510" y="14140"/>
                    <a:pt x="500" y="12753"/>
                  </a:cubicBezTo>
                  <a:cubicBezTo>
                    <a:pt x="3049" y="11697"/>
                    <a:pt x="1112" y="7393"/>
                    <a:pt x="1176" y="5508"/>
                  </a:cubicBezTo>
                  <a:cubicBezTo>
                    <a:pt x="1262" y="3032"/>
                    <a:pt x="2636" y="2174"/>
                    <a:pt x="4346" y="2174"/>
                  </a:cubicBezTo>
                  <a:cubicBezTo>
                    <a:pt x="6320" y="2174"/>
                    <a:pt x="8741" y="3317"/>
                    <a:pt x="10144" y="4436"/>
                  </a:cubicBezTo>
                  <a:cubicBezTo>
                    <a:pt x="10194" y="4476"/>
                    <a:pt x="10263" y="4496"/>
                    <a:pt x="10332" y="4496"/>
                  </a:cubicBezTo>
                  <a:cubicBezTo>
                    <a:pt x="10466" y="4496"/>
                    <a:pt x="10598" y="4419"/>
                    <a:pt x="10578" y="4255"/>
                  </a:cubicBezTo>
                  <a:cubicBezTo>
                    <a:pt x="10245" y="1568"/>
                    <a:pt x="13210" y="676"/>
                    <a:pt x="15398" y="676"/>
                  </a:cubicBezTo>
                  <a:cubicBezTo>
                    <a:pt x="15549" y="676"/>
                    <a:pt x="15696" y="680"/>
                    <a:pt x="15838" y="688"/>
                  </a:cubicBezTo>
                  <a:cubicBezTo>
                    <a:pt x="18073" y="820"/>
                    <a:pt x="19610" y="2080"/>
                    <a:pt x="21624" y="2820"/>
                  </a:cubicBezTo>
                  <a:cubicBezTo>
                    <a:pt x="22234" y="3043"/>
                    <a:pt x="22861" y="3148"/>
                    <a:pt x="23483" y="3148"/>
                  </a:cubicBezTo>
                  <a:cubicBezTo>
                    <a:pt x="25412" y="3148"/>
                    <a:pt x="27281" y="2135"/>
                    <a:pt x="28389" y="502"/>
                  </a:cubicBezTo>
                  <a:close/>
                  <a:moveTo>
                    <a:pt x="28292" y="1"/>
                  </a:moveTo>
                  <a:cubicBezTo>
                    <a:pt x="28225" y="1"/>
                    <a:pt x="28159" y="30"/>
                    <a:pt x="28114" y="104"/>
                  </a:cubicBezTo>
                  <a:cubicBezTo>
                    <a:pt x="27160" y="1702"/>
                    <a:pt x="25398" y="2697"/>
                    <a:pt x="23542" y="2697"/>
                  </a:cubicBezTo>
                  <a:cubicBezTo>
                    <a:pt x="23389" y="2697"/>
                    <a:pt x="23236" y="2690"/>
                    <a:pt x="23083" y="2677"/>
                  </a:cubicBezTo>
                  <a:cubicBezTo>
                    <a:pt x="20994" y="2490"/>
                    <a:pt x="19361" y="843"/>
                    <a:pt x="17327" y="377"/>
                  </a:cubicBezTo>
                  <a:cubicBezTo>
                    <a:pt x="16785" y="253"/>
                    <a:pt x="16145" y="184"/>
                    <a:pt x="15473" y="184"/>
                  </a:cubicBezTo>
                  <a:cubicBezTo>
                    <a:pt x="12997" y="184"/>
                    <a:pt x="10087" y="1122"/>
                    <a:pt x="10045" y="3729"/>
                  </a:cubicBezTo>
                  <a:cubicBezTo>
                    <a:pt x="8581" y="2670"/>
                    <a:pt x="6379" y="1520"/>
                    <a:pt x="4421" y="1520"/>
                  </a:cubicBezTo>
                  <a:cubicBezTo>
                    <a:pt x="3580" y="1520"/>
                    <a:pt x="2784" y="1731"/>
                    <a:pt x="2111" y="2254"/>
                  </a:cubicBezTo>
                  <a:cubicBezTo>
                    <a:pt x="1081" y="3053"/>
                    <a:pt x="698" y="4422"/>
                    <a:pt x="691" y="5673"/>
                  </a:cubicBezTo>
                  <a:cubicBezTo>
                    <a:pt x="681" y="7580"/>
                    <a:pt x="2594" y="11589"/>
                    <a:pt x="146" y="12536"/>
                  </a:cubicBezTo>
                  <a:cubicBezTo>
                    <a:pt x="1" y="12593"/>
                    <a:pt x="13" y="12783"/>
                    <a:pt x="118" y="12838"/>
                  </a:cubicBezTo>
                  <a:cubicBezTo>
                    <a:pt x="54" y="12942"/>
                    <a:pt x="63" y="13077"/>
                    <a:pt x="206" y="13140"/>
                  </a:cubicBezTo>
                  <a:cubicBezTo>
                    <a:pt x="2693" y="14226"/>
                    <a:pt x="1063" y="17375"/>
                    <a:pt x="679" y="19194"/>
                  </a:cubicBezTo>
                  <a:cubicBezTo>
                    <a:pt x="379" y="20612"/>
                    <a:pt x="569" y="22159"/>
                    <a:pt x="1520" y="23304"/>
                  </a:cubicBezTo>
                  <a:cubicBezTo>
                    <a:pt x="2424" y="24396"/>
                    <a:pt x="3624" y="24818"/>
                    <a:pt x="4892" y="24818"/>
                  </a:cubicBezTo>
                  <a:cubicBezTo>
                    <a:pt x="6719" y="24818"/>
                    <a:pt x="8685" y="23943"/>
                    <a:pt x="10107" y="22940"/>
                  </a:cubicBezTo>
                  <a:cubicBezTo>
                    <a:pt x="10352" y="25748"/>
                    <a:pt x="12668" y="27439"/>
                    <a:pt x="15304" y="27439"/>
                  </a:cubicBezTo>
                  <a:cubicBezTo>
                    <a:pt x="15613" y="27439"/>
                    <a:pt x="15927" y="27415"/>
                    <a:pt x="16242" y="27368"/>
                  </a:cubicBezTo>
                  <a:cubicBezTo>
                    <a:pt x="18214" y="27070"/>
                    <a:pt x="19998" y="26093"/>
                    <a:pt x="21889" y="25515"/>
                  </a:cubicBezTo>
                  <a:cubicBezTo>
                    <a:pt x="22750" y="25251"/>
                    <a:pt x="23655" y="25047"/>
                    <a:pt x="24559" y="25047"/>
                  </a:cubicBezTo>
                  <a:cubicBezTo>
                    <a:pt x="24928" y="25047"/>
                    <a:pt x="25296" y="25081"/>
                    <a:pt x="25662" y="25159"/>
                  </a:cubicBezTo>
                  <a:cubicBezTo>
                    <a:pt x="26859" y="25414"/>
                    <a:pt x="27541" y="26072"/>
                    <a:pt x="28301" y="26964"/>
                  </a:cubicBezTo>
                  <a:cubicBezTo>
                    <a:pt x="28315" y="26981"/>
                    <a:pt x="28332" y="26988"/>
                    <a:pt x="28349" y="26988"/>
                  </a:cubicBezTo>
                  <a:cubicBezTo>
                    <a:pt x="28363" y="26988"/>
                    <a:pt x="28377" y="26983"/>
                    <a:pt x="28389" y="26975"/>
                  </a:cubicBezTo>
                  <a:cubicBezTo>
                    <a:pt x="28401" y="26983"/>
                    <a:pt x="28415" y="26988"/>
                    <a:pt x="28428" y="26988"/>
                  </a:cubicBezTo>
                  <a:cubicBezTo>
                    <a:pt x="28446" y="26988"/>
                    <a:pt x="28463" y="26981"/>
                    <a:pt x="28477" y="26964"/>
                  </a:cubicBezTo>
                  <a:cubicBezTo>
                    <a:pt x="29239" y="26072"/>
                    <a:pt x="29922" y="25414"/>
                    <a:pt x="31116" y="25159"/>
                  </a:cubicBezTo>
                  <a:cubicBezTo>
                    <a:pt x="31481" y="25081"/>
                    <a:pt x="31850" y="25047"/>
                    <a:pt x="32218" y="25047"/>
                  </a:cubicBezTo>
                  <a:cubicBezTo>
                    <a:pt x="33123" y="25047"/>
                    <a:pt x="34027" y="25251"/>
                    <a:pt x="34889" y="25515"/>
                  </a:cubicBezTo>
                  <a:cubicBezTo>
                    <a:pt x="36780" y="26093"/>
                    <a:pt x="38565" y="27070"/>
                    <a:pt x="40536" y="27368"/>
                  </a:cubicBezTo>
                  <a:cubicBezTo>
                    <a:pt x="40852" y="27416"/>
                    <a:pt x="41166" y="27439"/>
                    <a:pt x="41475" y="27439"/>
                  </a:cubicBezTo>
                  <a:cubicBezTo>
                    <a:pt x="44112" y="27439"/>
                    <a:pt x="46425" y="25748"/>
                    <a:pt x="46671" y="22940"/>
                  </a:cubicBezTo>
                  <a:cubicBezTo>
                    <a:pt x="48092" y="23943"/>
                    <a:pt x="50059" y="24818"/>
                    <a:pt x="51886" y="24818"/>
                  </a:cubicBezTo>
                  <a:cubicBezTo>
                    <a:pt x="53153" y="24818"/>
                    <a:pt x="54354" y="24396"/>
                    <a:pt x="55258" y="23304"/>
                  </a:cubicBezTo>
                  <a:cubicBezTo>
                    <a:pt x="56209" y="22159"/>
                    <a:pt x="56399" y="20612"/>
                    <a:pt x="56098" y="19194"/>
                  </a:cubicBezTo>
                  <a:cubicBezTo>
                    <a:pt x="55715" y="17375"/>
                    <a:pt x="54085" y="14226"/>
                    <a:pt x="56574" y="13140"/>
                  </a:cubicBezTo>
                  <a:cubicBezTo>
                    <a:pt x="56717" y="13077"/>
                    <a:pt x="56723" y="12942"/>
                    <a:pt x="56659" y="12838"/>
                  </a:cubicBezTo>
                  <a:cubicBezTo>
                    <a:pt x="56765" y="12783"/>
                    <a:pt x="56777" y="12593"/>
                    <a:pt x="56632" y="12536"/>
                  </a:cubicBezTo>
                  <a:cubicBezTo>
                    <a:pt x="54184" y="11589"/>
                    <a:pt x="56098" y="7580"/>
                    <a:pt x="56087" y="5673"/>
                  </a:cubicBezTo>
                  <a:cubicBezTo>
                    <a:pt x="56082" y="4422"/>
                    <a:pt x="55697" y="3053"/>
                    <a:pt x="54667" y="2254"/>
                  </a:cubicBezTo>
                  <a:cubicBezTo>
                    <a:pt x="53994" y="1731"/>
                    <a:pt x="53198" y="1520"/>
                    <a:pt x="52358" y="1520"/>
                  </a:cubicBezTo>
                  <a:cubicBezTo>
                    <a:pt x="50400" y="1520"/>
                    <a:pt x="48200" y="2670"/>
                    <a:pt x="46736" y="3729"/>
                  </a:cubicBezTo>
                  <a:cubicBezTo>
                    <a:pt x="46692" y="1122"/>
                    <a:pt x="43781" y="184"/>
                    <a:pt x="41306" y="184"/>
                  </a:cubicBezTo>
                  <a:cubicBezTo>
                    <a:pt x="40634" y="184"/>
                    <a:pt x="39995" y="253"/>
                    <a:pt x="39454" y="377"/>
                  </a:cubicBezTo>
                  <a:cubicBezTo>
                    <a:pt x="37417" y="843"/>
                    <a:pt x="35784" y="2490"/>
                    <a:pt x="33694" y="2677"/>
                  </a:cubicBezTo>
                  <a:cubicBezTo>
                    <a:pt x="33541" y="2690"/>
                    <a:pt x="33389" y="2697"/>
                    <a:pt x="33236" y="2697"/>
                  </a:cubicBezTo>
                  <a:cubicBezTo>
                    <a:pt x="31381" y="2697"/>
                    <a:pt x="29618" y="1702"/>
                    <a:pt x="28664" y="104"/>
                  </a:cubicBezTo>
                  <a:cubicBezTo>
                    <a:pt x="28619" y="30"/>
                    <a:pt x="28554" y="1"/>
                    <a:pt x="28487" y="1"/>
                  </a:cubicBezTo>
                  <a:cubicBezTo>
                    <a:pt x="28454" y="1"/>
                    <a:pt x="28421" y="8"/>
                    <a:pt x="28389" y="21"/>
                  </a:cubicBezTo>
                  <a:cubicBezTo>
                    <a:pt x="28358" y="8"/>
                    <a:pt x="28325" y="1"/>
                    <a:pt x="2829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" name="Google Shape;651;p34">
            <a:extLst>
              <a:ext uri="{FF2B5EF4-FFF2-40B4-BE49-F238E27FC236}">
                <a16:creationId xmlns:a16="http://schemas.microsoft.com/office/drawing/2014/main" id="{D2593897-D25B-42F1-8359-6E1D2F8A769A}"/>
              </a:ext>
            </a:extLst>
          </p:cNvPr>
          <p:cNvSpPr txBox="1">
            <a:spLocks/>
          </p:cNvSpPr>
          <p:nvPr/>
        </p:nvSpPr>
        <p:spPr>
          <a:xfrm>
            <a:off x="646886" y="878716"/>
            <a:ext cx="1955100" cy="47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Ranchers"/>
              <a:buNone/>
              <a:defRPr sz="4600" b="0" i="0" u="none" strike="noStrike" cap="none">
                <a:solidFill>
                  <a:schemeClr val="accent1"/>
                </a:solidFill>
                <a:latin typeface="Ranchers"/>
                <a:ea typeface="Ranchers"/>
                <a:cs typeface="Ranchers"/>
                <a:sym typeface="Rancher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Ranchers"/>
              <a:buNone/>
              <a:defRPr sz="3000" b="0" i="0" u="none" strike="noStrike" cap="none">
                <a:solidFill>
                  <a:schemeClr val="accent6"/>
                </a:solidFill>
                <a:latin typeface="Ranchers"/>
                <a:ea typeface="Ranchers"/>
                <a:cs typeface="Ranchers"/>
                <a:sym typeface="Rancher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Ranchers"/>
              <a:buNone/>
              <a:defRPr sz="3000" b="0" i="0" u="none" strike="noStrike" cap="none">
                <a:solidFill>
                  <a:schemeClr val="accent6"/>
                </a:solidFill>
                <a:latin typeface="Ranchers"/>
                <a:ea typeface="Ranchers"/>
                <a:cs typeface="Ranchers"/>
                <a:sym typeface="Rancher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Ranchers"/>
              <a:buNone/>
              <a:defRPr sz="3000" b="0" i="0" u="none" strike="noStrike" cap="none">
                <a:solidFill>
                  <a:schemeClr val="accent6"/>
                </a:solidFill>
                <a:latin typeface="Ranchers"/>
                <a:ea typeface="Ranchers"/>
                <a:cs typeface="Ranchers"/>
                <a:sym typeface="Rancher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Ranchers"/>
              <a:buNone/>
              <a:defRPr sz="3000" b="0" i="0" u="none" strike="noStrike" cap="none">
                <a:solidFill>
                  <a:schemeClr val="accent6"/>
                </a:solidFill>
                <a:latin typeface="Ranchers"/>
                <a:ea typeface="Ranchers"/>
                <a:cs typeface="Ranchers"/>
                <a:sym typeface="Rancher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Ranchers"/>
              <a:buNone/>
              <a:defRPr sz="3000" b="0" i="0" u="none" strike="noStrike" cap="none">
                <a:solidFill>
                  <a:schemeClr val="accent6"/>
                </a:solidFill>
                <a:latin typeface="Ranchers"/>
                <a:ea typeface="Ranchers"/>
                <a:cs typeface="Ranchers"/>
                <a:sym typeface="Rancher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Ranchers"/>
              <a:buNone/>
              <a:defRPr sz="3000" b="0" i="0" u="none" strike="noStrike" cap="none">
                <a:solidFill>
                  <a:schemeClr val="accent6"/>
                </a:solidFill>
                <a:latin typeface="Ranchers"/>
                <a:ea typeface="Ranchers"/>
                <a:cs typeface="Ranchers"/>
                <a:sym typeface="Rancher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Ranchers"/>
              <a:buNone/>
              <a:defRPr sz="3000" b="0" i="0" u="none" strike="noStrike" cap="none">
                <a:solidFill>
                  <a:schemeClr val="accent6"/>
                </a:solidFill>
                <a:latin typeface="Ranchers"/>
                <a:ea typeface="Ranchers"/>
                <a:cs typeface="Ranchers"/>
                <a:sym typeface="Rancher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Ranchers"/>
              <a:buNone/>
              <a:defRPr sz="3000" b="0" i="0" u="none" strike="noStrike" cap="none">
                <a:solidFill>
                  <a:schemeClr val="accent6"/>
                </a:solidFill>
                <a:latin typeface="Ranchers"/>
                <a:ea typeface="Ranchers"/>
                <a:cs typeface="Ranchers"/>
                <a:sym typeface="Rancher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2C7"/>
              </a:buClr>
              <a:buSzPts val="3000"/>
              <a:buFont typeface="Ranchers"/>
              <a:buNone/>
              <a:tabLst/>
              <a:defRPr/>
            </a:pPr>
            <a:endParaRPr kumimoji="0" lang="en" sz="6600" b="1" i="0" u="none" strike="noStrike" kern="0" cap="none" spc="0" normalizeH="0" baseline="0" noProof="0" dirty="0">
              <a:ln>
                <a:noFill/>
              </a:ln>
              <a:solidFill>
                <a:srgbClr val="00C5BB"/>
              </a:solidFill>
              <a:effectLst/>
              <a:uLnTx/>
              <a:uFillTx/>
              <a:latin typeface="Ranchers"/>
              <a:sym typeface="Ranchers"/>
            </a:endParaRPr>
          </a:p>
        </p:txBody>
      </p:sp>
      <p:grpSp>
        <p:nvGrpSpPr>
          <p:cNvPr id="20" name="Google Shape;3020;p72">
            <a:extLst>
              <a:ext uri="{FF2B5EF4-FFF2-40B4-BE49-F238E27FC236}">
                <a16:creationId xmlns:a16="http://schemas.microsoft.com/office/drawing/2014/main" id="{AB47ACC9-7B11-4D26-B4B0-FDDC64EA2CDF}"/>
              </a:ext>
            </a:extLst>
          </p:cNvPr>
          <p:cNvGrpSpPr/>
          <p:nvPr/>
        </p:nvGrpSpPr>
        <p:grpSpPr>
          <a:xfrm>
            <a:off x="790880" y="298342"/>
            <a:ext cx="833556" cy="870571"/>
            <a:chOff x="6106088" y="3304232"/>
            <a:chExt cx="232850" cy="229500"/>
          </a:xfrm>
        </p:grpSpPr>
        <p:sp>
          <p:nvSpPr>
            <p:cNvPr id="21" name="Google Shape;3021;p72">
              <a:extLst>
                <a:ext uri="{FF2B5EF4-FFF2-40B4-BE49-F238E27FC236}">
                  <a16:creationId xmlns:a16="http://schemas.microsoft.com/office/drawing/2014/main" id="{59626AAB-78ED-4392-B433-D16B5DE03905}"/>
                </a:ext>
              </a:extLst>
            </p:cNvPr>
            <p:cNvSpPr/>
            <p:nvPr/>
          </p:nvSpPr>
          <p:spPr>
            <a:xfrm>
              <a:off x="6106088" y="3304232"/>
              <a:ext cx="232850" cy="229500"/>
            </a:xfrm>
            <a:custGeom>
              <a:avLst/>
              <a:gdLst/>
              <a:ahLst/>
              <a:cxnLst/>
              <a:rect l="l" t="t" r="r" b="b"/>
              <a:pathLst>
                <a:path w="9314" h="9180" extrusionOk="0">
                  <a:moveTo>
                    <a:pt x="4679" y="356"/>
                  </a:moveTo>
                  <a:cubicBezTo>
                    <a:pt x="6853" y="356"/>
                    <a:pt x="8610" y="2059"/>
                    <a:pt x="8822" y="4217"/>
                  </a:cubicBezTo>
                  <a:cubicBezTo>
                    <a:pt x="9061" y="6630"/>
                    <a:pt x="7128" y="8654"/>
                    <a:pt x="4775" y="8861"/>
                  </a:cubicBezTo>
                  <a:cubicBezTo>
                    <a:pt x="4735" y="8865"/>
                    <a:pt x="4708" y="8881"/>
                    <a:pt x="4685" y="8900"/>
                  </a:cubicBezTo>
                  <a:cubicBezTo>
                    <a:pt x="2488" y="8581"/>
                    <a:pt x="464" y="7272"/>
                    <a:pt x="381" y="4825"/>
                  </a:cubicBezTo>
                  <a:cubicBezTo>
                    <a:pt x="301" y="2476"/>
                    <a:pt x="2122" y="481"/>
                    <a:pt x="4466" y="361"/>
                  </a:cubicBezTo>
                  <a:cubicBezTo>
                    <a:pt x="4537" y="358"/>
                    <a:pt x="4608" y="356"/>
                    <a:pt x="4679" y="356"/>
                  </a:cubicBezTo>
                  <a:close/>
                  <a:moveTo>
                    <a:pt x="4571" y="0"/>
                  </a:moveTo>
                  <a:cubicBezTo>
                    <a:pt x="4536" y="0"/>
                    <a:pt x="4501" y="0"/>
                    <a:pt x="4466" y="1"/>
                  </a:cubicBezTo>
                  <a:cubicBezTo>
                    <a:pt x="1928" y="54"/>
                    <a:pt x="0" y="2139"/>
                    <a:pt x="23" y="4660"/>
                  </a:cubicBezTo>
                  <a:cubicBezTo>
                    <a:pt x="43" y="6920"/>
                    <a:pt x="2020" y="9149"/>
                    <a:pt x="4336" y="9149"/>
                  </a:cubicBezTo>
                  <a:cubicBezTo>
                    <a:pt x="4442" y="9149"/>
                    <a:pt x="4549" y="9145"/>
                    <a:pt x="4657" y="9135"/>
                  </a:cubicBezTo>
                  <a:cubicBezTo>
                    <a:pt x="4680" y="9162"/>
                    <a:pt x="4714" y="9179"/>
                    <a:pt x="4759" y="9179"/>
                  </a:cubicBezTo>
                  <a:cubicBezTo>
                    <a:pt x="4764" y="9179"/>
                    <a:pt x="4769" y="9179"/>
                    <a:pt x="4775" y="9179"/>
                  </a:cubicBezTo>
                  <a:cubicBezTo>
                    <a:pt x="7229" y="9022"/>
                    <a:pt x="9314" y="7057"/>
                    <a:pt x="9234" y="4517"/>
                  </a:cubicBezTo>
                  <a:cubicBezTo>
                    <a:pt x="9154" y="1969"/>
                    <a:pt x="7090" y="0"/>
                    <a:pt x="457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3022;p72">
              <a:extLst>
                <a:ext uri="{FF2B5EF4-FFF2-40B4-BE49-F238E27FC236}">
                  <a16:creationId xmlns:a16="http://schemas.microsoft.com/office/drawing/2014/main" id="{F5060BB2-E9EF-4B10-A78F-888E4960CEFC}"/>
                </a:ext>
              </a:extLst>
            </p:cNvPr>
            <p:cNvSpPr/>
            <p:nvPr/>
          </p:nvSpPr>
          <p:spPr>
            <a:xfrm>
              <a:off x="6113588" y="3313107"/>
              <a:ext cx="219025" cy="213600"/>
            </a:xfrm>
            <a:custGeom>
              <a:avLst/>
              <a:gdLst/>
              <a:ahLst/>
              <a:cxnLst/>
              <a:rect l="l" t="t" r="r" b="b"/>
              <a:pathLst>
                <a:path w="8761" h="8544" extrusionOk="0">
                  <a:moveTo>
                    <a:pt x="4641" y="1520"/>
                  </a:moveTo>
                  <a:cubicBezTo>
                    <a:pt x="4831" y="1520"/>
                    <a:pt x="5033" y="1625"/>
                    <a:pt x="5110" y="1828"/>
                  </a:cubicBezTo>
                  <a:cubicBezTo>
                    <a:pt x="5377" y="2527"/>
                    <a:pt x="5331" y="3329"/>
                    <a:pt x="5343" y="4068"/>
                  </a:cubicBezTo>
                  <a:cubicBezTo>
                    <a:pt x="5353" y="4827"/>
                    <a:pt x="5429" y="5609"/>
                    <a:pt x="5264" y="6353"/>
                  </a:cubicBezTo>
                  <a:cubicBezTo>
                    <a:pt x="5201" y="6647"/>
                    <a:pt x="4934" y="6795"/>
                    <a:pt x="4668" y="6795"/>
                  </a:cubicBezTo>
                  <a:cubicBezTo>
                    <a:pt x="4403" y="6795"/>
                    <a:pt x="4138" y="6648"/>
                    <a:pt x="4075" y="6353"/>
                  </a:cubicBezTo>
                  <a:cubicBezTo>
                    <a:pt x="3916" y="5607"/>
                    <a:pt x="3995" y="4827"/>
                    <a:pt x="4009" y="4068"/>
                  </a:cubicBezTo>
                  <a:cubicBezTo>
                    <a:pt x="4013" y="3772"/>
                    <a:pt x="4011" y="3467"/>
                    <a:pt x="4023" y="3162"/>
                  </a:cubicBezTo>
                  <a:lnTo>
                    <a:pt x="4023" y="3162"/>
                  </a:lnTo>
                  <a:cubicBezTo>
                    <a:pt x="3946" y="3211"/>
                    <a:pt x="3864" y="3255"/>
                    <a:pt x="3768" y="3294"/>
                  </a:cubicBezTo>
                  <a:cubicBezTo>
                    <a:pt x="3520" y="3394"/>
                    <a:pt x="3284" y="3437"/>
                    <a:pt x="3043" y="3437"/>
                  </a:cubicBezTo>
                  <a:cubicBezTo>
                    <a:pt x="2859" y="3437"/>
                    <a:pt x="2673" y="3412"/>
                    <a:pt x="2476" y="3366"/>
                  </a:cubicBezTo>
                  <a:cubicBezTo>
                    <a:pt x="2256" y="3313"/>
                    <a:pt x="2313" y="2987"/>
                    <a:pt x="2528" y="2982"/>
                  </a:cubicBezTo>
                  <a:cubicBezTo>
                    <a:pt x="2916" y="2975"/>
                    <a:pt x="3784" y="2768"/>
                    <a:pt x="4108" y="2333"/>
                  </a:cubicBezTo>
                  <a:cubicBezTo>
                    <a:pt x="4140" y="2177"/>
                    <a:pt x="4182" y="2020"/>
                    <a:pt x="4237" y="1869"/>
                  </a:cubicBezTo>
                  <a:cubicBezTo>
                    <a:pt x="4257" y="1634"/>
                    <a:pt x="4443" y="1520"/>
                    <a:pt x="4641" y="1520"/>
                  </a:cubicBezTo>
                  <a:close/>
                  <a:moveTo>
                    <a:pt x="4379" y="1"/>
                  </a:moveTo>
                  <a:cubicBezTo>
                    <a:pt x="4308" y="1"/>
                    <a:pt x="4237" y="3"/>
                    <a:pt x="4166" y="6"/>
                  </a:cubicBezTo>
                  <a:cubicBezTo>
                    <a:pt x="1822" y="126"/>
                    <a:pt x="1" y="2120"/>
                    <a:pt x="81" y="4470"/>
                  </a:cubicBezTo>
                  <a:cubicBezTo>
                    <a:pt x="164" y="6917"/>
                    <a:pt x="2190" y="8226"/>
                    <a:pt x="4385" y="8544"/>
                  </a:cubicBezTo>
                  <a:cubicBezTo>
                    <a:pt x="4408" y="8526"/>
                    <a:pt x="4436" y="8510"/>
                    <a:pt x="4475" y="8506"/>
                  </a:cubicBezTo>
                  <a:cubicBezTo>
                    <a:pt x="6828" y="8299"/>
                    <a:pt x="8761" y="6275"/>
                    <a:pt x="8522" y="3862"/>
                  </a:cubicBezTo>
                  <a:cubicBezTo>
                    <a:pt x="8310" y="1704"/>
                    <a:pt x="6553" y="1"/>
                    <a:pt x="4379" y="1"/>
                  </a:cubicBezTo>
                  <a:close/>
                </a:path>
              </a:pathLst>
            </a:custGeom>
            <a:solidFill>
              <a:srgbClr val="B2F7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3023;p72">
              <a:extLst>
                <a:ext uri="{FF2B5EF4-FFF2-40B4-BE49-F238E27FC236}">
                  <a16:creationId xmlns:a16="http://schemas.microsoft.com/office/drawing/2014/main" id="{62FA939D-233A-4BAA-AB4E-A4C77CF9B547}"/>
                </a:ext>
              </a:extLst>
            </p:cNvPr>
            <p:cNvSpPr/>
            <p:nvPr/>
          </p:nvSpPr>
          <p:spPr>
            <a:xfrm>
              <a:off x="6169963" y="3351107"/>
              <a:ext cx="79350" cy="131875"/>
            </a:xfrm>
            <a:custGeom>
              <a:avLst/>
              <a:gdLst/>
              <a:ahLst/>
              <a:cxnLst/>
              <a:rect l="l" t="t" r="r" b="b"/>
              <a:pathLst>
                <a:path w="3174" h="5275" extrusionOk="0">
                  <a:moveTo>
                    <a:pt x="2386" y="0"/>
                  </a:moveTo>
                  <a:cubicBezTo>
                    <a:pt x="2188" y="0"/>
                    <a:pt x="2002" y="114"/>
                    <a:pt x="1982" y="349"/>
                  </a:cubicBezTo>
                  <a:cubicBezTo>
                    <a:pt x="1927" y="500"/>
                    <a:pt x="1885" y="657"/>
                    <a:pt x="1853" y="814"/>
                  </a:cubicBezTo>
                  <a:cubicBezTo>
                    <a:pt x="1529" y="1248"/>
                    <a:pt x="661" y="1455"/>
                    <a:pt x="273" y="1462"/>
                  </a:cubicBezTo>
                  <a:cubicBezTo>
                    <a:pt x="58" y="1467"/>
                    <a:pt x="1" y="1793"/>
                    <a:pt x="220" y="1846"/>
                  </a:cubicBezTo>
                  <a:cubicBezTo>
                    <a:pt x="417" y="1892"/>
                    <a:pt x="604" y="1917"/>
                    <a:pt x="788" y="1917"/>
                  </a:cubicBezTo>
                  <a:cubicBezTo>
                    <a:pt x="1029" y="1917"/>
                    <a:pt x="1265" y="1874"/>
                    <a:pt x="1513" y="1774"/>
                  </a:cubicBezTo>
                  <a:cubicBezTo>
                    <a:pt x="1607" y="1735"/>
                    <a:pt x="1691" y="1691"/>
                    <a:pt x="1768" y="1642"/>
                  </a:cubicBezTo>
                  <a:lnTo>
                    <a:pt x="1768" y="1642"/>
                  </a:lnTo>
                  <a:cubicBezTo>
                    <a:pt x="1756" y="1947"/>
                    <a:pt x="1758" y="2252"/>
                    <a:pt x="1754" y="2548"/>
                  </a:cubicBezTo>
                  <a:cubicBezTo>
                    <a:pt x="1740" y="3307"/>
                    <a:pt x="1661" y="4087"/>
                    <a:pt x="1820" y="4833"/>
                  </a:cubicBezTo>
                  <a:cubicBezTo>
                    <a:pt x="1883" y="5128"/>
                    <a:pt x="2148" y="5275"/>
                    <a:pt x="2413" y="5275"/>
                  </a:cubicBezTo>
                  <a:cubicBezTo>
                    <a:pt x="2679" y="5275"/>
                    <a:pt x="2945" y="5127"/>
                    <a:pt x="3009" y="4833"/>
                  </a:cubicBezTo>
                  <a:cubicBezTo>
                    <a:pt x="3174" y="4089"/>
                    <a:pt x="3097" y="3307"/>
                    <a:pt x="3088" y="2548"/>
                  </a:cubicBezTo>
                  <a:cubicBezTo>
                    <a:pt x="3076" y="1809"/>
                    <a:pt x="3122" y="1007"/>
                    <a:pt x="2855" y="308"/>
                  </a:cubicBezTo>
                  <a:cubicBezTo>
                    <a:pt x="2778" y="105"/>
                    <a:pt x="2576" y="0"/>
                    <a:pt x="238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CuadroTexto 1"/>
          <p:cNvSpPr txBox="1"/>
          <p:nvPr/>
        </p:nvSpPr>
        <p:spPr>
          <a:xfrm>
            <a:off x="2484562" y="684157"/>
            <a:ext cx="55489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smtClean="0"/>
              <a:t>Cuadernillo de actividades páginas 6 y 7</a:t>
            </a:r>
            <a:endParaRPr lang="es-ES" sz="2000" b="1" dirty="0"/>
          </a:p>
        </p:txBody>
      </p:sp>
      <p:pic>
        <p:nvPicPr>
          <p:cNvPr id="25" name="Imagen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2620" y="1516669"/>
            <a:ext cx="2155735" cy="2566225"/>
          </a:xfrm>
          <a:prstGeom prst="rect">
            <a:avLst/>
          </a:prstGeom>
        </p:spPr>
      </p:pic>
      <p:pic>
        <p:nvPicPr>
          <p:cNvPr id="26" name="Imagen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8806" y="1517461"/>
            <a:ext cx="2595841" cy="2565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6487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6848" y="1177202"/>
            <a:ext cx="2152650" cy="2124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095005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0269" y="2068646"/>
            <a:ext cx="4202257" cy="2473480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1042119" y="581891"/>
            <a:ext cx="782435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000" b="1" dirty="0"/>
              <a:t>R</a:t>
            </a:r>
            <a:r>
              <a:rPr lang="es-ES" sz="6000" b="1" dirty="0" smtClean="0"/>
              <a:t>etroalimentación</a:t>
            </a:r>
            <a:endParaRPr lang="es-ES" sz="6000" b="1" dirty="0"/>
          </a:p>
        </p:txBody>
      </p:sp>
    </p:spTree>
    <p:extLst>
      <p:ext uri="{BB962C8B-B14F-4D97-AF65-F5344CB8AC3E}">
        <p14:creationId xmlns:p14="http://schemas.microsoft.com/office/powerpoint/2010/main" val="21656989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90" name="Google Shape;2690;p67"/>
          <p:cNvGrpSpPr/>
          <p:nvPr/>
        </p:nvGrpSpPr>
        <p:grpSpPr>
          <a:xfrm>
            <a:off x="2191006" y="221374"/>
            <a:ext cx="4761887" cy="2301378"/>
            <a:chOff x="2646769" y="3458220"/>
            <a:chExt cx="1419425" cy="685975"/>
          </a:xfrm>
        </p:grpSpPr>
        <p:sp>
          <p:nvSpPr>
            <p:cNvPr id="2691" name="Google Shape;2691;p67"/>
            <p:cNvSpPr/>
            <p:nvPr/>
          </p:nvSpPr>
          <p:spPr>
            <a:xfrm>
              <a:off x="2659244" y="3470745"/>
              <a:ext cx="1394475" cy="661925"/>
            </a:xfrm>
            <a:custGeom>
              <a:avLst/>
              <a:gdLst/>
              <a:ahLst/>
              <a:cxnLst/>
              <a:rect l="l" t="t" r="r" b="b"/>
              <a:pathLst>
                <a:path w="55779" h="26477" extrusionOk="0">
                  <a:moveTo>
                    <a:pt x="27890" y="1"/>
                  </a:moveTo>
                  <a:cubicBezTo>
                    <a:pt x="26782" y="1634"/>
                    <a:pt x="24913" y="2647"/>
                    <a:pt x="22984" y="2647"/>
                  </a:cubicBezTo>
                  <a:cubicBezTo>
                    <a:pt x="22362" y="2647"/>
                    <a:pt x="21735" y="2542"/>
                    <a:pt x="21125" y="2319"/>
                  </a:cubicBezTo>
                  <a:cubicBezTo>
                    <a:pt x="19111" y="1579"/>
                    <a:pt x="17574" y="319"/>
                    <a:pt x="15339" y="187"/>
                  </a:cubicBezTo>
                  <a:cubicBezTo>
                    <a:pt x="15197" y="179"/>
                    <a:pt x="15050" y="175"/>
                    <a:pt x="14899" y="175"/>
                  </a:cubicBezTo>
                  <a:cubicBezTo>
                    <a:pt x="12711" y="175"/>
                    <a:pt x="9746" y="1067"/>
                    <a:pt x="10079" y="3754"/>
                  </a:cubicBezTo>
                  <a:cubicBezTo>
                    <a:pt x="10099" y="3918"/>
                    <a:pt x="9967" y="3995"/>
                    <a:pt x="9833" y="3995"/>
                  </a:cubicBezTo>
                  <a:cubicBezTo>
                    <a:pt x="9764" y="3995"/>
                    <a:pt x="9695" y="3975"/>
                    <a:pt x="9645" y="3935"/>
                  </a:cubicBezTo>
                  <a:cubicBezTo>
                    <a:pt x="8242" y="2816"/>
                    <a:pt x="5821" y="1673"/>
                    <a:pt x="3847" y="1673"/>
                  </a:cubicBezTo>
                  <a:cubicBezTo>
                    <a:pt x="2137" y="1673"/>
                    <a:pt x="763" y="2531"/>
                    <a:pt x="677" y="5007"/>
                  </a:cubicBezTo>
                  <a:cubicBezTo>
                    <a:pt x="613" y="6892"/>
                    <a:pt x="2550" y="11196"/>
                    <a:pt x="1" y="12252"/>
                  </a:cubicBezTo>
                  <a:cubicBezTo>
                    <a:pt x="3011" y="13639"/>
                    <a:pt x="595" y="17469"/>
                    <a:pt x="539" y="19672"/>
                  </a:cubicBezTo>
                  <a:cubicBezTo>
                    <a:pt x="478" y="21962"/>
                    <a:pt x="2067" y="23632"/>
                    <a:pt x="4339" y="23734"/>
                  </a:cubicBezTo>
                  <a:cubicBezTo>
                    <a:pt x="4416" y="23737"/>
                    <a:pt x="4492" y="23739"/>
                    <a:pt x="4568" y="23739"/>
                  </a:cubicBezTo>
                  <a:cubicBezTo>
                    <a:pt x="6475" y="23739"/>
                    <a:pt x="8130" y="22684"/>
                    <a:pt x="9856" y="22000"/>
                  </a:cubicBezTo>
                  <a:cubicBezTo>
                    <a:pt x="9871" y="21993"/>
                    <a:pt x="9885" y="21991"/>
                    <a:pt x="9898" y="21991"/>
                  </a:cubicBezTo>
                  <a:cubicBezTo>
                    <a:pt x="9969" y="21991"/>
                    <a:pt x="9999" y="22079"/>
                    <a:pt x="9975" y="22145"/>
                  </a:cubicBezTo>
                  <a:cubicBezTo>
                    <a:pt x="10009" y="22179"/>
                    <a:pt x="10035" y="22223"/>
                    <a:pt x="10039" y="22284"/>
                  </a:cubicBezTo>
                  <a:cubicBezTo>
                    <a:pt x="10252" y="24616"/>
                    <a:pt x="12007" y="26342"/>
                    <a:pt x="14359" y="26467"/>
                  </a:cubicBezTo>
                  <a:cubicBezTo>
                    <a:pt x="14476" y="26474"/>
                    <a:pt x="14593" y="26477"/>
                    <a:pt x="14709" y="26477"/>
                  </a:cubicBezTo>
                  <a:cubicBezTo>
                    <a:pt x="16580" y="26477"/>
                    <a:pt x="18355" y="25694"/>
                    <a:pt x="20081" y="25059"/>
                  </a:cubicBezTo>
                  <a:cubicBezTo>
                    <a:pt x="21337" y="24596"/>
                    <a:pt x="22689" y="24168"/>
                    <a:pt x="24044" y="24168"/>
                  </a:cubicBezTo>
                  <a:cubicBezTo>
                    <a:pt x="24451" y="24168"/>
                    <a:pt x="24858" y="24207"/>
                    <a:pt x="25262" y="24294"/>
                  </a:cubicBezTo>
                  <a:cubicBezTo>
                    <a:pt x="26320" y="24526"/>
                    <a:pt x="27557" y="25151"/>
                    <a:pt x="27890" y="26253"/>
                  </a:cubicBezTo>
                  <a:cubicBezTo>
                    <a:pt x="28223" y="25151"/>
                    <a:pt x="29460" y="24526"/>
                    <a:pt x="30517" y="24294"/>
                  </a:cubicBezTo>
                  <a:cubicBezTo>
                    <a:pt x="30922" y="24207"/>
                    <a:pt x="31329" y="24168"/>
                    <a:pt x="31736" y="24168"/>
                  </a:cubicBezTo>
                  <a:cubicBezTo>
                    <a:pt x="33091" y="24168"/>
                    <a:pt x="34443" y="24596"/>
                    <a:pt x="35698" y="25059"/>
                  </a:cubicBezTo>
                  <a:cubicBezTo>
                    <a:pt x="37425" y="25694"/>
                    <a:pt x="39202" y="26476"/>
                    <a:pt x="41074" y="26476"/>
                  </a:cubicBezTo>
                  <a:cubicBezTo>
                    <a:pt x="41189" y="26476"/>
                    <a:pt x="41304" y="26473"/>
                    <a:pt x="41420" y="26467"/>
                  </a:cubicBezTo>
                  <a:cubicBezTo>
                    <a:pt x="43773" y="26342"/>
                    <a:pt x="45528" y="24616"/>
                    <a:pt x="45740" y="22284"/>
                  </a:cubicBezTo>
                  <a:cubicBezTo>
                    <a:pt x="45745" y="22224"/>
                    <a:pt x="45772" y="22179"/>
                    <a:pt x="45804" y="22145"/>
                  </a:cubicBezTo>
                  <a:cubicBezTo>
                    <a:pt x="45781" y="22079"/>
                    <a:pt x="45811" y="21991"/>
                    <a:pt x="45883" y="21991"/>
                  </a:cubicBezTo>
                  <a:cubicBezTo>
                    <a:pt x="45895" y="21991"/>
                    <a:pt x="45910" y="21993"/>
                    <a:pt x="45925" y="22000"/>
                  </a:cubicBezTo>
                  <a:cubicBezTo>
                    <a:pt x="47650" y="22684"/>
                    <a:pt x="49305" y="23739"/>
                    <a:pt x="51212" y="23739"/>
                  </a:cubicBezTo>
                  <a:cubicBezTo>
                    <a:pt x="51288" y="23739"/>
                    <a:pt x="51364" y="23737"/>
                    <a:pt x="51441" y="23734"/>
                  </a:cubicBezTo>
                  <a:cubicBezTo>
                    <a:pt x="53713" y="23632"/>
                    <a:pt x="55301" y="21962"/>
                    <a:pt x="55242" y="19672"/>
                  </a:cubicBezTo>
                  <a:cubicBezTo>
                    <a:pt x="55186" y="17469"/>
                    <a:pt x="52769" y="13639"/>
                    <a:pt x="55779" y="12252"/>
                  </a:cubicBezTo>
                  <a:cubicBezTo>
                    <a:pt x="53233" y="11196"/>
                    <a:pt x="55168" y="6892"/>
                    <a:pt x="55103" y="5007"/>
                  </a:cubicBezTo>
                  <a:cubicBezTo>
                    <a:pt x="55018" y="2531"/>
                    <a:pt x="53644" y="1673"/>
                    <a:pt x="51934" y="1673"/>
                  </a:cubicBezTo>
                  <a:cubicBezTo>
                    <a:pt x="49960" y="1673"/>
                    <a:pt x="47539" y="2816"/>
                    <a:pt x="46136" y="3935"/>
                  </a:cubicBezTo>
                  <a:cubicBezTo>
                    <a:pt x="46085" y="3975"/>
                    <a:pt x="46016" y="3995"/>
                    <a:pt x="45947" y="3995"/>
                  </a:cubicBezTo>
                  <a:cubicBezTo>
                    <a:pt x="45812" y="3995"/>
                    <a:pt x="45681" y="3918"/>
                    <a:pt x="45701" y="3754"/>
                  </a:cubicBezTo>
                  <a:cubicBezTo>
                    <a:pt x="46034" y="1067"/>
                    <a:pt x="43069" y="175"/>
                    <a:pt x="40882" y="175"/>
                  </a:cubicBezTo>
                  <a:cubicBezTo>
                    <a:pt x="40731" y="175"/>
                    <a:pt x="40584" y="179"/>
                    <a:pt x="40442" y="187"/>
                  </a:cubicBezTo>
                  <a:cubicBezTo>
                    <a:pt x="38207" y="319"/>
                    <a:pt x="36668" y="1579"/>
                    <a:pt x="34656" y="2319"/>
                  </a:cubicBezTo>
                  <a:cubicBezTo>
                    <a:pt x="34046" y="2542"/>
                    <a:pt x="33419" y="2647"/>
                    <a:pt x="32798" y="2647"/>
                  </a:cubicBezTo>
                  <a:cubicBezTo>
                    <a:pt x="30869" y="2647"/>
                    <a:pt x="28997" y="1634"/>
                    <a:pt x="27890" y="1"/>
                  </a:cubicBezTo>
                  <a:close/>
                </a:path>
              </a:pathLst>
            </a:custGeom>
            <a:solidFill>
              <a:srgbClr val="FFE6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2" name="Google Shape;2692;p67"/>
            <p:cNvSpPr/>
            <p:nvPr/>
          </p:nvSpPr>
          <p:spPr>
            <a:xfrm>
              <a:off x="2646769" y="3458220"/>
              <a:ext cx="1419425" cy="685975"/>
            </a:xfrm>
            <a:custGeom>
              <a:avLst/>
              <a:gdLst/>
              <a:ahLst/>
              <a:cxnLst/>
              <a:rect l="l" t="t" r="r" b="b"/>
              <a:pathLst>
                <a:path w="56777" h="27439" extrusionOk="0">
                  <a:moveTo>
                    <a:pt x="28389" y="502"/>
                  </a:moveTo>
                  <a:cubicBezTo>
                    <a:pt x="29496" y="2135"/>
                    <a:pt x="31367" y="3148"/>
                    <a:pt x="33296" y="3148"/>
                  </a:cubicBezTo>
                  <a:cubicBezTo>
                    <a:pt x="33917" y="3148"/>
                    <a:pt x="34544" y="3043"/>
                    <a:pt x="35154" y="2820"/>
                  </a:cubicBezTo>
                  <a:cubicBezTo>
                    <a:pt x="37167" y="2080"/>
                    <a:pt x="38705" y="820"/>
                    <a:pt x="40941" y="688"/>
                  </a:cubicBezTo>
                  <a:cubicBezTo>
                    <a:pt x="41083" y="680"/>
                    <a:pt x="41230" y="676"/>
                    <a:pt x="41381" y="676"/>
                  </a:cubicBezTo>
                  <a:cubicBezTo>
                    <a:pt x="43567" y="676"/>
                    <a:pt x="46533" y="1568"/>
                    <a:pt x="46200" y="4255"/>
                  </a:cubicBezTo>
                  <a:cubicBezTo>
                    <a:pt x="46180" y="4419"/>
                    <a:pt x="46311" y="4496"/>
                    <a:pt x="46445" y="4496"/>
                  </a:cubicBezTo>
                  <a:cubicBezTo>
                    <a:pt x="46514" y="4496"/>
                    <a:pt x="46584" y="4476"/>
                    <a:pt x="46633" y="4436"/>
                  </a:cubicBezTo>
                  <a:cubicBezTo>
                    <a:pt x="48037" y="3317"/>
                    <a:pt x="50459" y="2174"/>
                    <a:pt x="52433" y="2174"/>
                  </a:cubicBezTo>
                  <a:cubicBezTo>
                    <a:pt x="54143" y="2174"/>
                    <a:pt x="55517" y="3032"/>
                    <a:pt x="55602" y="5508"/>
                  </a:cubicBezTo>
                  <a:cubicBezTo>
                    <a:pt x="55667" y="7393"/>
                    <a:pt x="53731" y="11697"/>
                    <a:pt x="56278" y="12753"/>
                  </a:cubicBezTo>
                  <a:cubicBezTo>
                    <a:pt x="53268" y="14140"/>
                    <a:pt x="55685" y="17971"/>
                    <a:pt x="55741" y="20173"/>
                  </a:cubicBezTo>
                  <a:cubicBezTo>
                    <a:pt x="55800" y="22463"/>
                    <a:pt x="54212" y="24133"/>
                    <a:pt x="51940" y="24235"/>
                  </a:cubicBezTo>
                  <a:cubicBezTo>
                    <a:pt x="51863" y="24238"/>
                    <a:pt x="51787" y="24240"/>
                    <a:pt x="51711" y="24240"/>
                  </a:cubicBezTo>
                  <a:cubicBezTo>
                    <a:pt x="49804" y="24240"/>
                    <a:pt x="48149" y="23185"/>
                    <a:pt x="46424" y="22501"/>
                  </a:cubicBezTo>
                  <a:cubicBezTo>
                    <a:pt x="46408" y="22494"/>
                    <a:pt x="46394" y="22492"/>
                    <a:pt x="46381" y="22492"/>
                  </a:cubicBezTo>
                  <a:cubicBezTo>
                    <a:pt x="46309" y="22492"/>
                    <a:pt x="46280" y="22580"/>
                    <a:pt x="46303" y="22646"/>
                  </a:cubicBezTo>
                  <a:cubicBezTo>
                    <a:pt x="46271" y="22681"/>
                    <a:pt x="46244" y="22725"/>
                    <a:pt x="46239" y="22785"/>
                  </a:cubicBezTo>
                  <a:cubicBezTo>
                    <a:pt x="46027" y="25117"/>
                    <a:pt x="44272" y="26843"/>
                    <a:pt x="41919" y="26968"/>
                  </a:cubicBezTo>
                  <a:cubicBezTo>
                    <a:pt x="41802" y="26975"/>
                    <a:pt x="41686" y="26978"/>
                    <a:pt x="41570" y="26978"/>
                  </a:cubicBezTo>
                  <a:cubicBezTo>
                    <a:pt x="39699" y="26978"/>
                    <a:pt x="37924" y="26195"/>
                    <a:pt x="36197" y="25560"/>
                  </a:cubicBezTo>
                  <a:cubicBezTo>
                    <a:pt x="34942" y="25097"/>
                    <a:pt x="33590" y="24669"/>
                    <a:pt x="32235" y="24669"/>
                  </a:cubicBezTo>
                  <a:cubicBezTo>
                    <a:pt x="31828" y="24669"/>
                    <a:pt x="31421" y="24708"/>
                    <a:pt x="31016" y="24795"/>
                  </a:cubicBezTo>
                  <a:cubicBezTo>
                    <a:pt x="29959" y="25027"/>
                    <a:pt x="28722" y="25652"/>
                    <a:pt x="28388" y="26754"/>
                  </a:cubicBezTo>
                  <a:cubicBezTo>
                    <a:pt x="28056" y="25652"/>
                    <a:pt x="26819" y="25027"/>
                    <a:pt x="25761" y="24795"/>
                  </a:cubicBezTo>
                  <a:cubicBezTo>
                    <a:pt x="25356" y="24708"/>
                    <a:pt x="24949" y="24669"/>
                    <a:pt x="24542" y="24669"/>
                  </a:cubicBezTo>
                  <a:cubicBezTo>
                    <a:pt x="23188" y="24669"/>
                    <a:pt x="21836" y="25097"/>
                    <a:pt x="20580" y="25560"/>
                  </a:cubicBezTo>
                  <a:cubicBezTo>
                    <a:pt x="18854" y="26195"/>
                    <a:pt x="17079" y="26978"/>
                    <a:pt x="15208" y="26978"/>
                  </a:cubicBezTo>
                  <a:cubicBezTo>
                    <a:pt x="15092" y="26978"/>
                    <a:pt x="14975" y="26975"/>
                    <a:pt x="14858" y="26968"/>
                  </a:cubicBezTo>
                  <a:cubicBezTo>
                    <a:pt x="12506" y="26843"/>
                    <a:pt x="10751" y="25117"/>
                    <a:pt x="10538" y="22785"/>
                  </a:cubicBezTo>
                  <a:cubicBezTo>
                    <a:pt x="10534" y="22725"/>
                    <a:pt x="10508" y="22681"/>
                    <a:pt x="10474" y="22646"/>
                  </a:cubicBezTo>
                  <a:cubicBezTo>
                    <a:pt x="10498" y="22580"/>
                    <a:pt x="10468" y="22492"/>
                    <a:pt x="10396" y="22492"/>
                  </a:cubicBezTo>
                  <a:cubicBezTo>
                    <a:pt x="10383" y="22492"/>
                    <a:pt x="10369" y="22494"/>
                    <a:pt x="10354" y="22501"/>
                  </a:cubicBezTo>
                  <a:cubicBezTo>
                    <a:pt x="8629" y="23185"/>
                    <a:pt x="6974" y="24240"/>
                    <a:pt x="5067" y="24240"/>
                  </a:cubicBezTo>
                  <a:cubicBezTo>
                    <a:pt x="4991" y="24240"/>
                    <a:pt x="4915" y="24238"/>
                    <a:pt x="4838" y="24235"/>
                  </a:cubicBezTo>
                  <a:cubicBezTo>
                    <a:pt x="2566" y="24133"/>
                    <a:pt x="977" y="22463"/>
                    <a:pt x="1037" y="20173"/>
                  </a:cubicBezTo>
                  <a:cubicBezTo>
                    <a:pt x="1093" y="17971"/>
                    <a:pt x="3510" y="14140"/>
                    <a:pt x="500" y="12753"/>
                  </a:cubicBezTo>
                  <a:cubicBezTo>
                    <a:pt x="3049" y="11697"/>
                    <a:pt x="1112" y="7393"/>
                    <a:pt x="1176" y="5508"/>
                  </a:cubicBezTo>
                  <a:cubicBezTo>
                    <a:pt x="1262" y="3032"/>
                    <a:pt x="2636" y="2174"/>
                    <a:pt x="4346" y="2174"/>
                  </a:cubicBezTo>
                  <a:cubicBezTo>
                    <a:pt x="6320" y="2174"/>
                    <a:pt x="8741" y="3317"/>
                    <a:pt x="10144" y="4436"/>
                  </a:cubicBezTo>
                  <a:cubicBezTo>
                    <a:pt x="10194" y="4476"/>
                    <a:pt x="10263" y="4496"/>
                    <a:pt x="10332" y="4496"/>
                  </a:cubicBezTo>
                  <a:cubicBezTo>
                    <a:pt x="10466" y="4496"/>
                    <a:pt x="10598" y="4419"/>
                    <a:pt x="10578" y="4255"/>
                  </a:cubicBezTo>
                  <a:cubicBezTo>
                    <a:pt x="10245" y="1568"/>
                    <a:pt x="13210" y="676"/>
                    <a:pt x="15398" y="676"/>
                  </a:cubicBezTo>
                  <a:cubicBezTo>
                    <a:pt x="15549" y="676"/>
                    <a:pt x="15696" y="680"/>
                    <a:pt x="15838" y="688"/>
                  </a:cubicBezTo>
                  <a:cubicBezTo>
                    <a:pt x="18073" y="820"/>
                    <a:pt x="19610" y="2080"/>
                    <a:pt x="21624" y="2820"/>
                  </a:cubicBezTo>
                  <a:cubicBezTo>
                    <a:pt x="22234" y="3043"/>
                    <a:pt x="22861" y="3148"/>
                    <a:pt x="23483" y="3148"/>
                  </a:cubicBezTo>
                  <a:cubicBezTo>
                    <a:pt x="25412" y="3148"/>
                    <a:pt x="27281" y="2135"/>
                    <a:pt x="28389" y="502"/>
                  </a:cubicBezTo>
                  <a:close/>
                  <a:moveTo>
                    <a:pt x="28292" y="1"/>
                  </a:moveTo>
                  <a:cubicBezTo>
                    <a:pt x="28225" y="1"/>
                    <a:pt x="28159" y="30"/>
                    <a:pt x="28114" y="104"/>
                  </a:cubicBezTo>
                  <a:cubicBezTo>
                    <a:pt x="27160" y="1702"/>
                    <a:pt x="25398" y="2697"/>
                    <a:pt x="23542" y="2697"/>
                  </a:cubicBezTo>
                  <a:cubicBezTo>
                    <a:pt x="23389" y="2697"/>
                    <a:pt x="23236" y="2690"/>
                    <a:pt x="23083" y="2677"/>
                  </a:cubicBezTo>
                  <a:cubicBezTo>
                    <a:pt x="20994" y="2490"/>
                    <a:pt x="19361" y="843"/>
                    <a:pt x="17327" y="377"/>
                  </a:cubicBezTo>
                  <a:cubicBezTo>
                    <a:pt x="16785" y="253"/>
                    <a:pt x="16145" y="184"/>
                    <a:pt x="15473" y="184"/>
                  </a:cubicBezTo>
                  <a:cubicBezTo>
                    <a:pt x="12997" y="184"/>
                    <a:pt x="10087" y="1122"/>
                    <a:pt x="10045" y="3729"/>
                  </a:cubicBezTo>
                  <a:cubicBezTo>
                    <a:pt x="8581" y="2670"/>
                    <a:pt x="6379" y="1520"/>
                    <a:pt x="4421" y="1520"/>
                  </a:cubicBezTo>
                  <a:cubicBezTo>
                    <a:pt x="3580" y="1520"/>
                    <a:pt x="2784" y="1731"/>
                    <a:pt x="2111" y="2254"/>
                  </a:cubicBezTo>
                  <a:cubicBezTo>
                    <a:pt x="1081" y="3053"/>
                    <a:pt x="698" y="4422"/>
                    <a:pt x="691" y="5673"/>
                  </a:cubicBezTo>
                  <a:cubicBezTo>
                    <a:pt x="681" y="7580"/>
                    <a:pt x="2594" y="11589"/>
                    <a:pt x="146" y="12536"/>
                  </a:cubicBezTo>
                  <a:cubicBezTo>
                    <a:pt x="1" y="12593"/>
                    <a:pt x="13" y="12783"/>
                    <a:pt x="118" y="12838"/>
                  </a:cubicBezTo>
                  <a:cubicBezTo>
                    <a:pt x="54" y="12942"/>
                    <a:pt x="63" y="13077"/>
                    <a:pt x="206" y="13140"/>
                  </a:cubicBezTo>
                  <a:cubicBezTo>
                    <a:pt x="2693" y="14226"/>
                    <a:pt x="1063" y="17375"/>
                    <a:pt x="679" y="19194"/>
                  </a:cubicBezTo>
                  <a:cubicBezTo>
                    <a:pt x="379" y="20612"/>
                    <a:pt x="569" y="22159"/>
                    <a:pt x="1520" y="23304"/>
                  </a:cubicBezTo>
                  <a:cubicBezTo>
                    <a:pt x="2424" y="24396"/>
                    <a:pt x="3624" y="24818"/>
                    <a:pt x="4892" y="24818"/>
                  </a:cubicBezTo>
                  <a:cubicBezTo>
                    <a:pt x="6719" y="24818"/>
                    <a:pt x="8685" y="23943"/>
                    <a:pt x="10107" y="22940"/>
                  </a:cubicBezTo>
                  <a:cubicBezTo>
                    <a:pt x="10352" y="25748"/>
                    <a:pt x="12668" y="27439"/>
                    <a:pt x="15304" y="27439"/>
                  </a:cubicBezTo>
                  <a:cubicBezTo>
                    <a:pt x="15613" y="27439"/>
                    <a:pt x="15927" y="27415"/>
                    <a:pt x="16242" y="27368"/>
                  </a:cubicBezTo>
                  <a:cubicBezTo>
                    <a:pt x="18214" y="27070"/>
                    <a:pt x="19998" y="26093"/>
                    <a:pt x="21889" y="25515"/>
                  </a:cubicBezTo>
                  <a:cubicBezTo>
                    <a:pt x="22750" y="25251"/>
                    <a:pt x="23655" y="25047"/>
                    <a:pt x="24559" y="25047"/>
                  </a:cubicBezTo>
                  <a:cubicBezTo>
                    <a:pt x="24928" y="25047"/>
                    <a:pt x="25296" y="25081"/>
                    <a:pt x="25662" y="25159"/>
                  </a:cubicBezTo>
                  <a:cubicBezTo>
                    <a:pt x="26859" y="25414"/>
                    <a:pt x="27541" y="26072"/>
                    <a:pt x="28301" y="26964"/>
                  </a:cubicBezTo>
                  <a:cubicBezTo>
                    <a:pt x="28315" y="26981"/>
                    <a:pt x="28332" y="26988"/>
                    <a:pt x="28349" y="26988"/>
                  </a:cubicBezTo>
                  <a:cubicBezTo>
                    <a:pt x="28363" y="26988"/>
                    <a:pt x="28377" y="26983"/>
                    <a:pt x="28389" y="26975"/>
                  </a:cubicBezTo>
                  <a:cubicBezTo>
                    <a:pt x="28401" y="26983"/>
                    <a:pt x="28415" y="26988"/>
                    <a:pt x="28428" y="26988"/>
                  </a:cubicBezTo>
                  <a:cubicBezTo>
                    <a:pt x="28446" y="26988"/>
                    <a:pt x="28463" y="26981"/>
                    <a:pt x="28477" y="26964"/>
                  </a:cubicBezTo>
                  <a:cubicBezTo>
                    <a:pt x="29239" y="26072"/>
                    <a:pt x="29922" y="25414"/>
                    <a:pt x="31116" y="25159"/>
                  </a:cubicBezTo>
                  <a:cubicBezTo>
                    <a:pt x="31481" y="25081"/>
                    <a:pt x="31850" y="25047"/>
                    <a:pt x="32218" y="25047"/>
                  </a:cubicBezTo>
                  <a:cubicBezTo>
                    <a:pt x="33123" y="25047"/>
                    <a:pt x="34027" y="25251"/>
                    <a:pt x="34889" y="25515"/>
                  </a:cubicBezTo>
                  <a:cubicBezTo>
                    <a:pt x="36780" y="26093"/>
                    <a:pt x="38565" y="27070"/>
                    <a:pt x="40536" y="27368"/>
                  </a:cubicBezTo>
                  <a:cubicBezTo>
                    <a:pt x="40852" y="27416"/>
                    <a:pt x="41166" y="27439"/>
                    <a:pt x="41475" y="27439"/>
                  </a:cubicBezTo>
                  <a:cubicBezTo>
                    <a:pt x="44112" y="27439"/>
                    <a:pt x="46425" y="25748"/>
                    <a:pt x="46671" y="22940"/>
                  </a:cubicBezTo>
                  <a:cubicBezTo>
                    <a:pt x="48092" y="23943"/>
                    <a:pt x="50059" y="24818"/>
                    <a:pt x="51886" y="24818"/>
                  </a:cubicBezTo>
                  <a:cubicBezTo>
                    <a:pt x="53153" y="24818"/>
                    <a:pt x="54354" y="24396"/>
                    <a:pt x="55258" y="23304"/>
                  </a:cubicBezTo>
                  <a:cubicBezTo>
                    <a:pt x="56209" y="22159"/>
                    <a:pt x="56399" y="20612"/>
                    <a:pt x="56098" y="19194"/>
                  </a:cubicBezTo>
                  <a:cubicBezTo>
                    <a:pt x="55715" y="17375"/>
                    <a:pt x="54085" y="14226"/>
                    <a:pt x="56574" y="13140"/>
                  </a:cubicBezTo>
                  <a:cubicBezTo>
                    <a:pt x="56717" y="13077"/>
                    <a:pt x="56723" y="12942"/>
                    <a:pt x="56659" y="12838"/>
                  </a:cubicBezTo>
                  <a:cubicBezTo>
                    <a:pt x="56765" y="12783"/>
                    <a:pt x="56777" y="12593"/>
                    <a:pt x="56632" y="12536"/>
                  </a:cubicBezTo>
                  <a:cubicBezTo>
                    <a:pt x="54184" y="11589"/>
                    <a:pt x="56098" y="7580"/>
                    <a:pt x="56087" y="5673"/>
                  </a:cubicBezTo>
                  <a:cubicBezTo>
                    <a:pt x="56082" y="4422"/>
                    <a:pt x="55697" y="3053"/>
                    <a:pt x="54667" y="2254"/>
                  </a:cubicBezTo>
                  <a:cubicBezTo>
                    <a:pt x="53994" y="1731"/>
                    <a:pt x="53198" y="1520"/>
                    <a:pt x="52358" y="1520"/>
                  </a:cubicBezTo>
                  <a:cubicBezTo>
                    <a:pt x="50400" y="1520"/>
                    <a:pt x="48200" y="2670"/>
                    <a:pt x="46736" y="3729"/>
                  </a:cubicBezTo>
                  <a:cubicBezTo>
                    <a:pt x="46692" y="1122"/>
                    <a:pt x="43781" y="184"/>
                    <a:pt x="41306" y="184"/>
                  </a:cubicBezTo>
                  <a:cubicBezTo>
                    <a:pt x="40634" y="184"/>
                    <a:pt x="39995" y="253"/>
                    <a:pt x="39454" y="377"/>
                  </a:cubicBezTo>
                  <a:cubicBezTo>
                    <a:pt x="37417" y="843"/>
                    <a:pt x="35784" y="2490"/>
                    <a:pt x="33694" y="2677"/>
                  </a:cubicBezTo>
                  <a:cubicBezTo>
                    <a:pt x="33541" y="2690"/>
                    <a:pt x="33389" y="2697"/>
                    <a:pt x="33236" y="2697"/>
                  </a:cubicBezTo>
                  <a:cubicBezTo>
                    <a:pt x="31381" y="2697"/>
                    <a:pt x="29618" y="1702"/>
                    <a:pt x="28664" y="104"/>
                  </a:cubicBezTo>
                  <a:cubicBezTo>
                    <a:pt x="28619" y="30"/>
                    <a:pt x="28554" y="1"/>
                    <a:pt x="28487" y="1"/>
                  </a:cubicBezTo>
                  <a:cubicBezTo>
                    <a:pt x="28454" y="1"/>
                    <a:pt x="28421" y="8"/>
                    <a:pt x="28389" y="21"/>
                  </a:cubicBezTo>
                  <a:cubicBezTo>
                    <a:pt x="28358" y="8"/>
                    <a:pt x="28325" y="1"/>
                    <a:pt x="2829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93" name="Google Shape;2693;p67"/>
          <p:cNvSpPr txBox="1">
            <a:spLocks noGrp="1"/>
          </p:cNvSpPr>
          <p:nvPr>
            <p:ph type="title"/>
          </p:nvPr>
        </p:nvSpPr>
        <p:spPr>
          <a:xfrm>
            <a:off x="2374641" y="919420"/>
            <a:ext cx="4394615" cy="105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¡¡¡ Muy </a:t>
            </a:r>
            <a:r>
              <a:rPr lang="en" dirty="0" smtClean="0"/>
              <a:t>buen trabajo </a:t>
            </a:r>
            <a:r>
              <a:rPr lang="en" dirty="0"/>
              <a:t>!!! </a:t>
            </a:r>
            <a:endParaRPr dirty="0"/>
          </a:p>
        </p:txBody>
      </p:sp>
      <p:sp>
        <p:nvSpPr>
          <p:cNvPr id="2694" name="Google Shape;2694;p67"/>
          <p:cNvSpPr/>
          <p:nvPr/>
        </p:nvSpPr>
        <p:spPr>
          <a:xfrm>
            <a:off x="1108421" y="921667"/>
            <a:ext cx="468899" cy="450396"/>
          </a:xfrm>
          <a:custGeom>
            <a:avLst/>
            <a:gdLst/>
            <a:ahLst/>
            <a:cxnLst/>
            <a:rect l="l" t="t" r="r" b="b"/>
            <a:pathLst>
              <a:path w="5626" h="5404" extrusionOk="0">
                <a:moveTo>
                  <a:pt x="3698" y="586"/>
                </a:moveTo>
                <a:cubicBezTo>
                  <a:pt x="3711" y="586"/>
                  <a:pt x="3717" y="597"/>
                  <a:pt x="3721" y="617"/>
                </a:cubicBezTo>
                <a:cubicBezTo>
                  <a:pt x="3729" y="667"/>
                  <a:pt x="3726" y="728"/>
                  <a:pt x="3713" y="754"/>
                </a:cubicBezTo>
                <a:cubicBezTo>
                  <a:pt x="3700" y="781"/>
                  <a:pt x="3697" y="876"/>
                  <a:pt x="3705" y="967"/>
                </a:cubicBezTo>
                <a:cubicBezTo>
                  <a:pt x="3712" y="1057"/>
                  <a:pt x="3699" y="1222"/>
                  <a:pt x="3676" y="1333"/>
                </a:cubicBezTo>
                <a:cubicBezTo>
                  <a:pt x="3652" y="1446"/>
                  <a:pt x="3648" y="1585"/>
                  <a:pt x="3666" y="1646"/>
                </a:cubicBezTo>
                <a:cubicBezTo>
                  <a:pt x="3698" y="1750"/>
                  <a:pt x="3712" y="1759"/>
                  <a:pt x="3934" y="1800"/>
                </a:cubicBezTo>
                <a:cubicBezTo>
                  <a:pt x="4064" y="1825"/>
                  <a:pt x="4222" y="1862"/>
                  <a:pt x="4288" y="1885"/>
                </a:cubicBezTo>
                <a:cubicBezTo>
                  <a:pt x="4353" y="1906"/>
                  <a:pt x="4531" y="1942"/>
                  <a:pt x="4681" y="1964"/>
                </a:cubicBezTo>
                <a:cubicBezTo>
                  <a:pt x="5044" y="2015"/>
                  <a:pt x="5154" y="2042"/>
                  <a:pt x="5138" y="2076"/>
                </a:cubicBezTo>
                <a:cubicBezTo>
                  <a:pt x="5130" y="2092"/>
                  <a:pt x="4822" y="2210"/>
                  <a:pt x="4455" y="2339"/>
                </a:cubicBezTo>
                <a:cubicBezTo>
                  <a:pt x="3713" y="2597"/>
                  <a:pt x="3626" y="2673"/>
                  <a:pt x="3848" y="2858"/>
                </a:cubicBezTo>
                <a:cubicBezTo>
                  <a:pt x="3915" y="2913"/>
                  <a:pt x="4153" y="3146"/>
                  <a:pt x="4383" y="3381"/>
                </a:cubicBezTo>
                <a:lnTo>
                  <a:pt x="4796" y="3804"/>
                </a:lnTo>
                <a:lnTo>
                  <a:pt x="4796" y="3804"/>
                </a:lnTo>
                <a:lnTo>
                  <a:pt x="4622" y="3778"/>
                </a:lnTo>
                <a:cubicBezTo>
                  <a:pt x="4526" y="3763"/>
                  <a:pt x="4218" y="3702"/>
                  <a:pt x="3938" y="3641"/>
                </a:cubicBezTo>
                <a:cubicBezTo>
                  <a:pt x="3701" y="3590"/>
                  <a:pt x="3546" y="3566"/>
                  <a:pt x="3459" y="3566"/>
                </a:cubicBezTo>
                <a:cubicBezTo>
                  <a:pt x="3415" y="3566"/>
                  <a:pt x="3388" y="3572"/>
                  <a:pt x="3377" y="3584"/>
                </a:cubicBezTo>
                <a:cubicBezTo>
                  <a:pt x="3349" y="3613"/>
                  <a:pt x="3328" y="3743"/>
                  <a:pt x="3329" y="3872"/>
                </a:cubicBezTo>
                <a:cubicBezTo>
                  <a:pt x="3331" y="4001"/>
                  <a:pt x="3317" y="4217"/>
                  <a:pt x="3298" y="4353"/>
                </a:cubicBezTo>
                <a:cubicBezTo>
                  <a:pt x="3277" y="4490"/>
                  <a:pt x="3269" y="4631"/>
                  <a:pt x="3276" y="4667"/>
                </a:cubicBezTo>
                <a:cubicBezTo>
                  <a:pt x="3284" y="4706"/>
                  <a:pt x="3281" y="4723"/>
                  <a:pt x="3270" y="4723"/>
                </a:cubicBezTo>
                <a:cubicBezTo>
                  <a:pt x="3250" y="4723"/>
                  <a:pt x="3204" y="4661"/>
                  <a:pt x="3165" y="4566"/>
                </a:cubicBezTo>
                <a:cubicBezTo>
                  <a:pt x="3135" y="4493"/>
                  <a:pt x="3048" y="4294"/>
                  <a:pt x="2973" y="4127"/>
                </a:cubicBezTo>
                <a:cubicBezTo>
                  <a:pt x="2898" y="3960"/>
                  <a:pt x="2820" y="3774"/>
                  <a:pt x="2801" y="3719"/>
                </a:cubicBezTo>
                <a:cubicBezTo>
                  <a:pt x="2772" y="3638"/>
                  <a:pt x="2742" y="3617"/>
                  <a:pt x="2648" y="3615"/>
                </a:cubicBezTo>
                <a:cubicBezTo>
                  <a:pt x="2648" y="3615"/>
                  <a:pt x="2647" y="3615"/>
                  <a:pt x="2646" y="3615"/>
                </a:cubicBezTo>
                <a:cubicBezTo>
                  <a:pt x="2535" y="3615"/>
                  <a:pt x="2096" y="3803"/>
                  <a:pt x="1817" y="3972"/>
                </a:cubicBezTo>
                <a:cubicBezTo>
                  <a:pt x="1755" y="4009"/>
                  <a:pt x="1638" y="4070"/>
                  <a:pt x="1560" y="4107"/>
                </a:cubicBezTo>
                <a:lnTo>
                  <a:pt x="1416" y="4172"/>
                </a:lnTo>
                <a:lnTo>
                  <a:pt x="1705" y="3612"/>
                </a:lnTo>
                <a:cubicBezTo>
                  <a:pt x="1925" y="3185"/>
                  <a:pt x="1988" y="3033"/>
                  <a:pt x="1971" y="2966"/>
                </a:cubicBezTo>
                <a:cubicBezTo>
                  <a:pt x="1953" y="2891"/>
                  <a:pt x="1881" y="2849"/>
                  <a:pt x="1491" y="2684"/>
                </a:cubicBezTo>
                <a:cubicBezTo>
                  <a:pt x="1237" y="2577"/>
                  <a:pt x="943" y="2466"/>
                  <a:pt x="831" y="2436"/>
                </a:cubicBezTo>
                <a:cubicBezTo>
                  <a:pt x="718" y="2406"/>
                  <a:pt x="631" y="2376"/>
                  <a:pt x="635" y="2369"/>
                </a:cubicBezTo>
                <a:cubicBezTo>
                  <a:pt x="639" y="2361"/>
                  <a:pt x="744" y="2349"/>
                  <a:pt x="876" y="2342"/>
                </a:cubicBezTo>
                <a:cubicBezTo>
                  <a:pt x="1008" y="2333"/>
                  <a:pt x="1186" y="2313"/>
                  <a:pt x="1280" y="2295"/>
                </a:cubicBezTo>
                <a:cubicBezTo>
                  <a:pt x="1372" y="2277"/>
                  <a:pt x="1611" y="2255"/>
                  <a:pt x="1806" y="2248"/>
                </a:cubicBezTo>
                <a:cubicBezTo>
                  <a:pt x="2215" y="2233"/>
                  <a:pt x="2288" y="2173"/>
                  <a:pt x="2199" y="1924"/>
                </a:cubicBezTo>
                <a:cubicBezTo>
                  <a:pt x="2167" y="1834"/>
                  <a:pt x="2116" y="1642"/>
                  <a:pt x="2084" y="1494"/>
                </a:cubicBezTo>
                <a:cubicBezTo>
                  <a:pt x="2052" y="1346"/>
                  <a:pt x="2007" y="1165"/>
                  <a:pt x="1985" y="1088"/>
                </a:cubicBezTo>
                <a:cubicBezTo>
                  <a:pt x="1951" y="974"/>
                  <a:pt x="1946" y="917"/>
                  <a:pt x="1968" y="917"/>
                </a:cubicBezTo>
                <a:cubicBezTo>
                  <a:pt x="1988" y="917"/>
                  <a:pt x="2031" y="964"/>
                  <a:pt x="2094" y="1058"/>
                </a:cubicBezTo>
                <a:cubicBezTo>
                  <a:pt x="2221" y="1247"/>
                  <a:pt x="2597" y="1547"/>
                  <a:pt x="2720" y="1557"/>
                </a:cubicBezTo>
                <a:cubicBezTo>
                  <a:pt x="2721" y="1557"/>
                  <a:pt x="2723" y="1557"/>
                  <a:pt x="2724" y="1557"/>
                </a:cubicBezTo>
                <a:cubicBezTo>
                  <a:pt x="2762" y="1557"/>
                  <a:pt x="2826" y="1518"/>
                  <a:pt x="2864" y="1471"/>
                </a:cubicBezTo>
                <a:cubicBezTo>
                  <a:pt x="2905" y="1420"/>
                  <a:pt x="3110" y="1188"/>
                  <a:pt x="3321" y="953"/>
                </a:cubicBezTo>
                <a:cubicBezTo>
                  <a:pt x="3565" y="682"/>
                  <a:pt x="3659" y="586"/>
                  <a:pt x="3698" y="586"/>
                </a:cubicBezTo>
                <a:close/>
                <a:moveTo>
                  <a:pt x="3869" y="1"/>
                </a:moveTo>
                <a:cubicBezTo>
                  <a:pt x="3830" y="1"/>
                  <a:pt x="3788" y="13"/>
                  <a:pt x="3744" y="40"/>
                </a:cubicBezTo>
                <a:cubicBezTo>
                  <a:pt x="3685" y="75"/>
                  <a:pt x="3637" y="127"/>
                  <a:pt x="3641" y="153"/>
                </a:cubicBezTo>
                <a:cubicBezTo>
                  <a:pt x="3644" y="180"/>
                  <a:pt x="3525" y="344"/>
                  <a:pt x="3378" y="514"/>
                </a:cubicBezTo>
                <a:cubicBezTo>
                  <a:pt x="3230" y="685"/>
                  <a:pt x="3104" y="839"/>
                  <a:pt x="3100" y="853"/>
                </a:cubicBezTo>
                <a:cubicBezTo>
                  <a:pt x="3096" y="868"/>
                  <a:pt x="3065" y="902"/>
                  <a:pt x="3031" y="931"/>
                </a:cubicBezTo>
                <a:cubicBezTo>
                  <a:pt x="2996" y="961"/>
                  <a:pt x="2912" y="1047"/>
                  <a:pt x="2840" y="1126"/>
                </a:cubicBezTo>
                <a:cubicBezTo>
                  <a:pt x="2768" y="1207"/>
                  <a:pt x="2733" y="1240"/>
                  <a:pt x="2693" y="1240"/>
                </a:cubicBezTo>
                <a:cubicBezTo>
                  <a:pt x="2669" y="1240"/>
                  <a:pt x="2642" y="1227"/>
                  <a:pt x="2604" y="1204"/>
                </a:cubicBezTo>
                <a:cubicBezTo>
                  <a:pt x="2544" y="1168"/>
                  <a:pt x="2420" y="1035"/>
                  <a:pt x="2322" y="906"/>
                </a:cubicBezTo>
                <a:cubicBezTo>
                  <a:pt x="2060" y="557"/>
                  <a:pt x="1779" y="319"/>
                  <a:pt x="1642" y="319"/>
                </a:cubicBezTo>
                <a:cubicBezTo>
                  <a:pt x="1619" y="319"/>
                  <a:pt x="1600" y="325"/>
                  <a:pt x="1586" y="339"/>
                </a:cubicBezTo>
                <a:cubicBezTo>
                  <a:pt x="1520" y="402"/>
                  <a:pt x="1532" y="541"/>
                  <a:pt x="1629" y="834"/>
                </a:cubicBezTo>
                <a:cubicBezTo>
                  <a:pt x="1674" y="969"/>
                  <a:pt x="1734" y="1185"/>
                  <a:pt x="1759" y="1306"/>
                </a:cubicBezTo>
                <a:cubicBezTo>
                  <a:pt x="1786" y="1427"/>
                  <a:pt x="1829" y="1626"/>
                  <a:pt x="1855" y="1749"/>
                </a:cubicBezTo>
                <a:cubicBezTo>
                  <a:pt x="1885" y="1884"/>
                  <a:pt x="1884" y="1965"/>
                  <a:pt x="1854" y="1965"/>
                </a:cubicBezTo>
                <a:cubicBezTo>
                  <a:pt x="1853" y="1965"/>
                  <a:pt x="1853" y="1965"/>
                  <a:pt x="1852" y="1965"/>
                </a:cubicBezTo>
                <a:cubicBezTo>
                  <a:pt x="1845" y="1964"/>
                  <a:pt x="1834" y="1963"/>
                  <a:pt x="1821" y="1963"/>
                </a:cubicBezTo>
                <a:cubicBezTo>
                  <a:pt x="1610" y="1963"/>
                  <a:pt x="681" y="2071"/>
                  <a:pt x="409" y="2129"/>
                </a:cubicBezTo>
                <a:cubicBezTo>
                  <a:pt x="155" y="2183"/>
                  <a:pt x="89" y="2215"/>
                  <a:pt x="44" y="2308"/>
                </a:cubicBezTo>
                <a:cubicBezTo>
                  <a:pt x="1" y="2396"/>
                  <a:pt x="7" y="2435"/>
                  <a:pt x="75" y="2490"/>
                </a:cubicBezTo>
                <a:cubicBezTo>
                  <a:pt x="121" y="2530"/>
                  <a:pt x="217" y="2565"/>
                  <a:pt x="287" y="2570"/>
                </a:cubicBezTo>
                <a:cubicBezTo>
                  <a:pt x="416" y="2579"/>
                  <a:pt x="1360" y="2890"/>
                  <a:pt x="1579" y="2995"/>
                </a:cubicBezTo>
                <a:lnTo>
                  <a:pt x="1696" y="3052"/>
                </a:lnTo>
                <a:lnTo>
                  <a:pt x="1485" y="3490"/>
                </a:lnTo>
                <a:cubicBezTo>
                  <a:pt x="1367" y="3735"/>
                  <a:pt x="1206" y="4008"/>
                  <a:pt x="1123" y="4107"/>
                </a:cubicBezTo>
                <a:cubicBezTo>
                  <a:pt x="885" y="4385"/>
                  <a:pt x="822" y="4640"/>
                  <a:pt x="972" y="4714"/>
                </a:cubicBezTo>
                <a:cubicBezTo>
                  <a:pt x="975" y="4716"/>
                  <a:pt x="980" y="4717"/>
                  <a:pt x="986" y="4717"/>
                </a:cubicBezTo>
                <a:cubicBezTo>
                  <a:pt x="1068" y="4717"/>
                  <a:pt x="1360" y="4544"/>
                  <a:pt x="1397" y="4468"/>
                </a:cubicBezTo>
                <a:cubicBezTo>
                  <a:pt x="1410" y="4441"/>
                  <a:pt x="1432" y="4423"/>
                  <a:pt x="1451" y="4423"/>
                </a:cubicBezTo>
                <a:cubicBezTo>
                  <a:pt x="1455" y="4423"/>
                  <a:pt x="1459" y="4424"/>
                  <a:pt x="1462" y="4426"/>
                </a:cubicBezTo>
                <a:cubicBezTo>
                  <a:pt x="1463" y="4427"/>
                  <a:pt x="1465" y="4427"/>
                  <a:pt x="1467" y="4427"/>
                </a:cubicBezTo>
                <a:cubicBezTo>
                  <a:pt x="1527" y="4427"/>
                  <a:pt x="1979" y="4209"/>
                  <a:pt x="2391" y="3981"/>
                </a:cubicBezTo>
                <a:cubicBezTo>
                  <a:pt x="2465" y="3939"/>
                  <a:pt x="2520" y="3918"/>
                  <a:pt x="2561" y="3918"/>
                </a:cubicBezTo>
                <a:cubicBezTo>
                  <a:pt x="2615" y="3918"/>
                  <a:pt x="2645" y="3955"/>
                  <a:pt x="2663" y="4030"/>
                </a:cubicBezTo>
                <a:cubicBezTo>
                  <a:pt x="2694" y="4155"/>
                  <a:pt x="3130" y="5150"/>
                  <a:pt x="3213" y="5289"/>
                </a:cubicBezTo>
                <a:cubicBezTo>
                  <a:pt x="3268" y="5378"/>
                  <a:pt x="3303" y="5404"/>
                  <a:pt x="3377" y="5404"/>
                </a:cubicBezTo>
                <a:cubicBezTo>
                  <a:pt x="3380" y="5404"/>
                  <a:pt x="3383" y="5404"/>
                  <a:pt x="3386" y="5404"/>
                </a:cubicBezTo>
                <a:cubicBezTo>
                  <a:pt x="3516" y="5400"/>
                  <a:pt x="3542" y="5334"/>
                  <a:pt x="3535" y="5030"/>
                </a:cubicBezTo>
                <a:cubicBezTo>
                  <a:pt x="3532" y="4891"/>
                  <a:pt x="3545" y="4601"/>
                  <a:pt x="3565" y="4387"/>
                </a:cubicBezTo>
                <a:cubicBezTo>
                  <a:pt x="3584" y="4173"/>
                  <a:pt x="3600" y="3963"/>
                  <a:pt x="3602" y="3922"/>
                </a:cubicBezTo>
                <a:cubicBezTo>
                  <a:pt x="3603" y="3891"/>
                  <a:pt x="3622" y="3875"/>
                  <a:pt x="3684" y="3875"/>
                </a:cubicBezTo>
                <a:cubicBezTo>
                  <a:pt x="3747" y="3875"/>
                  <a:pt x="3856" y="3891"/>
                  <a:pt x="4036" y="3925"/>
                </a:cubicBezTo>
                <a:cubicBezTo>
                  <a:pt x="4274" y="3970"/>
                  <a:pt x="4599" y="4039"/>
                  <a:pt x="4763" y="4082"/>
                </a:cubicBezTo>
                <a:cubicBezTo>
                  <a:pt x="4875" y="4110"/>
                  <a:pt x="4970" y="4124"/>
                  <a:pt x="5047" y="4124"/>
                </a:cubicBezTo>
                <a:cubicBezTo>
                  <a:pt x="5321" y="4124"/>
                  <a:pt x="5367" y="3957"/>
                  <a:pt x="5100" y="3716"/>
                </a:cubicBezTo>
                <a:cubicBezTo>
                  <a:pt x="4789" y="3434"/>
                  <a:pt x="4192" y="2794"/>
                  <a:pt x="4213" y="2766"/>
                </a:cubicBezTo>
                <a:cubicBezTo>
                  <a:pt x="4225" y="2751"/>
                  <a:pt x="4541" y="2621"/>
                  <a:pt x="4915" y="2476"/>
                </a:cubicBezTo>
                <a:cubicBezTo>
                  <a:pt x="5288" y="2333"/>
                  <a:pt x="5604" y="2197"/>
                  <a:pt x="5616" y="2174"/>
                </a:cubicBezTo>
                <a:cubicBezTo>
                  <a:pt x="5625" y="2152"/>
                  <a:pt x="5619" y="2090"/>
                  <a:pt x="5602" y="2041"/>
                </a:cubicBezTo>
                <a:cubicBezTo>
                  <a:pt x="5560" y="1924"/>
                  <a:pt x="5215" y="1793"/>
                  <a:pt x="4700" y="1698"/>
                </a:cubicBezTo>
                <a:cubicBezTo>
                  <a:pt x="4491" y="1658"/>
                  <a:pt x="4235" y="1606"/>
                  <a:pt x="4123" y="1579"/>
                </a:cubicBezTo>
                <a:lnTo>
                  <a:pt x="3923" y="1530"/>
                </a:lnTo>
                <a:lnTo>
                  <a:pt x="3951" y="1250"/>
                </a:lnTo>
                <a:cubicBezTo>
                  <a:pt x="3966" y="1097"/>
                  <a:pt x="3980" y="862"/>
                  <a:pt x="3980" y="735"/>
                </a:cubicBezTo>
                <a:cubicBezTo>
                  <a:pt x="3981" y="607"/>
                  <a:pt x="3992" y="497"/>
                  <a:pt x="4004" y="493"/>
                </a:cubicBezTo>
                <a:cubicBezTo>
                  <a:pt x="4039" y="480"/>
                  <a:pt x="4050" y="143"/>
                  <a:pt x="4017" y="89"/>
                </a:cubicBezTo>
                <a:cubicBezTo>
                  <a:pt x="3981" y="31"/>
                  <a:pt x="3929" y="1"/>
                  <a:pt x="386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5" name="Google Shape;2695;p67"/>
          <p:cNvSpPr/>
          <p:nvPr/>
        </p:nvSpPr>
        <p:spPr>
          <a:xfrm>
            <a:off x="7286007" y="4130690"/>
            <a:ext cx="315628" cy="319378"/>
          </a:xfrm>
          <a:custGeom>
            <a:avLst/>
            <a:gdLst/>
            <a:ahLst/>
            <a:cxnLst/>
            <a:rect l="l" t="t" r="r" b="b"/>
            <a:pathLst>
              <a:path w="3787" h="3832" extrusionOk="0">
                <a:moveTo>
                  <a:pt x="1502" y="1"/>
                </a:moveTo>
                <a:cubicBezTo>
                  <a:pt x="1476" y="1"/>
                  <a:pt x="1453" y="18"/>
                  <a:pt x="1419" y="50"/>
                </a:cubicBezTo>
                <a:cubicBezTo>
                  <a:pt x="1318" y="145"/>
                  <a:pt x="1320" y="118"/>
                  <a:pt x="1340" y="780"/>
                </a:cubicBezTo>
                <a:lnTo>
                  <a:pt x="1355" y="1316"/>
                </a:lnTo>
                <a:lnTo>
                  <a:pt x="1115" y="1433"/>
                </a:lnTo>
                <a:cubicBezTo>
                  <a:pt x="981" y="1498"/>
                  <a:pt x="732" y="1622"/>
                  <a:pt x="555" y="1711"/>
                </a:cubicBezTo>
                <a:cubicBezTo>
                  <a:pt x="379" y="1800"/>
                  <a:pt x="209" y="1876"/>
                  <a:pt x="173" y="1883"/>
                </a:cubicBezTo>
                <a:cubicBezTo>
                  <a:pt x="68" y="1901"/>
                  <a:pt x="1" y="2060"/>
                  <a:pt x="57" y="2155"/>
                </a:cubicBezTo>
                <a:cubicBezTo>
                  <a:pt x="97" y="2223"/>
                  <a:pt x="227" y="2260"/>
                  <a:pt x="586" y="2309"/>
                </a:cubicBezTo>
                <a:cubicBezTo>
                  <a:pt x="847" y="2345"/>
                  <a:pt x="1175" y="2397"/>
                  <a:pt x="1309" y="2424"/>
                </a:cubicBezTo>
                <a:lnTo>
                  <a:pt x="1556" y="2474"/>
                </a:lnTo>
                <a:lnTo>
                  <a:pt x="1597" y="2882"/>
                </a:lnTo>
                <a:cubicBezTo>
                  <a:pt x="1619" y="3108"/>
                  <a:pt x="1648" y="3310"/>
                  <a:pt x="1662" y="3334"/>
                </a:cubicBezTo>
                <a:cubicBezTo>
                  <a:pt x="1676" y="3357"/>
                  <a:pt x="1693" y="3459"/>
                  <a:pt x="1699" y="3564"/>
                </a:cubicBezTo>
                <a:cubicBezTo>
                  <a:pt x="1710" y="3742"/>
                  <a:pt x="1763" y="3832"/>
                  <a:pt x="1840" y="3832"/>
                </a:cubicBezTo>
                <a:cubicBezTo>
                  <a:pt x="1910" y="3832"/>
                  <a:pt x="2001" y="3757"/>
                  <a:pt x="2101" y="3605"/>
                </a:cubicBezTo>
                <a:cubicBezTo>
                  <a:pt x="2176" y="3490"/>
                  <a:pt x="2247" y="3391"/>
                  <a:pt x="2261" y="3384"/>
                </a:cubicBezTo>
                <a:cubicBezTo>
                  <a:pt x="2274" y="3375"/>
                  <a:pt x="2348" y="3273"/>
                  <a:pt x="2422" y="3157"/>
                </a:cubicBezTo>
                <a:cubicBezTo>
                  <a:pt x="2675" y="2768"/>
                  <a:pt x="2687" y="2761"/>
                  <a:pt x="3103" y="2742"/>
                </a:cubicBezTo>
                <a:cubicBezTo>
                  <a:pt x="3391" y="2729"/>
                  <a:pt x="3500" y="2705"/>
                  <a:pt x="3564" y="2641"/>
                </a:cubicBezTo>
                <a:cubicBezTo>
                  <a:pt x="3671" y="2536"/>
                  <a:pt x="3663" y="2511"/>
                  <a:pt x="3341" y="2023"/>
                </a:cubicBezTo>
                <a:lnTo>
                  <a:pt x="3078" y="1624"/>
                </a:lnTo>
                <a:lnTo>
                  <a:pt x="3396" y="1145"/>
                </a:lnTo>
                <a:cubicBezTo>
                  <a:pt x="3569" y="882"/>
                  <a:pt x="3726" y="628"/>
                  <a:pt x="3742" y="585"/>
                </a:cubicBezTo>
                <a:cubicBezTo>
                  <a:pt x="3787" y="460"/>
                  <a:pt x="3750" y="347"/>
                  <a:pt x="3657" y="323"/>
                </a:cubicBezTo>
                <a:cubicBezTo>
                  <a:pt x="3640" y="319"/>
                  <a:pt x="3617" y="317"/>
                  <a:pt x="3590" y="317"/>
                </a:cubicBezTo>
                <a:cubicBezTo>
                  <a:pt x="3469" y="317"/>
                  <a:pt x="3278" y="359"/>
                  <a:pt x="3223" y="404"/>
                </a:cubicBezTo>
                <a:cubicBezTo>
                  <a:pt x="3198" y="425"/>
                  <a:pt x="3148" y="447"/>
                  <a:pt x="3108" y="453"/>
                </a:cubicBezTo>
                <a:cubicBezTo>
                  <a:pt x="3071" y="461"/>
                  <a:pt x="2911" y="519"/>
                  <a:pt x="2757" y="582"/>
                </a:cubicBezTo>
                <a:cubicBezTo>
                  <a:pt x="2507" y="684"/>
                  <a:pt x="2474" y="708"/>
                  <a:pt x="2465" y="789"/>
                </a:cubicBezTo>
                <a:cubicBezTo>
                  <a:pt x="2457" y="867"/>
                  <a:pt x="2458" y="910"/>
                  <a:pt x="2526" y="910"/>
                </a:cubicBezTo>
                <a:cubicBezTo>
                  <a:pt x="2611" y="910"/>
                  <a:pt x="2800" y="844"/>
                  <a:pt x="3206" y="697"/>
                </a:cubicBezTo>
                <a:lnTo>
                  <a:pt x="3390" y="631"/>
                </a:lnTo>
                <a:lnTo>
                  <a:pt x="3138" y="1010"/>
                </a:lnTo>
                <a:cubicBezTo>
                  <a:pt x="2999" y="1219"/>
                  <a:pt x="2855" y="1425"/>
                  <a:pt x="2818" y="1466"/>
                </a:cubicBezTo>
                <a:cubicBezTo>
                  <a:pt x="2728" y="1566"/>
                  <a:pt x="2765" y="1663"/>
                  <a:pt x="3055" y="2069"/>
                </a:cubicBezTo>
                <a:cubicBezTo>
                  <a:pt x="3191" y="2261"/>
                  <a:pt x="3291" y="2419"/>
                  <a:pt x="3280" y="2424"/>
                </a:cubicBezTo>
                <a:cubicBezTo>
                  <a:pt x="3269" y="2431"/>
                  <a:pt x="3132" y="2445"/>
                  <a:pt x="2972" y="2458"/>
                </a:cubicBezTo>
                <a:cubicBezTo>
                  <a:pt x="2812" y="2470"/>
                  <a:pt x="2640" y="2507"/>
                  <a:pt x="2586" y="2540"/>
                </a:cubicBezTo>
                <a:cubicBezTo>
                  <a:pt x="2531" y="2572"/>
                  <a:pt x="2397" y="2729"/>
                  <a:pt x="2289" y="2885"/>
                </a:cubicBezTo>
                <a:cubicBezTo>
                  <a:pt x="2081" y="3186"/>
                  <a:pt x="2002" y="3288"/>
                  <a:pt x="1956" y="3288"/>
                </a:cubicBezTo>
                <a:cubicBezTo>
                  <a:pt x="1940" y="3288"/>
                  <a:pt x="1929" y="3277"/>
                  <a:pt x="1917" y="3258"/>
                </a:cubicBezTo>
                <a:cubicBezTo>
                  <a:pt x="1897" y="3222"/>
                  <a:pt x="1867" y="2977"/>
                  <a:pt x="1852" y="2709"/>
                </a:cubicBezTo>
                <a:lnTo>
                  <a:pt x="1823" y="2224"/>
                </a:lnTo>
                <a:lnTo>
                  <a:pt x="1540" y="2165"/>
                </a:lnTo>
                <a:cubicBezTo>
                  <a:pt x="1385" y="2133"/>
                  <a:pt x="1101" y="2086"/>
                  <a:pt x="914" y="2061"/>
                </a:cubicBezTo>
                <a:cubicBezTo>
                  <a:pt x="728" y="2037"/>
                  <a:pt x="574" y="2010"/>
                  <a:pt x="578" y="2002"/>
                </a:cubicBezTo>
                <a:cubicBezTo>
                  <a:pt x="594" y="1963"/>
                  <a:pt x="1411" y="1586"/>
                  <a:pt x="1504" y="1574"/>
                </a:cubicBezTo>
                <a:cubicBezTo>
                  <a:pt x="1648" y="1556"/>
                  <a:pt x="1667" y="1508"/>
                  <a:pt x="1636" y="1249"/>
                </a:cubicBezTo>
                <a:cubicBezTo>
                  <a:pt x="1621" y="1134"/>
                  <a:pt x="1616" y="940"/>
                  <a:pt x="1623" y="826"/>
                </a:cubicBezTo>
                <a:cubicBezTo>
                  <a:pt x="1631" y="712"/>
                  <a:pt x="1627" y="567"/>
                  <a:pt x="1612" y="506"/>
                </a:cubicBezTo>
                <a:cubicBezTo>
                  <a:pt x="1600" y="456"/>
                  <a:pt x="1596" y="431"/>
                  <a:pt x="1606" y="431"/>
                </a:cubicBezTo>
                <a:cubicBezTo>
                  <a:pt x="1618" y="431"/>
                  <a:pt x="1646" y="462"/>
                  <a:pt x="1704" y="526"/>
                </a:cubicBezTo>
                <a:cubicBezTo>
                  <a:pt x="1768" y="599"/>
                  <a:pt x="1872" y="745"/>
                  <a:pt x="1939" y="854"/>
                </a:cubicBezTo>
                <a:cubicBezTo>
                  <a:pt x="2016" y="982"/>
                  <a:pt x="2045" y="1030"/>
                  <a:pt x="2129" y="1030"/>
                </a:cubicBezTo>
                <a:cubicBezTo>
                  <a:pt x="2179" y="1030"/>
                  <a:pt x="2248" y="1013"/>
                  <a:pt x="2359" y="985"/>
                </a:cubicBezTo>
                <a:cubicBezTo>
                  <a:pt x="2439" y="966"/>
                  <a:pt x="2449" y="943"/>
                  <a:pt x="2421" y="849"/>
                </a:cubicBezTo>
                <a:cubicBezTo>
                  <a:pt x="2398" y="768"/>
                  <a:pt x="2357" y="733"/>
                  <a:pt x="2282" y="733"/>
                </a:cubicBezTo>
                <a:cubicBezTo>
                  <a:pt x="2260" y="733"/>
                  <a:pt x="2236" y="735"/>
                  <a:pt x="2209" y="741"/>
                </a:cubicBezTo>
                <a:cubicBezTo>
                  <a:pt x="2209" y="741"/>
                  <a:pt x="2208" y="741"/>
                  <a:pt x="2208" y="741"/>
                </a:cubicBezTo>
                <a:cubicBezTo>
                  <a:pt x="2187" y="741"/>
                  <a:pt x="2094" y="632"/>
                  <a:pt x="2003" y="498"/>
                </a:cubicBezTo>
                <a:cubicBezTo>
                  <a:pt x="1909" y="363"/>
                  <a:pt x="1756" y="185"/>
                  <a:pt x="1668" y="109"/>
                </a:cubicBezTo>
                <a:cubicBezTo>
                  <a:pt x="1581" y="34"/>
                  <a:pt x="1538" y="1"/>
                  <a:pt x="150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6" name="Google Shape;2696;p67"/>
          <p:cNvSpPr/>
          <p:nvPr/>
        </p:nvSpPr>
        <p:spPr>
          <a:xfrm rot="2885595">
            <a:off x="7428077" y="850993"/>
            <a:ext cx="718914" cy="591756"/>
          </a:xfrm>
          <a:custGeom>
            <a:avLst/>
            <a:gdLst/>
            <a:ahLst/>
            <a:cxnLst/>
            <a:rect l="l" t="t" r="r" b="b"/>
            <a:pathLst>
              <a:path w="11248" h="9258" extrusionOk="0">
                <a:moveTo>
                  <a:pt x="5937" y="3388"/>
                </a:moveTo>
                <a:cubicBezTo>
                  <a:pt x="6793" y="3388"/>
                  <a:pt x="7627" y="3826"/>
                  <a:pt x="8094" y="4613"/>
                </a:cubicBezTo>
                <a:cubicBezTo>
                  <a:pt x="8122" y="4659"/>
                  <a:pt x="8149" y="4707"/>
                  <a:pt x="8173" y="4756"/>
                </a:cubicBezTo>
                <a:lnTo>
                  <a:pt x="7540" y="5109"/>
                </a:lnTo>
                <a:cubicBezTo>
                  <a:pt x="7519" y="5066"/>
                  <a:pt x="7496" y="5023"/>
                  <a:pt x="7472" y="4983"/>
                </a:cubicBezTo>
                <a:cubicBezTo>
                  <a:pt x="7159" y="4455"/>
                  <a:pt x="6768" y="4186"/>
                  <a:pt x="6242" y="4138"/>
                </a:cubicBezTo>
                <a:cubicBezTo>
                  <a:pt x="6180" y="4132"/>
                  <a:pt x="6113" y="4129"/>
                  <a:pt x="6043" y="4129"/>
                </a:cubicBezTo>
                <a:cubicBezTo>
                  <a:pt x="5710" y="4129"/>
                  <a:pt x="5311" y="4196"/>
                  <a:pt x="5033" y="4361"/>
                </a:cubicBezTo>
                <a:cubicBezTo>
                  <a:pt x="4625" y="4603"/>
                  <a:pt x="4335" y="4990"/>
                  <a:pt x="4218" y="5452"/>
                </a:cubicBezTo>
                <a:cubicBezTo>
                  <a:pt x="4100" y="5913"/>
                  <a:pt x="4170" y="6392"/>
                  <a:pt x="4412" y="6800"/>
                </a:cubicBezTo>
                <a:cubicBezTo>
                  <a:pt x="4454" y="6871"/>
                  <a:pt x="4502" y="6940"/>
                  <a:pt x="4555" y="7005"/>
                </a:cubicBezTo>
                <a:lnTo>
                  <a:pt x="3914" y="7361"/>
                </a:lnTo>
                <a:cubicBezTo>
                  <a:pt x="3869" y="7299"/>
                  <a:pt x="3828" y="7235"/>
                  <a:pt x="3788" y="7169"/>
                </a:cubicBezTo>
                <a:cubicBezTo>
                  <a:pt x="3524" y="6725"/>
                  <a:pt x="3517" y="6183"/>
                  <a:pt x="3545" y="5711"/>
                </a:cubicBezTo>
                <a:cubicBezTo>
                  <a:pt x="3582" y="5093"/>
                  <a:pt x="3805" y="4249"/>
                  <a:pt x="4663" y="3738"/>
                </a:cubicBezTo>
                <a:cubicBezTo>
                  <a:pt x="5063" y="3501"/>
                  <a:pt x="5503" y="3388"/>
                  <a:pt x="5937" y="3388"/>
                </a:cubicBezTo>
                <a:close/>
                <a:moveTo>
                  <a:pt x="6046" y="2426"/>
                </a:moveTo>
                <a:cubicBezTo>
                  <a:pt x="6333" y="2426"/>
                  <a:pt x="6616" y="2450"/>
                  <a:pt x="6875" y="2498"/>
                </a:cubicBezTo>
                <a:cubicBezTo>
                  <a:pt x="7789" y="2666"/>
                  <a:pt x="8396" y="3128"/>
                  <a:pt x="8969" y="4093"/>
                </a:cubicBezTo>
                <a:cubicBezTo>
                  <a:pt x="9004" y="4150"/>
                  <a:pt x="9034" y="4206"/>
                  <a:pt x="9063" y="4260"/>
                </a:cubicBezTo>
                <a:lnTo>
                  <a:pt x="8392" y="4634"/>
                </a:lnTo>
                <a:cubicBezTo>
                  <a:pt x="8367" y="4584"/>
                  <a:pt x="8339" y="4534"/>
                  <a:pt x="8310" y="4485"/>
                </a:cubicBezTo>
                <a:cubicBezTo>
                  <a:pt x="7854" y="3716"/>
                  <a:pt x="6836" y="3250"/>
                  <a:pt x="6084" y="3142"/>
                </a:cubicBezTo>
                <a:cubicBezTo>
                  <a:pt x="5965" y="3125"/>
                  <a:pt x="5854" y="3117"/>
                  <a:pt x="5750" y="3117"/>
                </a:cubicBezTo>
                <a:cubicBezTo>
                  <a:pt x="5311" y="3117"/>
                  <a:pt x="4974" y="3263"/>
                  <a:pt x="4535" y="3522"/>
                </a:cubicBezTo>
                <a:cubicBezTo>
                  <a:pt x="3904" y="3898"/>
                  <a:pt x="3455" y="4498"/>
                  <a:pt x="3273" y="5211"/>
                </a:cubicBezTo>
                <a:cubicBezTo>
                  <a:pt x="3092" y="5925"/>
                  <a:pt x="3198" y="6666"/>
                  <a:pt x="3573" y="7298"/>
                </a:cubicBezTo>
                <a:cubicBezTo>
                  <a:pt x="3612" y="7363"/>
                  <a:pt x="3652" y="7425"/>
                  <a:pt x="3694" y="7483"/>
                </a:cubicBezTo>
                <a:lnTo>
                  <a:pt x="3020" y="7856"/>
                </a:lnTo>
                <a:cubicBezTo>
                  <a:pt x="2985" y="7804"/>
                  <a:pt x="2950" y="7748"/>
                  <a:pt x="2914" y="7689"/>
                </a:cubicBezTo>
                <a:cubicBezTo>
                  <a:pt x="2435" y="6881"/>
                  <a:pt x="2298" y="5934"/>
                  <a:pt x="2531" y="5022"/>
                </a:cubicBezTo>
                <a:cubicBezTo>
                  <a:pt x="2764" y="4110"/>
                  <a:pt x="3336" y="3343"/>
                  <a:pt x="4144" y="2863"/>
                </a:cubicBezTo>
                <a:cubicBezTo>
                  <a:pt x="4493" y="2656"/>
                  <a:pt x="4959" y="2515"/>
                  <a:pt x="5489" y="2456"/>
                </a:cubicBezTo>
                <a:cubicBezTo>
                  <a:pt x="5673" y="2436"/>
                  <a:pt x="5860" y="2426"/>
                  <a:pt x="6046" y="2426"/>
                </a:cubicBezTo>
                <a:close/>
                <a:moveTo>
                  <a:pt x="6085" y="1484"/>
                </a:moveTo>
                <a:cubicBezTo>
                  <a:pt x="6298" y="1484"/>
                  <a:pt x="6540" y="1490"/>
                  <a:pt x="6804" y="1507"/>
                </a:cubicBezTo>
                <a:lnTo>
                  <a:pt x="6819" y="1509"/>
                </a:lnTo>
                <a:cubicBezTo>
                  <a:pt x="7235" y="1535"/>
                  <a:pt x="7871" y="1773"/>
                  <a:pt x="8436" y="2116"/>
                </a:cubicBezTo>
                <a:cubicBezTo>
                  <a:pt x="9116" y="2526"/>
                  <a:pt x="9627" y="3034"/>
                  <a:pt x="9879" y="3548"/>
                </a:cubicBezTo>
                <a:cubicBezTo>
                  <a:pt x="9905" y="3599"/>
                  <a:pt x="9933" y="3648"/>
                  <a:pt x="9961" y="3696"/>
                </a:cubicBezTo>
                <a:cubicBezTo>
                  <a:pt x="9970" y="3712"/>
                  <a:pt x="9980" y="3728"/>
                  <a:pt x="9988" y="3746"/>
                </a:cubicBezTo>
                <a:lnTo>
                  <a:pt x="9282" y="4139"/>
                </a:lnTo>
                <a:cubicBezTo>
                  <a:pt x="9252" y="4081"/>
                  <a:pt x="9220" y="4023"/>
                  <a:pt x="9186" y="3965"/>
                </a:cubicBezTo>
                <a:cubicBezTo>
                  <a:pt x="8481" y="2779"/>
                  <a:pt x="7224" y="2119"/>
                  <a:pt x="5936" y="2119"/>
                </a:cubicBezTo>
                <a:cubicBezTo>
                  <a:pt x="5281" y="2119"/>
                  <a:pt x="4618" y="2290"/>
                  <a:pt x="4016" y="2647"/>
                </a:cubicBezTo>
                <a:cubicBezTo>
                  <a:pt x="3471" y="2970"/>
                  <a:pt x="3158" y="3216"/>
                  <a:pt x="2844" y="3737"/>
                </a:cubicBezTo>
                <a:cubicBezTo>
                  <a:pt x="2494" y="4320"/>
                  <a:pt x="2279" y="5033"/>
                  <a:pt x="2237" y="5743"/>
                </a:cubicBezTo>
                <a:cubicBezTo>
                  <a:pt x="2192" y="6517"/>
                  <a:pt x="2351" y="7234"/>
                  <a:pt x="2699" y="7817"/>
                </a:cubicBezTo>
                <a:cubicBezTo>
                  <a:pt x="2732" y="7873"/>
                  <a:pt x="2766" y="7927"/>
                  <a:pt x="2800" y="7978"/>
                </a:cubicBezTo>
                <a:lnTo>
                  <a:pt x="2090" y="8372"/>
                </a:lnTo>
                <a:cubicBezTo>
                  <a:pt x="2060" y="8325"/>
                  <a:pt x="2031" y="8278"/>
                  <a:pt x="2002" y="8230"/>
                </a:cubicBezTo>
                <a:cubicBezTo>
                  <a:pt x="1687" y="7699"/>
                  <a:pt x="1485" y="7122"/>
                  <a:pt x="1403" y="6515"/>
                </a:cubicBezTo>
                <a:cubicBezTo>
                  <a:pt x="1323" y="5927"/>
                  <a:pt x="1357" y="5337"/>
                  <a:pt x="1504" y="4760"/>
                </a:cubicBezTo>
                <a:cubicBezTo>
                  <a:pt x="1651" y="4184"/>
                  <a:pt x="1904" y="3649"/>
                  <a:pt x="2254" y="3172"/>
                </a:cubicBezTo>
                <a:cubicBezTo>
                  <a:pt x="2618" y="2678"/>
                  <a:pt x="3071" y="2267"/>
                  <a:pt x="3602" y="1952"/>
                </a:cubicBezTo>
                <a:cubicBezTo>
                  <a:pt x="4019" y="1705"/>
                  <a:pt x="4648" y="1553"/>
                  <a:pt x="5471" y="1502"/>
                </a:cubicBezTo>
                <a:cubicBezTo>
                  <a:pt x="5629" y="1492"/>
                  <a:pt x="5837" y="1484"/>
                  <a:pt x="6085" y="1484"/>
                </a:cubicBezTo>
                <a:close/>
                <a:moveTo>
                  <a:pt x="5917" y="242"/>
                </a:moveTo>
                <a:cubicBezTo>
                  <a:pt x="6363" y="242"/>
                  <a:pt x="6810" y="298"/>
                  <a:pt x="7249" y="410"/>
                </a:cubicBezTo>
                <a:cubicBezTo>
                  <a:pt x="8655" y="771"/>
                  <a:pt x="9854" y="1683"/>
                  <a:pt x="10623" y="2977"/>
                </a:cubicBezTo>
                <a:cubicBezTo>
                  <a:pt x="10653" y="3029"/>
                  <a:pt x="10720" y="3082"/>
                  <a:pt x="10792" y="3139"/>
                </a:cubicBezTo>
                <a:cubicBezTo>
                  <a:pt x="10832" y="3170"/>
                  <a:pt x="10875" y="3204"/>
                  <a:pt x="10906" y="3235"/>
                </a:cubicBezTo>
                <a:lnTo>
                  <a:pt x="10209" y="3623"/>
                </a:lnTo>
                <a:cubicBezTo>
                  <a:pt x="10173" y="3556"/>
                  <a:pt x="10136" y="3489"/>
                  <a:pt x="10096" y="3424"/>
                </a:cubicBezTo>
                <a:cubicBezTo>
                  <a:pt x="9765" y="2866"/>
                  <a:pt x="9337" y="2395"/>
                  <a:pt x="8822" y="2025"/>
                </a:cubicBezTo>
                <a:cubicBezTo>
                  <a:pt x="8329" y="1670"/>
                  <a:pt x="7772" y="1417"/>
                  <a:pt x="7166" y="1271"/>
                </a:cubicBezTo>
                <a:cubicBezTo>
                  <a:pt x="6776" y="1178"/>
                  <a:pt x="6375" y="1131"/>
                  <a:pt x="5971" y="1131"/>
                </a:cubicBezTo>
                <a:cubicBezTo>
                  <a:pt x="5125" y="1131"/>
                  <a:pt x="4269" y="1335"/>
                  <a:pt x="3477" y="1734"/>
                </a:cubicBezTo>
                <a:cubicBezTo>
                  <a:pt x="2915" y="2018"/>
                  <a:pt x="2337" y="2672"/>
                  <a:pt x="2044" y="3037"/>
                </a:cubicBezTo>
                <a:cubicBezTo>
                  <a:pt x="1441" y="3785"/>
                  <a:pt x="1099" y="4673"/>
                  <a:pt x="1057" y="5603"/>
                </a:cubicBezTo>
                <a:cubicBezTo>
                  <a:pt x="1013" y="6530"/>
                  <a:pt x="1266" y="7482"/>
                  <a:pt x="1786" y="8358"/>
                </a:cubicBezTo>
                <a:cubicBezTo>
                  <a:pt x="1813" y="8404"/>
                  <a:pt x="1841" y="8449"/>
                  <a:pt x="1870" y="8494"/>
                </a:cubicBezTo>
                <a:lnTo>
                  <a:pt x="1389" y="8761"/>
                </a:lnTo>
                <a:lnTo>
                  <a:pt x="1382" y="8764"/>
                </a:lnTo>
                <a:lnTo>
                  <a:pt x="1200" y="8946"/>
                </a:lnTo>
                <a:cubicBezTo>
                  <a:pt x="1163" y="8890"/>
                  <a:pt x="1127" y="8832"/>
                  <a:pt x="1091" y="8771"/>
                </a:cubicBezTo>
                <a:cubicBezTo>
                  <a:pt x="630" y="7996"/>
                  <a:pt x="373" y="7183"/>
                  <a:pt x="325" y="6354"/>
                </a:cubicBezTo>
                <a:cubicBezTo>
                  <a:pt x="279" y="5560"/>
                  <a:pt x="425" y="4745"/>
                  <a:pt x="761" y="3938"/>
                </a:cubicBezTo>
                <a:cubicBezTo>
                  <a:pt x="1075" y="3179"/>
                  <a:pt x="1792" y="1794"/>
                  <a:pt x="3061" y="1041"/>
                </a:cubicBezTo>
                <a:cubicBezTo>
                  <a:pt x="3950" y="513"/>
                  <a:pt x="4932" y="242"/>
                  <a:pt x="5917" y="242"/>
                </a:cubicBezTo>
                <a:close/>
                <a:moveTo>
                  <a:pt x="5928" y="0"/>
                </a:moveTo>
                <a:cubicBezTo>
                  <a:pt x="4873" y="0"/>
                  <a:pt x="3844" y="283"/>
                  <a:pt x="2932" y="825"/>
                </a:cubicBezTo>
                <a:cubicBezTo>
                  <a:pt x="2250" y="1230"/>
                  <a:pt x="1667" y="1759"/>
                  <a:pt x="1199" y="2394"/>
                </a:cubicBezTo>
                <a:cubicBezTo>
                  <a:pt x="747" y="3007"/>
                  <a:pt x="422" y="3695"/>
                  <a:pt x="233" y="4437"/>
                </a:cubicBezTo>
                <a:cubicBezTo>
                  <a:pt x="44" y="5179"/>
                  <a:pt x="0" y="5938"/>
                  <a:pt x="104" y="6693"/>
                </a:cubicBezTo>
                <a:cubicBezTo>
                  <a:pt x="209" y="7474"/>
                  <a:pt x="469" y="8217"/>
                  <a:pt x="875" y="8900"/>
                </a:cubicBezTo>
                <a:cubicBezTo>
                  <a:pt x="922" y="8980"/>
                  <a:pt x="970" y="9056"/>
                  <a:pt x="1017" y="9128"/>
                </a:cubicBezTo>
                <a:lnTo>
                  <a:pt x="1042" y="9164"/>
                </a:lnTo>
                <a:cubicBezTo>
                  <a:pt x="1069" y="9206"/>
                  <a:pt x="1125" y="9211"/>
                  <a:pt x="1179" y="9214"/>
                </a:cubicBezTo>
                <a:cubicBezTo>
                  <a:pt x="1198" y="9216"/>
                  <a:pt x="1227" y="9218"/>
                  <a:pt x="1239" y="9223"/>
                </a:cubicBezTo>
                <a:lnTo>
                  <a:pt x="1264" y="9258"/>
                </a:lnTo>
                <a:lnTo>
                  <a:pt x="1513" y="9109"/>
                </a:lnTo>
                <a:lnTo>
                  <a:pt x="2067" y="8780"/>
                </a:lnTo>
                <a:lnTo>
                  <a:pt x="2244" y="8676"/>
                </a:lnTo>
                <a:lnTo>
                  <a:pt x="3149" y="8138"/>
                </a:lnTo>
                <a:lnTo>
                  <a:pt x="3205" y="8105"/>
                </a:lnTo>
                <a:lnTo>
                  <a:pt x="4735" y="7197"/>
                </a:lnTo>
                <a:lnTo>
                  <a:pt x="4898" y="7100"/>
                </a:lnTo>
                <a:lnTo>
                  <a:pt x="4959" y="7064"/>
                </a:lnTo>
                <a:lnTo>
                  <a:pt x="4907" y="7015"/>
                </a:lnTo>
                <a:cubicBezTo>
                  <a:pt x="4900" y="7009"/>
                  <a:pt x="4894" y="7003"/>
                  <a:pt x="4887" y="6997"/>
                </a:cubicBezTo>
                <a:cubicBezTo>
                  <a:pt x="4856" y="6968"/>
                  <a:pt x="4830" y="6941"/>
                  <a:pt x="4806" y="6913"/>
                </a:cubicBezTo>
                <a:cubicBezTo>
                  <a:pt x="4777" y="6881"/>
                  <a:pt x="4758" y="6802"/>
                  <a:pt x="4741" y="6732"/>
                </a:cubicBezTo>
                <a:cubicBezTo>
                  <a:pt x="4725" y="6663"/>
                  <a:pt x="4709" y="6597"/>
                  <a:pt x="4680" y="6549"/>
                </a:cubicBezTo>
                <a:cubicBezTo>
                  <a:pt x="4471" y="6196"/>
                  <a:pt x="4402" y="5807"/>
                  <a:pt x="4488" y="5452"/>
                </a:cubicBezTo>
                <a:cubicBezTo>
                  <a:pt x="4574" y="5089"/>
                  <a:pt x="4807" y="4786"/>
                  <a:pt x="5161" y="4577"/>
                </a:cubicBezTo>
                <a:cubicBezTo>
                  <a:pt x="5405" y="4432"/>
                  <a:pt x="5674" y="4363"/>
                  <a:pt x="5939" y="4363"/>
                </a:cubicBezTo>
                <a:cubicBezTo>
                  <a:pt x="6461" y="4363"/>
                  <a:pt x="6970" y="4630"/>
                  <a:pt x="7256" y="5111"/>
                </a:cubicBezTo>
                <a:cubicBezTo>
                  <a:pt x="7307" y="5196"/>
                  <a:pt x="7350" y="5288"/>
                  <a:pt x="7383" y="5383"/>
                </a:cubicBezTo>
                <a:cubicBezTo>
                  <a:pt x="7388" y="5397"/>
                  <a:pt x="7394" y="5412"/>
                  <a:pt x="7398" y="5427"/>
                </a:cubicBezTo>
                <a:cubicBezTo>
                  <a:pt x="7410" y="5467"/>
                  <a:pt x="7420" y="5502"/>
                  <a:pt x="7425" y="5520"/>
                </a:cubicBezTo>
                <a:lnTo>
                  <a:pt x="7442" y="5589"/>
                </a:lnTo>
                <a:lnTo>
                  <a:pt x="7499" y="5555"/>
                </a:lnTo>
                <a:lnTo>
                  <a:pt x="8310" y="5073"/>
                </a:lnTo>
                <a:lnTo>
                  <a:pt x="8481" y="4972"/>
                </a:lnTo>
                <a:lnTo>
                  <a:pt x="9229" y="4529"/>
                </a:lnTo>
                <a:lnTo>
                  <a:pt x="9416" y="4418"/>
                </a:lnTo>
                <a:lnTo>
                  <a:pt x="10116" y="4002"/>
                </a:lnTo>
                <a:lnTo>
                  <a:pt x="10243" y="3926"/>
                </a:lnTo>
                <a:lnTo>
                  <a:pt x="11248" y="3330"/>
                </a:lnTo>
                <a:lnTo>
                  <a:pt x="11227" y="3285"/>
                </a:lnTo>
                <a:cubicBezTo>
                  <a:pt x="11206" y="3242"/>
                  <a:pt x="11184" y="3199"/>
                  <a:pt x="11161" y="3156"/>
                </a:cubicBezTo>
                <a:cubicBezTo>
                  <a:pt x="11161" y="3156"/>
                  <a:pt x="11161" y="3155"/>
                  <a:pt x="11161" y="3155"/>
                </a:cubicBezTo>
                <a:lnTo>
                  <a:pt x="11136" y="3107"/>
                </a:lnTo>
                <a:cubicBezTo>
                  <a:pt x="11096" y="3035"/>
                  <a:pt x="11055" y="2959"/>
                  <a:pt x="11009" y="2882"/>
                </a:cubicBezTo>
                <a:cubicBezTo>
                  <a:pt x="10001" y="1187"/>
                  <a:pt x="8219" y="112"/>
                  <a:pt x="6242" y="9"/>
                </a:cubicBezTo>
                <a:cubicBezTo>
                  <a:pt x="6137" y="3"/>
                  <a:pt x="6032" y="0"/>
                  <a:pt x="592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7" name="Google Shape;2697;p67"/>
          <p:cNvSpPr/>
          <p:nvPr/>
        </p:nvSpPr>
        <p:spPr>
          <a:xfrm>
            <a:off x="1242749" y="3537563"/>
            <a:ext cx="608906" cy="257327"/>
          </a:xfrm>
          <a:custGeom>
            <a:avLst/>
            <a:gdLst/>
            <a:ahLst/>
            <a:cxnLst/>
            <a:rect l="l" t="t" r="r" b="b"/>
            <a:pathLst>
              <a:path w="7503" h="3171" extrusionOk="0">
                <a:moveTo>
                  <a:pt x="320" y="2560"/>
                </a:moveTo>
                <a:cubicBezTo>
                  <a:pt x="327" y="2630"/>
                  <a:pt x="337" y="2702"/>
                  <a:pt x="348" y="2773"/>
                </a:cubicBezTo>
                <a:lnTo>
                  <a:pt x="348" y="2773"/>
                </a:lnTo>
                <a:cubicBezTo>
                  <a:pt x="341" y="2721"/>
                  <a:pt x="325" y="2595"/>
                  <a:pt x="320" y="2560"/>
                </a:cubicBezTo>
                <a:close/>
                <a:moveTo>
                  <a:pt x="348" y="2773"/>
                </a:moveTo>
                <a:cubicBezTo>
                  <a:pt x="350" y="2787"/>
                  <a:pt x="351" y="2796"/>
                  <a:pt x="351" y="2796"/>
                </a:cubicBezTo>
                <a:cubicBezTo>
                  <a:pt x="351" y="2796"/>
                  <a:pt x="351" y="2796"/>
                  <a:pt x="351" y="2796"/>
                </a:cubicBezTo>
                <a:lnTo>
                  <a:pt x="351" y="2792"/>
                </a:lnTo>
                <a:cubicBezTo>
                  <a:pt x="350" y="2786"/>
                  <a:pt x="349" y="2779"/>
                  <a:pt x="348" y="2773"/>
                </a:cubicBezTo>
                <a:close/>
                <a:moveTo>
                  <a:pt x="3055" y="307"/>
                </a:moveTo>
                <a:cubicBezTo>
                  <a:pt x="3305" y="307"/>
                  <a:pt x="3388" y="390"/>
                  <a:pt x="3604" y="624"/>
                </a:cubicBezTo>
                <a:cubicBezTo>
                  <a:pt x="3826" y="864"/>
                  <a:pt x="4182" y="1235"/>
                  <a:pt x="4145" y="1518"/>
                </a:cubicBezTo>
                <a:cubicBezTo>
                  <a:pt x="4136" y="1583"/>
                  <a:pt x="4169" y="1646"/>
                  <a:pt x="4228" y="1676"/>
                </a:cubicBezTo>
                <a:cubicBezTo>
                  <a:pt x="4234" y="1679"/>
                  <a:pt x="4241" y="1681"/>
                  <a:pt x="4249" y="1681"/>
                </a:cubicBezTo>
                <a:cubicBezTo>
                  <a:pt x="4308" y="1681"/>
                  <a:pt x="4393" y="1583"/>
                  <a:pt x="4435" y="1542"/>
                </a:cubicBezTo>
                <a:cubicBezTo>
                  <a:pt x="4550" y="1431"/>
                  <a:pt x="4694" y="1388"/>
                  <a:pt x="4846" y="1388"/>
                </a:cubicBezTo>
                <a:cubicBezTo>
                  <a:pt x="4982" y="1388"/>
                  <a:pt x="5124" y="1423"/>
                  <a:pt x="5258" y="1473"/>
                </a:cubicBezTo>
                <a:cubicBezTo>
                  <a:pt x="5542" y="1581"/>
                  <a:pt x="5665" y="1859"/>
                  <a:pt x="5689" y="2161"/>
                </a:cubicBezTo>
                <a:cubicBezTo>
                  <a:pt x="5695" y="2222"/>
                  <a:pt x="5828" y="2283"/>
                  <a:pt x="5886" y="2302"/>
                </a:cubicBezTo>
                <a:cubicBezTo>
                  <a:pt x="5891" y="2304"/>
                  <a:pt x="5895" y="2304"/>
                  <a:pt x="5899" y="2304"/>
                </a:cubicBezTo>
                <a:cubicBezTo>
                  <a:pt x="5947" y="2304"/>
                  <a:pt x="5969" y="2202"/>
                  <a:pt x="6008" y="2161"/>
                </a:cubicBezTo>
                <a:cubicBezTo>
                  <a:pt x="6096" y="2066"/>
                  <a:pt x="6225" y="2026"/>
                  <a:pt x="6363" y="2026"/>
                </a:cubicBezTo>
                <a:cubicBezTo>
                  <a:pt x="6533" y="2026"/>
                  <a:pt x="6716" y="2087"/>
                  <a:pt x="6846" y="2180"/>
                </a:cubicBezTo>
                <a:cubicBezTo>
                  <a:pt x="7028" y="2311"/>
                  <a:pt x="7277" y="2694"/>
                  <a:pt x="7064" y="2791"/>
                </a:cubicBezTo>
                <a:cubicBezTo>
                  <a:pt x="6666" y="2974"/>
                  <a:pt x="5468" y="3007"/>
                  <a:pt x="4636" y="3007"/>
                </a:cubicBezTo>
                <a:cubicBezTo>
                  <a:pt x="4159" y="3007"/>
                  <a:pt x="3803" y="2996"/>
                  <a:pt x="3787" y="2996"/>
                </a:cubicBezTo>
                <a:lnTo>
                  <a:pt x="540" y="2950"/>
                </a:lnTo>
                <a:cubicBezTo>
                  <a:pt x="510" y="2956"/>
                  <a:pt x="482" y="2958"/>
                  <a:pt x="458" y="2958"/>
                </a:cubicBezTo>
                <a:cubicBezTo>
                  <a:pt x="167" y="2958"/>
                  <a:pt x="326" y="2594"/>
                  <a:pt x="319" y="2551"/>
                </a:cubicBezTo>
                <a:cubicBezTo>
                  <a:pt x="319" y="2551"/>
                  <a:pt x="319" y="2551"/>
                  <a:pt x="319" y="2551"/>
                </a:cubicBezTo>
                <a:cubicBezTo>
                  <a:pt x="319" y="2551"/>
                  <a:pt x="320" y="2554"/>
                  <a:pt x="320" y="2560"/>
                </a:cubicBezTo>
                <a:lnTo>
                  <a:pt x="320" y="2560"/>
                </a:lnTo>
                <a:cubicBezTo>
                  <a:pt x="315" y="2501"/>
                  <a:pt x="312" y="2442"/>
                  <a:pt x="314" y="2387"/>
                </a:cubicBezTo>
                <a:cubicBezTo>
                  <a:pt x="321" y="2207"/>
                  <a:pt x="374" y="1770"/>
                  <a:pt x="698" y="1604"/>
                </a:cubicBezTo>
                <a:cubicBezTo>
                  <a:pt x="796" y="1555"/>
                  <a:pt x="905" y="1531"/>
                  <a:pt x="1016" y="1531"/>
                </a:cubicBezTo>
                <a:cubicBezTo>
                  <a:pt x="1207" y="1531"/>
                  <a:pt x="1400" y="1602"/>
                  <a:pt x="1534" y="1735"/>
                </a:cubicBezTo>
                <a:cubicBezTo>
                  <a:pt x="1564" y="1765"/>
                  <a:pt x="1603" y="1780"/>
                  <a:pt x="1643" y="1780"/>
                </a:cubicBezTo>
                <a:cubicBezTo>
                  <a:pt x="1663" y="1780"/>
                  <a:pt x="1683" y="1776"/>
                  <a:pt x="1703" y="1768"/>
                </a:cubicBezTo>
                <a:cubicBezTo>
                  <a:pt x="1760" y="1743"/>
                  <a:pt x="1701" y="1657"/>
                  <a:pt x="1701" y="1595"/>
                </a:cubicBezTo>
                <a:cubicBezTo>
                  <a:pt x="1694" y="927"/>
                  <a:pt x="2341" y="343"/>
                  <a:pt x="2977" y="310"/>
                </a:cubicBezTo>
                <a:cubicBezTo>
                  <a:pt x="3005" y="308"/>
                  <a:pt x="3031" y="307"/>
                  <a:pt x="3055" y="307"/>
                </a:cubicBezTo>
                <a:close/>
                <a:moveTo>
                  <a:pt x="3009" y="1"/>
                </a:moveTo>
                <a:cubicBezTo>
                  <a:pt x="2993" y="1"/>
                  <a:pt x="2978" y="1"/>
                  <a:pt x="2962" y="2"/>
                </a:cubicBezTo>
                <a:cubicBezTo>
                  <a:pt x="2611" y="21"/>
                  <a:pt x="2266" y="180"/>
                  <a:pt x="1991" y="451"/>
                </a:cubicBezTo>
                <a:cubicBezTo>
                  <a:pt x="1816" y="624"/>
                  <a:pt x="1644" y="1040"/>
                  <a:pt x="1566" y="1294"/>
                </a:cubicBezTo>
                <a:cubicBezTo>
                  <a:pt x="1543" y="1366"/>
                  <a:pt x="1506" y="1390"/>
                  <a:pt x="1457" y="1390"/>
                </a:cubicBezTo>
                <a:cubicBezTo>
                  <a:pt x="1399" y="1390"/>
                  <a:pt x="1324" y="1356"/>
                  <a:pt x="1239" y="1328"/>
                </a:cubicBezTo>
                <a:cubicBezTo>
                  <a:pt x="1104" y="1284"/>
                  <a:pt x="946" y="1235"/>
                  <a:pt x="809" y="1235"/>
                </a:cubicBezTo>
                <a:cubicBezTo>
                  <a:pt x="710" y="1235"/>
                  <a:pt x="621" y="1260"/>
                  <a:pt x="558" y="1330"/>
                </a:cubicBezTo>
                <a:cubicBezTo>
                  <a:pt x="411" y="1495"/>
                  <a:pt x="138" y="1472"/>
                  <a:pt x="117" y="1968"/>
                </a:cubicBezTo>
                <a:lnTo>
                  <a:pt x="7" y="2376"/>
                </a:lnTo>
                <a:cubicBezTo>
                  <a:pt x="1" y="2530"/>
                  <a:pt x="24" y="2687"/>
                  <a:pt x="47" y="2838"/>
                </a:cubicBezTo>
                <a:cubicBezTo>
                  <a:pt x="57" y="2912"/>
                  <a:pt x="68" y="2982"/>
                  <a:pt x="74" y="3048"/>
                </a:cubicBezTo>
                <a:cubicBezTo>
                  <a:pt x="82" y="3128"/>
                  <a:pt x="367" y="3140"/>
                  <a:pt x="447" y="3140"/>
                </a:cubicBezTo>
                <a:lnTo>
                  <a:pt x="750" y="3074"/>
                </a:lnTo>
                <a:cubicBezTo>
                  <a:pt x="814" y="3078"/>
                  <a:pt x="878" y="3080"/>
                  <a:pt x="942" y="3081"/>
                </a:cubicBezTo>
                <a:lnTo>
                  <a:pt x="6680" y="3171"/>
                </a:lnTo>
                <a:cubicBezTo>
                  <a:pt x="6736" y="3169"/>
                  <a:pt x="7260" y="3005"/>
                  <a:pt x="7286" y="2955"/>
                </a:cubicBezTo>
                <a:cubicBezTo>
                  <a:pt x="7502" y="2556"/>
                  <a:pt x="7245" y="2339"/>
                  <a:pt x="6980" y="1989"/>
                </a:cubicBezTo>
                <a:cubicBezTo>
                  <a:pt x="6859" y="1829"/>
                  <a:pt x="6680" y="1763"/>
                  <a:pt x="6493" y="1763"/>
                </a:cubicBezTo>
                <a:cubicBezTo>
                  <a:pt x="6369" y="1763"/>
                  <a:pt x="6242" y="1792"/>
                  <a:pt x="6125" y="1842"/>
                </a:cubicBezTo>
                <a:cubicBezTo>
                  <a:pt x="6113" y="1847"/>
                  <a:pt x="6100" y="1849"/>
                  <a:pt x="6087" y="1849"/>
                </a:cubicBezTo>
                <a:cubicBezTo>
                  <a:pt x="6051" y="1849"/>
                  <a:pt x="6015" y="1828"/>
                  <a:pt x="5999" y="1792"/>
                </a:cubicBezTo>
                <a:cubicBezTo>
                  <a:pt x="5877" y="1516"/>
                  <a:pt x="5616" y="1372"/>
                  <a:pt x="5337" y="1266"/>
                </a:cubicBezTo>
                <a:cubicBezTo>
                  <a:pt x="5165" y="1201"/>
                  <a:pt x="4992" y="1147"/>
                  <a:pt x="4819" y="1147"/>
                </a:cubicBezTo>
                <a:cubicBezTo>
                  <a:pt x="4729" y="1147"/>
                  <a:pt x="4639" y="1162"/>
                  <a:pt x="4550" y="1197"/>
                </a:cubicBezTo>
                <a:cubicBezTo>
                  <a:pt x="4538" y="1202"/>
                  <a:pt x="4526" y="1205"/>
                  <a:pt x="4514" y="1205"/>
                </a:cubicBezTo>
                <a:cubicBezTo>
                  <a:pt x="4475" y="1205"/>
                  <a:pt x="4438" y="1181"/>
                  <a:pt x="4425" y="1143"/>
                </a:cubicBezTo>
                <a:cubicBezTo>
                  <a:pt x="4342" y="922"/>
                  <a:pt x="4105" y="751"/>
                  <a:pt x="3929" y="560"/>
                </a:cubicBezTo>
                <a:cubicBezTo>
                  <a:pt x="3641" y="249"/>
                  <a:pt x="3386" y="1"/>
                  <a:pt x="300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698" name="Google Shape;2698;p67"/>
          <p:cNvGrpSpPr/>
          <p:nvPr/>
        </p:nvGrpSpPr>
        <p:grpSpPr>
          <a:xfrm rot="-1178588">
            <a:off x="1783375" y="3918174"/>
            <a:ext cx="271725" cy="633593"/>
            <a:chOff x="2281125" y="2925999"/>
            <a:chExt cx="175390" cy="408965"/>
          </a:xfrm>
        </p:grpSpPr>
        <p:sp>
          <p:nvSpPr>
            <p:cNvPr id="2699" name="Google Shape;2699;p67"/>
            <p:cNvSpPr/>
            <p:nvPr/>
          </p:nvSpPr>
          <p:spPr>
            <a:xfrm>
              <a:off x="2281125" y="2925999"/>
              <a:ext cx="175390" cy="408965"/>
            </a:xfrm>
            <a:custGeom>
              <a:avLst/>
              <a:gdLst/>
              <a:ahLst/>
              <a:cxnLst/>
              <a:rect l="l" t="t" r="r" b="b"/>
              <a:pathLst>
                <a:path w="9441" h="22014" extrusionOk="0">
                  <a:moveTo>
                    <a:pt x="468" y="548"/>
                  </a:moveTo>
                  <a:lnTo>
                    <a:pt x="468" y="548"/>
                  </a:lnTo>
                  <a:cubicBezTo>
                    <a:pt x="1980" y="637"/>
                    <a:pt x="3507" y="652"/>
                    <a:pt x="5039" y="652"/>
                  </a:cubicBezTo>
                  <a:cubicBezTo>
                    <a:pt x="5805" y="652"/>
                    <a:pt x="6572" y="648"/>
                    <a:pt x="7339" y="648"/>
                  </a:cubicBezTo>
                  <a:cubicBezTo>
                    <a:pt x="6005" y="3417"/>
                    <a:pt x="4671" y="6185"/>
                    <a:pt x="3370" y="8987"/>
                  </a:cubicBezTo>
                  <a:cubicBezTo>
                    <a:pt x="3237" y="9187"/>
                    <a:pt x="3370" y="9421"/>
                    <a:pt x="3637" y="9454"/>
                  </a:cubicBezTo>
                  <a:cubicBezTo>
                    <a:pt x="4793" y="9478"/>
                    <a:pt x="5965" y="9501"/>
                    <a:pt x="7142" y="9501"/>
                  </a:cubicBezTo>
                  <a:cubicBezTo>
                    <a:pt x="7630" y="9501"/>
                    <a:pt x="8119" y="9497"/>
                    <a:pt x="8607" y="9488"/>
                  </a:cubicBezTo>
                  <a:lnTo>
                    <a:pt x="8607" y="9488"/>
                  </a:lnTo>
                  <a:lnTo>
                    <a:pt x="3770" y="20329"/>
                  </a:lnTo>
                  <a:cubicBezTo>
                    <a:pt x="4070" y="17560"/>
                    <a:pt x="4137" y="14758"/>
                    <a:pt x="4070" y="11989"/>
                  </a:cubicBezTo>
                  <a:cubicBezTo>
                    <a:pt x="4070" y="11823"/>
                    <a:pt x="3937" y="11689"/>
                    <a:pt x="3737" y="11689"/>
                  </a:cubicBezTo>
                  <a:lnTo>
                    <a:pt x="768" y="11622"/>
                  </a:lnTo>
                  <a:cubicBezTo>
                    <a:pt x="801" y="7920"/>
                    <a:pt x="801" y="4217"/>
                    <a:pt x="468" y="548"/>
                  </a:cubicBezTo>
                  <a:close/>
                  <a:moveTo>
                    <a:pt x="4549" y="1"/>
                  </a:moveTo>
                  <a:cubicBezTo>
                    <a:pt x="3177" y="1"/>
                    <a:pt x="1806" y="22"/>
                    <a:pt x="435" y="114"/>
                  </a:cubicBezTo>
                  <a:cubicBezTo>
                    <a:pt x="368" y="114"/>
                    <a:pt x="334" y="148"/>
                    <a:pt x="301" y="181"/>
                  </a:cubicBezTo>
                  <a:cubicBezTo>
                    <a:pt x="279" y="175"/>
                    <a:pt x="256" y="173"/>
                    <a:pt x="233" y="173"/>
                  </a:cubicBezTo>
                  <a:cubicBezTo>
                    <a:pt x="117" y="173"/>
                    <a:pt x="1" y="242"/>
                    <a:pt x="1" y="381"/>
                  </a:cubicBezTo>
                  <a:cubicBezTo>
                    <a:pt x="34" y="4217"/>
                    <a:pt x="201" y="8087"/>
                    <a:pt x="134" y="11923"/>
                  </a:cubicBezTo>
                  <a:cubicBezTo>
                    <a:pt x="134" y="12089"/>
                    <a:pt x="268" y="12223"/>
                    <a:pt x="435" y="12223"/>
                  </a:cubicBezTo>
                  <a:cubicBezTo>
                    <a:pt x="1435" y="12256"/>
                    <a:pt x="2436" y="12256"/>
                    <a:pt x="3437" y="12290"/>
                  </a:cubicBezTo>
                  <a:cubicBezTo>
                    <a:pt x="3537" y="15459"/>
                    <a:pt x="3337" y="18561"/>
                    <a:pt x="3003" y="21696"/>
                  </a:cubicBezTo>
                  <a:cubicBezTo>
                    <a:pt x="2975" y="21889"/>
                    <a:pt x="3153" y="22014"/>
                    <a:pt x="3309" y="22014"/>
                  </a:cubicBezTo>
                  <a:cubicBezTo>
                    <a:pt x="3342" y="22014"/>
                    <a:pt x="3374" y="22008"/>
                    <a:pt x="3403" y="21997"/>
                  </a:cubicBezTo>
                  <a:cubicBezTo>
                    <a:pt x="3433" y="22004"/>
                    <a:pt x="3465" y="22008"/>
                    <a:pt x="3497" y="22008"/>
                  </a:cubicBezTo>
                  <a:cubicBezTo>
                    <a:pt x="3607" y="22008"/>
                    <a:pt x="3719" y="21959"/>
                    <a:pt x="3770" y="21830"/>
                  </a:cubicBezTo>
                  <a:cubicBezTo>
                    <a:pt x="5638" y="17660"/>
                    <a:pt x="7506" y="13490"/>
                    <a:pt x="9341" y="9321"/>
                  </a:cubicBezTo>
                  <a:cubicBezTo>
                    <a:pt x="9441" y="9121"/>
                    <a:pt x="9341" y="8854"/>
                    <a:pt x="9074" y="8854"/>
                  </a:cubicBezTo>
                  <a:cubicBezTo>
                    <a:pt x="8397" y="8868"/>
                    <a:pt x="7714" y="8876"/>
                    <a:pt x="7028" y="8876"/>
                  </a:cubicBezTo>
                  <a:cubicBezTo>
                    <a:pt x="6058" y="8876"/>
                    <a:pt x="5081" y="8860"/>
                    <a:pt x="4104" y="8820"/>
                  </a:cubicBezTo>
                  <a:lnTo>
                    <a:pt x="8107" y="481"/>
                  </a:lnTo>
                  <a:cubicBezTo>
                    <a:pt x="8207" y="281"/>
                    <a:pt x="8073" y="14"/>
                    <a:pt x="7840" y="14"/>
                  </a:cubicBezTo>
                  <a:cubicBezTo>
                    <a:pt x="6743" y="14"/>
                    <a:pt x="5646" y="1"/>
                    <a:pt x="454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0" name="Google Shape;2700;p67"/>
            <p:cNvSpPr/>
            <p:nvPr/>
          </p:nvSpPr>
          <p:spPr>
            <a:xfrm>
              <a:off x="2289801" y="2936161"/>
              <a:ext cx="151239" cy="367500"/>
            </a:xfrm>
            <a:custGeom>
              <a:avLst/>
              <a:gdLst/>
              <a:ahLst/>
              <a:cxnLst/>
              <a:rect l="l" t="t" r="r" b="b"/>
              <a:pathLst>
                <a:path w="8141" h="19782" extrusionOk="0">
                  <a:moveTo>
                    <a:pt x="1" y="1"/>
                  </a:moveTo>
                  <a:lnTo>
                    <a:pt x="1" y="1"/>
                  </a:lnTo>
                  <a:cubicBezTo>
                    <a:pt x="334" y="3670"/>
                    <a:pt x="334" y="7373"/>
                    <a:pt x="301" y="11075"/>
                  </a:cubicBezTo>
                  <a:lnTo>
                    <a:pt x="3270" y="11142"/>
                  </a:lnTo>
                  <a:cubicBezTo>
                    <a:pt x="3437" y="11142"/>
                    <a:pt x="3570" y="11276"/>
                    <a:pt x="3603" y="11442"/>
                  </a:cubicBezTo>
                  <a:cubicBezTo>
                    <a:pt x="3670" y="14211"/>
                    <a:pt x="3603" y="17013"/>
                    <a:pt x="3303" y="19782"/>
                  </a:cubicBezTo>
                  <a:lnTo>
                    <a:pt x="8140" y="8941"/>
                  </a:lnTo>
                  <a:lnTo>
                    <a:pt x="8140" y="8941"/>
                  </a:lnTo>
                  <a:cubicBezTo>
                    <a:pt x="7652" y="8950"/>
                    <a:pt x="7163" y="8954"/>
                    <a:pt x="6674" y="8954"/>
                  </a:cubicBezTo>
                  <a:cubicBezTo>
                    <a:pt x="5495" y="8954"/>
                    <a:pt x="4316" y="8931"/>
                    <a:pt x="3136" y="8907"/>
                  </a:cubicBezTo>
                  <a:cubicBezTo>
                    <a:pt x="2903" y="8874"/>
                    <a:pt x="2770" y="8640"/>
                    <a:pt x="2870" y="8440"/>
                  </a:cubicBezTo>
                  <a:cubicBezTo>
                    <a:pt x="4204" y="5638"/>
                    <a:pt x="5538" y="2870"/>
                    <a:pt x="6872" y="101"/>
                  </a:cubicBezTo>
                  <a:cubicBezTo>
                    <a:pt x="6105" y="101"/>
                    <a:pt x="5338" y="105"/>
                    <a:pt x="4572" y="105"/>
                  </a:cubicBezTo>
                  <a:cubicBezTo>
                    <a:pt x="3040" y="105"/>
                    <a:pt x="1513" y="90"/>
                    <a:pt x="1" y="1"/>
                  </a:cubicBezTo>
                  <a:close/>
                </a:path>
              </a:pathLst>
            </a:custGeom>
            <a:solidFill>
              <a:srgbClr val="FF6E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6146" name="Picture 2" descr="Bien GIFs | Tenor">
            <a:extLst>
              <a:ext uri="{FF2B5EF4-FFF2-40B4-BE49-F238E27FC236}">
                <a16:creationId xmlns:a16="http://schemas.microsoft.com/office/drawing/2014/main" id="{5E265F8E-A1E1-4A6F-964A-79FADB79E53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104" y="2561741"/>
            <a:ext cx="3059487" cy="2586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9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0" name="Google Shape;970;p40"/>
          <p:cNvGrpSpPr/>
          <p:nvPr/>
        </p:nvGrpSpPr>
        <p:grpSpPr>
          <a:xfrm>
            <a:off x="713184" y="4691184"/>
            <a:ext cx="7726459" cy="369843"/>
            <a:chOff x="713184" y="4691184"/>
            <a:chExt cx="7726459" cy="369843"/>
          </a:xfrm>
        </p:grpSpPr>
        <p:sp>
          <p:nvSpPr>
            <p:cNvPr id="971" name="Google Shape;971;p40"/>
            <p:cNvSpPr/>
            <p:nvPr/>
          </p:nvSpPr>
          <p:spPr>
            <a:xfrm>
              <a:off x="713184" y="4691184"/>
              <a:ext cx="7726459" cy="369843"/>
            </a:xfrm>
            <a:custGeom>
              <a:avLst/>
              <a:gdLst/>
              <a:ahLst/>
              <a:cxnLst/>
              <a:rect l="l" t="t" r="r" b="b"/>
              <a:pathLst>
                <a:path w="327323" h="15668" extrusionOk="0">
                  <a:moveTo>
                    <a:pt x="0" y="0"/>
                  </a:moveTo>
                  <a:lnTo>
                    <a:pt x="135" y="14315"/>
                  </a:lnTo>
                  <a:lnTo>
                    <a:pt x="327323" y="15668"/>
                  </a:lnTo>
                  <a:lnTo>
                    <a:pt x="323601" y="780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972" name="Google Shape;972;p40">
              <a:hlinkClick r:id="" action="ppaction://hlinkshowjump?jump=nextslide"/>
            </p:cNvPr>
            <p:cNvSpPr/>
            <p:nvPr/>
          </p:nvSpPr>
          <p:spPr>
            <a:xfrm>
              <a:off x="7976332" y="4790561"/>
              <a:ext cx="235956" cy="180720"/>
            </a:xfrm>
            <a:prstGeom prst="stripedRightArrow">
              <a:avLst>
                <a:gd name="adj1" fmla="val 50000"/>
                <a:gd name="adj2" fmla="val 50000"/>
              </a:avLst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40">
              <a:hlinkClick r:id="" action="ppaction://hlinkshowjump?jump=previousslide"/>
            </p:cNvPr>
            <p:cNvSpPr/>
            <p:nvPr/>
          </p:nvSpPr>
          <p:spPr>
            <a:xfrm flipH="1">
              <a:off x="833695" y="4790561"/>
              <a:ext cx="235956" cy="180720"/>
            </a:xfrm>
            <a:prstGeom prst="stripedRightArrow">
              <a:avLst>
                <a:gd name="adj1" fmla="val 50000"/>
                <a:gd name="adj2" fmla="val 50000"/>
              </a:avLst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40">
              <a:hlinkClick r:id="rId3" action="ppaction://hlinksldjump"/>
            </p:cNvPr>
            <p:cNvSpPr/>
            <p:nvPr/>
          </p:nvSpPr>
          <p:spPr>
            <a:xfrm>
              <a:off x="4405006" y="4772876"/>
              <a:ext cx="235941" cy="204896"/>
            </a:xfrm>
            <a:custGeom>
              <a:avLst/>
              <a:gdLst/>
              <a:ahLst/>
              <a:cxnLst/>
              <a:rect l="l" t="t" r="r" b="b"/>
              <a:pathLst>
                <a:path w="12654" h="10989" extrusionOk="0">
                  <a:moveTo>
                    <a:pt x="1965" y="10656"/>
                  </a:moveTo>
                  <a:lnTo>
                    <a:pt x="2298" y="5428"/>
                  </a:lnTo>
                  <a:lnTo>
                    <a:pt x="0" y="5395"/>
                  </a:lnTo>
                  <a:lnTo>
                    <a:pt x="6593" y="0"/>
                  </a:lnTo>
                  <a:lnTo>
                    <a:pt x="12654" y="5595"/>
                  </a:lnTo>
                  <a:lnTo>
                    <a:pt x="10622" y="5528"/>
                  </a:lnTo>
                  <a:lnTo>
                    <a:pt x="10789" y="10889"/>
                  </a:lnTo>
                  <a:lnTo>
                    <a:pt x="7859" y="10889"/>
                  </a:lnTo>
                  <a:lnTo>
                    <a:pt x="7859" y="8026"/>
                  </a:lnTo>
                  <a:lnTo>
                    <a:pt x="5927" y="7959"/>
                  </a:lnTo>
                  <a:lnTo>
                    <a:pt x="5894" y="10989"/>
                  </a:ln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sp>
        <p:nvSpPr>
          <p:cNvPr id="3" name="Subtítulo 2">
            <a:extLst>
              <a:ext uri="{FF2B5EF4-FFF2-40B4-BE49-F238E27FC236}">
                <a16:creationId xmlns:a16="http://schemas.microsoft.com/office/drawing/2014/main" id="{6D937E86-1534-4A49-9086-442D70A5DE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flipH="1">
            <a:off x="1767247" y="1298547"/>
            <a:ext cx="5747400" cy="1354800"/>
          </a:xfrm>
        </p:spPr>
        <p:txBody>
          <a:bodyPr/>
          <a:lstStyle/>
          <a:p>
            <a:r>
              <a:rPr lang="es-CL" dirty="0">
                <a:latin typeface="Gloria Hallelujah" panose="020B0604020202020204" charset="0"/>
              </a:rPr>
              <a:t>¡¡ Esperamos a los </a:t>
            </a:r>
            <a:r>
              <a:rPr lang="es-CL" dirty="0" smtClean="0">
                <a:latin typeface="Gloria Hallelujah" panose="020B0604020202020204" charset="0"/>
              </a:rPr>
              <a:t>estudiantes </a:t>
            </a:r>
            <a:r>
              <a:rPr lang="es-CL" dirty="0">
                <a:latin typeface="Gloria Hallelujah" panose="020B0604020202020204" charset="0"/>
              </a:rPr>
              <a:t>!! </a:t>
            </a:r>
            <a:endParaRPr lang="en-US" dirty="0">
              <a:latin typeface="Gloria Hallelujah" panose="020B0604020202020204" charset="0"/>
            </a:endParaRPr>
          </a:p>
        </p:txBody>
      </p:sp>
      <p:pic>
        <p:nvPicPr>
          <p:cNvPr id="13" name="Picture 14" descr="2 min Countdown on Make a GIF">
            <a:extLst>
              <a:ext uri="{FF2B5EF4-FFF2-40B4-BE49-F238E27FC236}">
                <a16:creationId xmlns:a16="http://schemas.microsoft.com/office/drawing/2014/main" id="{CE917646-6D11-449F-BB03-6E7E3B0F735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1285" y="2279083"/>
            <a:ext cx="1089131" cy="748528"/>
          </a:xfrm>
          <a:prstGeom prst="rect">
            <a:avLst/>
          </a:prstGeom>
          <a:solidFill>
            <a:schemeClr val="bg2"/>
          </a:solidFill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6" name="Picture 2" descr="Consultorio de Radiología - Issuu">
            <a:extLst>
              <a:ext uri="{FF2B5EF4-FFF2-40B4-BE49-F238E27FC236}">
                <a16:creationId xmlns:a16="http://schemas.microsoft.com/office/drawing/2014/main" id="{569E1CA4-2F15-4409-B9F8-A72FC093E8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4770" y="2279083"/>
            <a:ext cx="1089131" cy="1089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onsultorio de Radiología - Issuu">
            <a:extLst>
              <a:ext uri="{FF2B5EF4-FFF2-40B4-BE49-F238E27FC236}">
                <a16:creationId xmlns:a16="http://schemas.microsoft.com/office/drawing/2014/main" id="{F5A78FAE-C550-4126-A664-EF728F4069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257800" y="2279083"/>
            <a:ext cx="1181821" cy="1089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4" name="Google Shape;864;p36"/>
          <p:cNvGrpSpPr/>
          <p:nvPr/>
        </p:nvGrpSpPr>
        <p:grpSpPr>
          <a:xfrm>
            <a:off x="1367603" y="797331"/>
            <a:ext cx="6408793" cy="2964969"/>
            <a:chOff x="6530374" y="1560189"/>
            <a:chExt cx="1045566" cy="505315"/>
          </a:xfrm>
        </p:grpSpPr>
        <p:sp>
          <p:nvSpPr>
            <p:cNvPr id="865" name="Google Shape;865;p36"/>
            <p:cNvSpPr/>
            <p:nvPr/>
          </p:nvSpPr>
          <p:spPr>
            <a:xfrm>
              <a:off x="6530374" y="1560189"/>
              <a:ext cx="1045566" cy="505315"/>
            </a:xfrm>
            <a:custGeom>
              <a:avLst/>
              <a:gdLst/>
              <a:ahLst/>
              <a:cxnLst/>
              <a:rect l="l" t="t" r="r" b="b"/>
              <a:pathLst>
                <a:path w="19723" h="9532" extrusionOk="0">
                  <a:moveTo>
                    <a:pt x="9861" y="175"/>
                  </a:moveTo>
                  <a:cubicBezTo>
                    <a:pt x="10245" y="742"/>
                    <a:pt x="10895" y="1094"/>
                    <a:pt x="11565" y="1094"/>
                  </a:cubicBezTo>
                  <a:cubicBezTo>
                    <a:pt x="11781" y="1094"/>
                    <a:pt x="11999" y="1057"/>
                    <a:pt x="12211" y="979"/>
                  </a:cubicBezTo>
                  <a:cubicBezTo>
                    <a:pt x="12911" y="723"/>
                    <a:pt x="13445" y="285"/>
                    <a:pt x="14221" y="239"/>
                  </a:cubicBezTo>
                  <a:cubicBezTo>
                    <a:pt x="14270" y="236"/>
                    <a:pt x="14321" y="235"/>
                    <a:pt x="14373" y="235"/>
                  </a:cubicBezTo>
                  <a:cubicBezTo>
                    <a:pt x="15133" y="235"/>
                    <a:pt x="16163" y="545"/>
                    <a:pt x="16048" y="1478"/>
                  </a:cubicBezTo>
                  <a:cubicBezTo>
                    <a:pt x="16041" y="1535"/>
                    <a:pt x="16087" y="1562"/>
                    <a:pt x="16133" y="1562"/>
                  </a:cubicBezTo>
                  <a:cubicBezTo>
                    <a:pt x="16157" y="1562"/>
                    <a:pt x="16182" y="1555"/>
                    <a:pt x="16199" y="1541"/>
                  </a:cubicBezTo>
                  <a:cubicBezTo>
                    <a:pt x="16686" y="1153"/>
                    <a:pt x="17527" y="755"/>
                    <a:pt x="18213" y="755"/>
                  </a:cubicBezTo>
                  <a:cubicBezTo>
                    <a:pt x="18807" y="755"/>
                    <a:pt x="19284" y="1053"/>
                    <a:pt x="19314" y="1913"/>
                  </a:cubicBezTo>
                  <a:cubicBezTo>
                    <a:pt x="19337" y="2569"/>
                    <a:pt x="18664" y="4064"/>
                    <a:pt x="19549" y="4430"/>
                  </a:cubicBezTo>
                  <a:cubicBezTo>
                    <a:pt x="18503" y="4912"/>
                    <a:pt x="19343" y="6243"/>
                    <a:pt x="19362" y="7008"/>
                  </a:cubicBezTo>
                  <a:cubicBezTo>
                    <a:pt x="19383" y="7804"/>
                    <a:pt x="18831" y="8383"/>
                    <a:pt x="18042" y="8418"/>
                  </a:cubicBezTo>
                  <a:cubicBezTo>
                    <a:pt x="18014" y="8419"/>
                    <a:pt x="17987" y="8420"/>
                    <a:pt x="17960" y="8420"/>
                  </a:cubicBezTo>
                  <a:cubicBezTo>
                    <a:pt x="17298" y="8420"/>
                    <a:pt x="16725" y="8054"/>
                    <a:pt x="16125" y="7817"/>
                  </a:cubicBezTo>
                  <a:cubicBezTo>
                    <a:pt x="16120" y="7814"/>
                    <a:pt x="16115" y="7813"/>
                    <a:pt x="16110" y="7813"/>
                  </a:cubicBezTo>
                  <a:cubicBezTo>
                    <a:pt x="16086" y="7813"/>
                    <a:pt x="16076" y="7843"/>
                    <a:pt x="16084" y="7867"/>
                  </a:cubicBezTo>
                  <a:cubicBezTo>
                    <a:pt x="16073" y="7878"/>
                    <a:pt x="16063" y="7893"/>
                    <a:pt x="16061" y="7915"/>
                  </a:cubicBezTo>
                  <a:cubicBezTo>
                    <a:pt x="15988" y="8725"/>
                    <a:pt x="15379" y="9325"/>
                    <a:pt x="14561" y="9368"/>
                  </a:cubicBezTo>
                  <a:cubicBezTo>
                    <a:pt x="14521" y="9370"/>
                    <a:pt x="14480" y="9371"/>
                    <a:pt x="14439" y="9371"/>
                  </a:cubicBezTo>
                  <a:cubicBezTo>
                    <a:pt x="13790" y="9371"/>
                    <a:pt x="13174" y="9100"/>
                    <a:pt x="12573" y="8878"/>
                  </a:cubicBezTo>
                  <a:cubicBezTo>
                    <a:pt x="12138" y="8718"/>
                    <a:pt x="11669" y="8569"/>
                    <a:pt x="11199" y="8569"/>
                  </a:cubicBezTo>
                  <a:cubicBezTo>
                    <a:pt x="11057" y="8569"/>
                    <a:pt x="10915" y="8583"/>
                    <a:pt x="10774" y="8613"/>
                  </a:cubicBezTo>
                  <a:cubicBezTo>
                    <a:pt x="10407" y="8694"/>
                    <a:pt x="9977" y="8910"/>
                    <a:pt x="9861" y="9293"/>
                  </a:cubicBezTo>
                  <a:cubicBezTo>
                    <a:pt x="9746" y="8910"/>
                    <a:pt x="9316" y="8694"/>
                    <a:pt x="8949" y="8613"/>
                  </a:cubicBezTo>
                  <a:cubicBezTo>
                    <a:pt x="8808" y="8583"/>
                    <a:pt x="8666" y="8569"/>
                    <a:pt x="8524" y="8569"/>
                  </a:cubicBezTo>
                  <a:cubicBezTo>
                    <a:pt x="8054" y="8569"/>
                    <a:pt x="7584" y="8718"/>
                    <a:pt x="7149" y="8878"/>
                  </a:cubicBezTo>
                  <a:cubicBezTo>
                    <a:pt x="6549" y="9100"/>
                    <a:pt x="5933" y="9371"/>
                    <a:pt x="5284" y="9371"/>
                  </a:cubicBezTo>
                  <a:cubicBezTo>
                    <a:pt x="5243" y="9371"/>
                    <a:pt x="5202" y="9370"/>
                    <a:pt x="5162" y="9368"/>
                  </a:cubicBezTo>
                  <a:cubicBezTo>
                    <a:pt x="4344" y="9325"/>
                    <a:pt x="3735" y="8725"/>
                    <a:pt x="3661" y="7915"/>
                  </a:cubicBezTo>
                  <a:cubicBezTo>
                    <a:pt x="3660" y="7893"/>
                    <a:pt x="3651" y="7878"/>
                    <a:pt x="3638" y="7867"/>
                  </a:cubicBezTo>
                  <a:cubicBezTo>
                    <a:pt x="3646" y="7843"/>
                    <a:pt x="3636" y="7813"/>
                    <a:pt x="3612" y="7813"/>
                  </a:cubicBezTo>
                  <a:cubicBezTo>
                    <a:pt x="3607" y="7813"/>
                    <a:pt x="3602" y="7814"/>
                    <a:pt x="3597" y="7817"/>
                  </a:cubicBezTo>
                  <a:cubicBezTo>
                    <a:pt x="2998" y="8054"/>
                    <a:pt x="2425" y="8420"/>
                    <a:pt x="1763" y="8420"/>
                  </a:cubicBezTo>
                  <a:cubicBezTo>
                    <a:pt x="1736" y="8420"/>
                    <a:pt x="1708" y="8419"/>
                    <a:pt x="1681" y="8418"/>
                  </a:cubicBezTo>
                  <a:cubicBezTo>
                    <a:pt x="892" y="8383"/>
                    <a:pt x="340" y="7804"/>
                    <a:pt x="361" y="7008"/>
                  </a:cubicBezTo>
                  <a:cubicBezTo>
                    <a:pt x="380" y="6243"/>
                    <a:pt x="1220" y="4912"/>
                    <a:pt x="174" y="4430"/>
                  </a:cubicBezTo>
                  <a:cubicBezTo>
                    <a:pt x="1059" y="4064"/>
                    <a:pt x="386" y="2569"/>
                    <a:pt x="409" y="1913"/>
                  </a:cubicBezTo>
                  <a:cubicBezTo>
                    <a:pt x="439" y="1053"/>
                    <a:pt x="916" y="755"/>
                    <a:pt x="1510" y="755"/>
                  </a:cubicBezTo>
                  <a:cubicBezTo>
                    <a:pt x="2196" y="755"/>
                    <a:pt x="3037" y="1153"/>
                    <a:pt x="3524" y="1541"/>
                  </a:cubicBezTo>
                  <a:cubicBezTo>
                    <a:pt x="3541" y="1555"/>
                    <a:pt x="3566" y="1562"/>
                    <a:pt x="3590" y="1562"/>
                  </a:cubicBezTo>
                  <a:cubicBezTo>
                    <a:pt x="3636" y="1562"/>
                    <a:pt x="3682" y="1535"/>
                    <a:pt x="3675" y="1478"/>
                  </a:cubicBezTo>
                  <a:cubicBezTo>
                    <a:pt x="3560" y="545"/>
                    <a:pt x="4590" y="235"/>
                    <a:pt x="5349" y="235"/>
                  </a:cubicBezTo>
                  <a:cubicBezTo>
                    <a:pt x="5401" y="235"/>
                    <a:pt x="5452" y="236"/>
                    <a:pt x="5501" y="239"/>
                  </a:cubicBezTo>
                  <a:cubicBezTo>
                    <a:pt x="6278" y="285"/>
                    <a:pt x="6812" y="723"/>
                    <a:pt x="7512" y="979"/>
                  </a:cubicBezTo>
                  <a:cubicBezTo>
                    <a:pt x="7724" y="1057"/>
                    <a:pt x="7942" y="1094"/>
                    <a:pt x="8158" y="1094"/>
                  </a:cubicBezTo>
                  <a:cubicBezTo>
                    <a:pt x="8827" y="1094"/>
                    <a:pt x="9476" y="742"/>
                    <a:pt x="9861" y="175"/>
                  </a:cubicBezTo>
                  <a:close/>
                  <a:moveTo>
                    <a:pt x="9828" y="0"/>
                  </a:moveTo>
                  <a:cubicBezTo>
                    <a:pt x="9805" y="0"/>
                    <a:pt x="9782" y="11"/>
                    <a:pt x="9766" y="36"/>
                  </a:cubicBezTo>
                  <a:cubicBezTo>
                    <a:pt x="9435" y="592"/>
                    <a:pt x="8822" y="937"/>
                    <a:pt x="8177" y="937"/>
                  </a:cubicBezTo>
                  <a:cubicBezTo>
                    <a:pt x="8124" y="937"/>
                    <a:pt x="8071" y="935"/>
                    <a:pt x="8018" y="930"/>
                  </a:cubicBezTo>
                  <a:cubicBezTo>
                    <a:pt x="7293" y="865"/>
                    <a:pt x="6726" y="293"/>
                    <a:pt x="6019" y="131"/>
                  </a:cubicBezTo>
                  <a:cubicBezTo>
                    <a:pt x="5831" y="88"/>
                    <a:pt x="5608" y="64"/>
                    <a:pt x="5375" y="64"/>
                  </a:cubicBezTo>
                  <a:cubicBezTo>
                    <a:pt x="4515" y="64"/>
                    <a:pt x="3504" y="390"/>
                    <a:pt x="3490" y="1296"/>
                  </a:cubicBezTo>
                  <a:cubicBezTo>
                    <a:pt x="2982" y="927"/>
                    <a:pt x="2217" y="528"/>
                    <a:pt x="1536" y="528"/>
                  </a:cubicBezTo>
                  <a:cubicBezTo>
                    <a:pt x="1244" y="528"/>
                    <a:pt x="968" y="602"/>
                    <a:pt x="734" y="783"/>
                  </a:cubicBezTo>
                  <a:cubicBezTo>
                    <a:pt x="377" y="1061"/>
                    <a:pt x="243" y="1536"/>
                    <a:pt x="241" y="1971"/>
                  </a:cubicBezTo>
                  <a:cubicBezTo>
                    <a:pt x="238" y="2633"/>
                    <a:pt x="901" y="4026"/>
                    <a:pt x="52" y="4354"/>
                  </a:cubicBezTo>
                  <a:cubicBezTo>
                    <a:pt x="1" y="4374"/>
                    <a:pt x="5" y="4441"/>
                    <a:pt x="42" y="4460"/>
                  </a:cubicBezTo>
                  <a:cubicBezTo>
                    <a:pt x="20" y="4495"/>
                    <a:pt x="23" y="4543"/>
                    <a:pt x="72" y="4565"/>
                  </a:cubicBezTo>
                  <a:cubicBezTo>
                    <a:pt x="937" y="4942"/>
                    <a:pt x="370" y="6036"/>
                    <a:pt x="237" y="6668"/>
                  </a:cubicBezTo>
                  <a:cubicBezTo>
                    <a:pt x="132" y="7161"/>
                    <a:pt x="198" y="7698"/>
                    <a:pt x="528" y="8095"/>
                  </a:cubicBezTo>
                  <a:cubicBezTo>
                    <a:pt x="843" y="8475"/>
                    <a:pt x="1259" y="8621"/>
                    <a:pt x="1700" y="8621"/>
                  </a:cubicBezTo>
                  <a:cubicBezTo>
                    <a:pt x="2334" y="8621"/>
                    <a:pt x="3017" y="8317"/>
                    <a:pt x="3511" y="7968"/>
                  </a:cubicBezTo>
                  <a:cubicBezTo>
                    <a:pt x="3597" y="8944"/>
                    <a:pt x="4401" y="9531"/>
                    <a:pt x="5316" y="9531"/>
                  </a:cubicBezTo>
                  <a:cubicBezTo>
                    <a:pt x="5424" y="9531"/>
                    <a:pt x="5533" y="9523"/>
                    <a:pt x="5642" y="9507"/>
                  </a:cubicBezTo>
                  <a:cubicBezTo>
                    <a:pt x="6327" y="9403"/>
                    <a:pt x="6947" y="9064"/>
                    <a:pt x="7604" y="8863"/>
                  </a:cubicBezTo>
                  <a:cubicBezTo>
                    <a:pt x="7903" y="8772"/>
                    <a:pt x="8217" y="8701"/>
                    <a:pt x="8531" y="8701"/>
                  </a:cubicBezTo>
                  <a:cubicBezTo>
                    <a:pt x="8659" y="8701"/>
                    <a:pt x="8787" y="8713"/>
                    <a:pt x="8914" y="8740"/>
                  </a:cubicBezTo>
                  <a:cubicBezTo>
                    <a:pt x="9330" y="8828"/>
                    <a:pt x="9567" y="9057"/>
                    <a:pt x="9831" y="9367"/>
                  </a:cubicBezTo>
                  <a:cubicBezTo>
                    <a:pt x="9836" y="9373"/>
                    <a:pt x="9842" y="9375"/>
                    <a:pt x="9848" y="9375"/>
                  </a:cubicBezTo>
                  <a:cubicBezTo>
                    <a:pt x="9853" y="9375"/>
                    <a:pt x="9858" y="9374"/>
                    <a:pt x="9862" y="9371"/>
                  </a:cubicBezTo>
                  <a:cubicBezTo>
                    <a:pt x="9866" y="9374"/>
                    <a:pt x="9871" y="9375"/>
                    <a:pt x="9875" y="9375"/>
                  </a:cubicBezTo>
                  <a:cubicBezTo>
                    <a:pt x="9881" y="9375"/>
                    <a:pt x="9887" y="9373"/>
                    <a:pt x="9892" y="9367"/>
                  </a:cubicBezTo>
                  <a:cubicBezTo>
                    <a:pt x="10157" y="9057"/>
                    <a:pt x="10394" y="8828"/>
                    <a:pt x="10809" y="8740"/>
                  </a:cubicBezTo>
                  <a:cubicBezTo>
                    <a:pt x="10936" y="8713"/>
                    <a:pt x="11064" y="8701"/>
                    <a:pt x="11192" y="8701"/>
                  </a:cubicBezTo>
                  <a:cubicBezTo>
                    <a:pt x="11506" y="8701"/>
                    <a:pt x="11820" y="8772"/>
                    <a:pt x="12119" y="8863"/>
                  </a:cubicBezTo>
                  <a:cubicBezTo>
                    <a:pt x="12776" y="9064"/>
                    <a:pt x="13396" y="9403"/>
                    <a:pt x="14081" y="9507"/>
                  </a:cubicBezTo>
                  <a:cubicBezTo>
                    <a:pt x="14190" y="9523"/>
                    <a:pt x="14299" y="9531"/>
                    <a:pt x="14407" y="9531"/>
                  </a:cubicBezTo>
                  <a:cubicBezTo>
                    <a:pt x="15323" y="9531"/>
                    <a:pt x="16127" y="8944"/>
                    <a:pt x="16212" y="7968"/>
                  </a:cubicBezTo>
                  <a:cubicBezTo>
                    <a:pt x="16706" y="8317"/>
                    <a:pt x="17389" y="8621"/>
                    <a:pt x="18023" y="8621"/>
                  </a:cubicBezTo>
                  <a:cubicBezTo>
                    <a:pt x="18463" y="8621"/>
                    <a:pt x="18880" y="8475"/>
                    <a:pt x="19195" y="8095"/>
                  </a:cubicBezTo>
                  <a:cubicBezTo>
                    <a:pt x="19525" y="7698"/>
                    <a:pt x="19591" y="7161"/>
                    <a:pt x="19486" y="6668"/>
                  </a:cubicBezTo>
                  <a:cubicBezTo>
                    <a:pt x="19354" y="6036"/>
                    <a:pt x="18788" y="4942"/>
                    <a:pt x="19652" y="4565"/>
                  </a:cubicBezTo>
                  <a:cubicBezTo>
                    <a:pt x="19701" y="4543"/>
                    <a:pt x="19704" y="4495"/>
                    <a:pt x="19682" y="4460"/>
                  </a:cubicBezTo>
                  <a:cubicBezTo>
                    <a:pt x="19718" y="4441"/>
                    <a:pt x="19722" y="4374"/>
                    <a:pt x="19672" y="4354"/>
                  </a:cubicBezTo>
                  <a:cubicBezTo>
                    <a:pt x="18822" y="4026"/>
                    <a:pt x="19486" y="2633"/>
                    <a:pt x="19483" y="1971"/>
                  </a:cubicBezTo>
                  <a:cubicBezTo>
                    <a:pt x="19481" y="1536"/>
                    <a:pt x="19347" y="1061"/>
                    <a:pt x="18989" y="783"/>
                  </a:cubicBezTo>
                  <a:cubicBezTo>
                    <a:pt x="18755" y="602"/>
                    <a:pt x="18479" y="528"/>
                    <a:pt x="18187" y="528"/>
                  </a:cubicBezTo>
                  <a:cubicBezTo>
                    <a:pt x="17507" y="528"/>
                    <a:pt x="16743" y="927"/>
                    <a:pt x="16234" y="1296"/>
                  </a:cubicBezTo>
                  <a:cubicBezTo>
                    <a:pt x="16219" y="390"/>
                    <a:pt x="15209" y="64"/>
                    <a:pt x="14349" y="64"/>
                  </a:cubicBezTo>
                  <a:cubicBezTo>
                    <a:pt x="14116" y="64"/>
                    <a:pt x="13893" y="88"/>
                    <a:pt x="13705" y="131"/>
                  </a:cubicBezTo>
                  <a:cubicBezTo>
                    <a:pt x="12997" y="293"/>
                    <a:pt x="12430" y="865"/>
                    <a:pt x="11705" y="930"/>
                  </a:cubicBezTo>
                  <a:cubicBezTo>
                    <a:pt x="11652" y="935"/>
                    <a:pt x="11599" y="937"/>
                    <a:pt x="11547" y="937"/>
                  </a:cubicBezTo>
                  <a:cubicBezTo>
                    <a:pt x="10902" y="937"/>
                    <a:pt x="10289" y="591"/>
                    <a:pt x="9957" y="36"/>
                  </a:cubicBezTo>
                  <a:cubicBezTo>
                    <a:pt x="9941" y="11"/>
                    <a:pt x="9919" y="0"/>
                    <a:pt x="9896" y="0"/>
                  </a:cubicBezTo>
                  <a:cubicBezTo>
                    <a:pt x="9884" y="0"/>
                    <a:pt x="9873" y="3"/>
                    <a:pt x="9862" y="7"/>
                  </a:cubicBezTo>
                  <a:cubicBezTo>
                    <a:pt x="9851" y="3"/>
                    <a:pt x="9840" y="0"/>
                    <a:pt x="982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36"/>
            <p:cNvSpPr/>
            <p:nvPr/>
          </p:nvSpPr>
          <p:spPr>
            <a:xfrm>
              <a:off x="6539545" y="1569360"/>
              <a:ext cx="1027223" cy="487609"/>
            </a:xfrm>
            <a:custGeom>
              <a:avLst/>
              <a:gdLst/>
              <a:ahLst/>
              <a:cxnLst/>
              <a:rect l="l" t="t" r="r" b="b"/>
              <a:pathLst>
                <a:path w="19377" h="9198" extrusionOk="0">
                  <a:moveTo>
                    <a:pt x="13830" y="402"/>
                  </a:moveTo>
                  <a:cubicBezTo>
                    <a:pt x="13849" y="402"/>
                    <a:pt x="13861" y="428"/>
                    <a:pt x="13846" y="442"/>
                  </a:cubicBezTo>
                  <a:cubicBezTo>
                    <a:pt x="13723" y="566"/>
                    <a:pt x="13500" y="614"/>
                    <a:pt x="13334" y="640"/>
                  </a:cubicBezTo>
                  <a:cubicBezTo>
                    <a:pt x="13332" y="640"/>
                    <a:pt x="13331" y="640"/>
                    <a:pt x="13329" y="640"/>
                  </a:cubicBezTo>
                  <a:cubicBezTo>
                    <a:pt x="13302" y="640"/>
                    <a:pt x="13291" y="600"/>
                    <a:pt x="13321" y="594"/>
                  </a:cubicBezTo>
                  <a:cubicBezTo>
                    <a:pt x="13409" y="574"/>
                    <a:pt x="13495" y="549"/>
                    <a:pt x="13579" y="516"/>
                  </a:cubicBezTo>
                  <a:cubicBezTo>
                    <a:pt x="13662" y="482"/>
                    <a:pt x="13738" y="429"/>
                    <a:pt x="13823" y="403"/>
                  </a:cubicBezTo>
                  <a:cubicBezTo>
                    <a:pt x="13826" y="402"/>
                    <a:pt x="13828" y="402"/>
                    <a:pt x="13830" y="402"/>
                  </a:cubicBezTo>
                  <a:close/>
                  <a:moveTo>
                    <a:pt x="14585" y="431"/>
                  </a:moveTo>
                  <a:cubicBezTo>
                    <a:pt x="14742" y="431"/>
                    <a:pt x="14918" y="504"/>
                    <a:pt x="14990" y="650"/>
                  </a:cubicBezTo>
                  <a:cubicBezTo>
                    <a:pt x="15001" y="673"/>
                    <a:pt x="14982" y="698"/>
                    <a:pt x="14961" y="698"/>
                  </a:cubicBezTo>
                  <a:cubicBezTo>
                    <a:pt x="14954" y="698"/>
                    <a:pt x="14946" y="695"/>
                    <a:pt x="14940" y="688"/>
                  </a:cubicBezTo>
                  <a:cubicBezTo>
                    <a:pt x="14836" y="578"/>
                    <a:pt x="14727" y="496"/>
                    <a:pt x="14568" y="495"/>
                  </a:cubicBezTo>
                  <a:cubicBezTo>
                    <a:pt x="14527" y="495"/>
                    <a:pt x="14527" y="433"/>
                    <a:pt x="14568" y="431"/>
                  </a:cubicBezTo>
                  <a:cubicBezTo>
                    <a:pt x="14573" y="431"/>
                    <a:pt x="14579" y="431"/>
                    <a:pt x="14585" y="431"/>
                  </a:cubicBezTo>
                  <a:close/>
                  <a:moveTo>
                    <a:pt x="4717" y="528"/>
                  </a:moveTo>
                  <a:cubicBezTo>
                    <a:pt x="4740" y="528"/>
                    <a:pt x="4762" y="529"/>
                    <a:pt x="4785" y="532"/>
                  </a:cubicBezTo>
                  <a:cubicBezTo>
                    <a:pt x="4827" y="536"/>
                    <a:pt x="4828" y="594"/>
                    <a:pt x="4785" y="598"/>
                  </a:cubicBezTo>
                  <a:cubicBezTo>
                    <a:pt x="4610" y="616"/>
                    <a:pt x="4454" y="645"/>
                    <a:pt x="4304" y="740"/>
                  </a:cubicBezTo>
                  <a:cubicBezTo>
                    <a:pt x="4298" y="744"/>
                    <a:pt x="4292" y="745"/>
                    <a:pt x="4287" y="745"/>
                  </a:cubicBezTo>
                  <a:cubicBezTo>
                    <a:pt x="4260" y="745"/>
                    <a:pt x="4244" y="705"/>
                    <a:pt x="4272" y="686"/>
                  </a:cubicBezTo>
                  <a:cubicBezTo>
                    <a:pt x="4400" y="595"/>
                    <a:pt x="4558" y="528"/>
                    <a:pt x="4717" y="528"/>
                  </a:cubicBezTo>
                  <a:close/>
                  <a:moveTo>
                    <a:pt x="5623" y="543"/>
                  </a:moveTo>
                  <a:cubicBezTo>
                    <a:pt x="5627" y="543"/>
                    <a:pt x="5630" y="544"/>
                    <a:pt x="5634" y="545"/>
                  </a:cubicBezTo>
                  <a:cubicBezTo>
                    <a:pt x="5798" y="597"/>
                    <a:pt x="5964" y="665"/>
                    <a:pt x="6102" y="771"/>
                  </a:cubicBezTo>
                  <a:cubicBezTo>
                    <a:pt x="6128" y="793"/>
                    <a:pt x="6114" y="831"/>
                    <a:pt x="6087" y="831"/>
                  </a:cubicBezTo>
                  <a:cubicBezTo>
                    <a:pt x="6081" y="831"/>
                    <a:pt x="6076" y="830"/>
                    <a:pt x="6070" y="827"/>
                  </a:cubicBezTo>
                  <a:cubicBezTo>
                    <a:pt x="5920" y="747"/>
                    <a:pt x="5776" y="665"/>
                    <a:pt x="5618" y="607"/>
                  </a:cubicBezTo>
                  <a:cubicBezTo>
                    <a:pt x="5583" y="593"/>
                    <a:pt x="5593" y="543"/>
                    <a:pt x="5623" y="543"/>
                  </a:cubicBezTo>
                  <a:close/>
                  <a:moveTo>
                    <a:pt x="9622" y="566"/>
                  </a:moveTo>
                  <a:cubicBezTo>
                    <a:pt x="9683" y="566"/>
                    <a:pt x="9749" y="637"/>
                    <a:pt x="9791" y="671"/>
                  </a:cubicBezTo>
                  <a:cubicBezTo>
                    <a:pt x="9876" y="736"/>
                    <a:pt x="9965" y="799"/>
                    <a:pt x="10045" y="874"/>
                  </a:cubicBezTo>
                  <a:cubicBezTo>
                    <a:pt x="10071" y="899"/>
                    <a:pt x="10047" y="941"/>
                    <a:pt x="10016" y="941"/>
                  </a:cubicBezTo>
                  <a:cubicBezTo>
                    <a:pt x="10010" y="941"/>
                    <a:pt x="10003" y="939"/>
                    <a:pt x="9997" y="935"/>
                  </a:cubicBezTo>
                  <a:cubicBezTo>
                    <a:pt x="9890" y="867"/>
                    <a:pt x="9798" y="756"/>
                    <a:pt x="9686" y="700"/>
                  </a:cubicBezTo>
                  <a:cubicBezTo>
                    <a:pt x="9659" y="686"/>
                    <a:pt x="9637" y="680"/>
                    <a:pt x="9618" y="680"/>
                  </a:cubicBezTo>
                  <a:cubicBezTo>
                    <a:pt x="9557" y="680"/>
                    <a:pt x="9526" y="740"/>
                    <a:pt x="9471" y="796"/>
                  </a:cubicBezTo>
                  <a:cubicBezTo>
                    <a:pt x="9414" y="850"/>
                    <a:pt x="9359" y="905"/>
                    <a:pt x="9303" y="960"/>
                  </a:cubicBezTo>
                  <a:cubicBezTo>
                    <a:pt x="9296" y="968"/>
                    <a:pt x="9287" y="971"/>
                    <a:pt x="9279" y="971"/>
                  </a:cubicBezTo>
                  <a:cubicBezTo>
                    <a:pt x="9250" y="971"/>
                    <a:pt x="9225" y="933"/>
                    <a:pt x="9251" y="907"/>
                  </a:cubicBezTo>
                  <a:cubicBezTo>
                    <a:pt x="9338" y="815"/>
                    <a:pt x="9424" y="720"/>
                    <a:pt x="9514" y="631"/>
                  </a:cubicBezTo>
                  <a:cubicBezTo>
                    <a:pt x="9545" y="600"/>
                    <a:pt x="9574" y="566"/>
                    <a:pt x="9621" y="566"/>
                  </a:cubicBezTo>
                  <a:cubicBezTo>
                    <a:pt x="9621" y="566"/>
                    <a:pt x="9622" y="566"/>
                    <a:pt x="9622" y="566"/>
                  </a:cubicBezTo>
                  <a:close/>
                  <a:moveTo>
                    <a:pt x="1705" y="942"/>
                  </a:moveTo>
                  <a:cubicBezTo>
                    <a:pt x="1707" y="942"/>
                    <a:pt x="1709" y="942"/>
                    <a:pt x="1711" y="943"/>
                  </a:cubicBezTo>
                  <a:cubicBezTo>
                    <a:pt x="1863" y="1005"/>
                    <a:pt x="2021" y="1061"/>
                    <a:pt x="2167" y="1138"/>
                  </a:cubicBezTo>
                  <a:cubicBezTo>
                    <a:pt x="2193" y="1151"/>
                    <a:pt x="2179" y="1192"/>
                    <a:pt x="2154" y="1192"/>
                  </a:cubicBezTo>
                  <a:cubicBezTo>
                    <a:pt x="2151" y="1192"/>
                    <a:pt x="2148" y="1191"/>
                    <a:pt x="2145" y="1190"/>
                  </a:cubicBezTo>
                  <a:cubicBezTo>
                    <a:pt x="1991" y="1133"/>
                    <a:pt x="1842" y="1053"/>
                    <a:pt x="1695" y="982"/>
                  </a:cubicBezTo>
                  <a:cubicBezTo>
                    <a:pt x="1676" y="972"/>
                    <a:pt x="1687" y="942"/>
                    <a:pt x="1705" y="942"/>
                  </a:cubicBezTo>
                  <a:close/>
                  <a:moveTo>
                    <a:pt x="12528" y="879"/>
                  </a:moveTo>
                  <a:cubicBezTo>
                    <a:pt x="12549" y="879"/>
                    <a:pt x="12564" y="910"/>
                    <a:pt x="12548" y="928"/>
                  </a:cubicBezTo>
                  <a:cubicBezTo>
                    <a:pt x="12413" y="1070"/>
                    <a:pt x="12234" y="1155"/>
                    <a:pt x="12046" y="1200"/>
                  </a:cubicBezTo>
                  <a:cubicBezTo>
                    <a:pt x="12043" y="1200"/>
                    <a:pt x="12041" y="1200"/>
                    <a:pt x="12039" y="1200"/>
                  </a:cubicBezTo>
                  <a:cubicBezTo>
                    <a:pt x="12014" y="1200"/>
                    <a:pt x="12006" y="1163"/>
                    <a:pt x="12033" y="1154"/>
                  </a:cubicBezTo>
                  <a:cubicBezTo>
                    <a:pt x="12213" y="1096"/>
                    <a:pt x="12365" y="998"/>
                    <a:pt x="12514" y="884"/>
                  </a:cubicBezTo>
                  <a:cubicBezTo>
                    <a:pt x="12518" y="881"/>
                    <a:pt x="12523" y="879"/>
                    <a:pt x="12528" y="879"/>
                  </a:cubicBezTo>
                  <a:close/>
                  <a:moveTo>
                    <a:pt x="17555" y="1021"/>
                  </a:moveTo>
                  <a:cubicBezTo>
                    <a:pt x="17586" y="1021"/>
                    <a:pt x="17616" y="1023"/>
                    <a:pt x="17647" y="1027"/>
                  </a:cubicBezTo>
                  <a:cubicBezTo>
                    <a:pt x="17688" y="1032"/>
                    <a:pt x="17690" y="1092"/>
                    <a:pt x="17647" y="1093"/>
                  </a:cubicBezTo>
                  <a:cubicBezTo>
                    <a:pt x="17464" y="1095"/>
                    <a:pt x="17289" y="1122"/>
                    <a:pt x="17123" y="1201"/>
                  </a:cubicBezTo>
                  <a:cubicBezTo>
                    <a:pt x="17119" y="1203"/>
                    <a:pt x="17114" y="1204"/>
                    <a:pt x="17110" y="1204"/>
                  </a:cubicBezTo>
                  <a:cubicBezTo>
                    <a:pt x="17082" y="1204"/>
                    <a:pt x="17063" y="1164"/>
                    <a:pt x="17092" y="1148"/>
                  </a:cubicBezTo>
                  <a:cubicBezTo>
                    <a:pt x="17237" y="1070"/>
                    <a:pt x="17393" y="1021"/>
                    <a:pt x="17555" y="1021"/>
                  </a:cubicBezTo>
                  <a:close/>
                  <a:moveTo>
                    <a:pt x="6820" y="1036"/>
                  </a:moveTo>
                  <a:cubicBezTo>
                    <a:pt x="6824" y="1036"/>
                    <a:pt x="6829" y="1037"/>
                    <a:pt x="6833" y="1039"/>
                  </a:cubicBezTo>
                  <a:cubicBezTo>
                    <a:pt x="7045" y="1154"/>
                    <a:pt x="7248" y="1178"/>
                    <a:pt x="7474" y="1234"/>
                  </a:cubicBezTo>
                  <a:cubicBezTo>
                    <a:pt x="7509" y="1243"/>
                    <a:pt x="7498" y="1290"/>
                    <a:pt x="7467" y="1293"/>
                  </a:cubicBezTo>
                  <a:cubicBezTo>
                    <a:pt x="7451" y="1294"/>
                    <a:pt x="7435" y="1294"/>
                    <a:pt x="7419" y="1294"/>
                  </a:cubicBezTo>
                  <a:cubicBezTo>
                    <a:pt x="7206" y="1294"/>
                    <a:pt x="6981" y="1194"/>
                    <a:pt x="6805" y="1090"/>
                  </a:cubicBezTo>
                  <a:cubicBezTo>
                    <a:pt x="6776" y="1074"/>
                    <a:pt x="6794" y="1036"/>
                    <a:pt x="6820" y="1036"/>
                  </a:cubicBezTo>
                  <a:close/>
                  <a:moveTo>
                    <a:pt x="10646" y="1190"/>
                  </a:moveTo>
                  <a:cubicBezTo>
                    <a:pt x="10649" y="1190"/>
                    <a:pt x="10652" y="1191"/>
                    <a:pt x="10656" y="1192"/>
                  </a:cubicBezTo>
                  <a:cubicBezTo>
                    <a:pt x="10812" y="1258"/>
                    <a:pt x="10972" y="1285"/>
                    <a:pt x="11142" y="1288"/>
                  </a:cubicBezTo>
                  <a:cubicBezTo>
                    <a:pt x="11172" y="1289"/>
                    <a:pt x="11172" y="1334"/>
                    <a:pt x="11142" y="1335"/>
                  </a:cubicBezTo>
                  <a:cubicBezTo>
                    <a:pt x="11130" y="1336"/>
                    <a:pt x="11118" y="1336"/>
                    <a:pt x="11106" y="1336"/>
                  </a:cubicBezTo>
                  <a:cubicBezTo>
                    <a:pt x="10943" y="1336"/>
                    <a:pt x="10784" y="1295"/>
                    <a:pt x="10634" y="1227"/>
                  </a:cubicBezTo>
                  <a:cubicBezTo>
                    <a:pt x="10613" y="1218"/>
                    <a:pt x="10626" y="1190"/>
                    <a:pt x="10646" y="1190"/>
                  </a:cubicBezTo>
                  <a:close/>
                  <a:moveTo>
                    <a:pt x="8610" y="1183"/>
                  </a:moveTo>
                  <a:cubicBezTo>
                    <a:pt x="8635" y="1183"/>
                    <a:pt x="8654" y="1214"/>
                    <a:pt x="8632" y="1235"/>
                  </a:cubicBezTo>
                  <a:cubicBezTo>
                    <a:pt x="8546" y="1317"/>
                    <a:pt x="8424" y="1352"/>
                    <a:pt x="8304" y="1352"/>
                  </a:cubicBezTo>
                  <a:cubicBezTo>
                    <a:pt x="8253" y="1352"/>
                    <a:pt x="8202" y="1346"/>
                    <a:pt x="8155" y="1334"/>
                  </a:cubicBezTo>
                  <a:cubicBezTo>
                    <a:pt x="8121" y="1326"/>
                    <a:pt x="8133" y="1278"/>
                    <a:pt x="8163" y="1278"/>
                  </a:cubicBezTo>
                  <a:cubicBezTo>
                    <a:pt x="8165" y="1278"/>
                    <a:pt x="8168" y="1278"/>
                    <a:pt x="8170" y="1279"/>
                  </a:cubicBezTo>
                  <a:cubicBezTo>
                    <a:pt x="8201" y="1284"/>
                    <a:pt x="8232" y="1287"/>
                    <a:pt x="8261" y="1287"/>
                  </a:cubicBezTo>
                  <a:cubicBezTo>
                    <a:pt x="8380" y="1287"/>
                    <a:pt x="8484" y="1243"/>
                    <a:pt x="8595" y="1187"/>
                  </a:cubicBezTo>
                  <a:cubicBezTo>
                    <a:pt x="8600" y="1184"/>
                    <a:pt x="8605" y="1183"/>
                    <a:pt x="8610" y="1183"/>
                  </a:cubicBezTo>
                  <a:close/>
                  <a:moveTo>
                    <a:pt x="18243" y="1079"/>
                  </a:moveTo>
                  <a:cubicBezTo>
                    <a:pt x="18243" y="1079"/>
                    <a:pt x="18244" y="1079"/>
                    <a:pt x="18244" y="1079"/>
                  </a:cubicBezTo>
                  <a:cubicBezTo>
                    <a:pt x="18436" y="1087"/>
                    <a:pt x="18612" y="1213"/>
                    <a:pt x="18657" y="1405"/>
                  </a:cubicBezTo>
                  <a:cubicBezTo>
                    <a:pt x="18664" y="1430"/>
                    <a:pt x="18644" y="1446"/>
                    <a:pt x="18625" y="1446"/>
                  </a:cubicBezTo>
                  <a:cubicBezTo>
                    <a:pt x="18612" y="1446"/>
                    <a:pt x="18598" y="1439"/>
                    <a:pt x="18592" y="1423"/>
                  </a:cubicBezTo>
                  <a:cubicBezTo>
                    <a:pt x="18534" y="1266"/>
                    <a:pt x="18405" y="1146"/>
                    <a:pt x="18237" y="1123"/>
                  </a:cubicBezTo>
                  <a:cubicBezTo>
                    <a:pt x="18213" y="1118"/>
                    <a:pt x="18219" y="1079"/>
                    <a:pt x="18243" y="1079"/>
                  </a:cubicBezTo>
                  <a:close/>
                  <a:moveTo>
                    <a:pt x="1063" y="998"/>
                  </a:moveTo>
                  <a:cubicBezTo>
                    <a:pt x="1090" y="998"/>
                    <a:pt x="1109" y="1038"/>
                    <a:pt x="1079" y="1051"/>
                  </a:cubicBezTo>
                  <a:cubicBezTo>
                    <a:pt x="911" y="1128"/>
                    <a:pt x="785" y="1266"/>
                    <a:pt x="782" y="1459"/>
                  </a:cubicBezTo>
                  <a:cubicBezTo>
                    <a:pt x="782" y="1472"/>
                    <a:pt x="772" y="1478"/>
                    <a:pt x="762" y="1478"/>
                  </a:cubicBezTo>
                  <a:cubicBezTo>
                    <a:pt x="752" y="1478"/>
                    <a:pt x="742" y="1472"/>
                    <a:pt x="741" y="1459"/>
                  </a:cubicBezTo>
                  <a:cubicBezTo>
                    <a:pt x="724" y="1257"/>
                    <a:pt x="850" y="1040"/>
                    <a:pt x="1057" y="999"/>
                  </a:cubicBezTo>
                  <a:cubicBezTo>
                    <a:pt x="1059" y="998"/>
                    <a:pt x="1061" y="998"/>
                    <a:pt x="1063" y="998"/>
                  </a:cubicBezTo>
                  <a:close/>
                  <a:moveTo>
                    <a:pt x="15374" y="878"/>
                  </a:moveTo>
                  <a:cubicBezTo>
                    <a:pt x="15387" y="878"/>
                    <a:pt x="15400" y="884"/>
                    <a:pt x="15406" y="899"/>
                  </a:cubicBezTo>
                  <a:cubicBezTo>
                    <a:pt x="15503" y="1129"/>
                    <a:pt x="15613" y="1365"/>
                    <a:pt x="15678" y="1606"/>
                  </a:cubicBezTo>
                  <a:cubicBezTo>
                    <a:pt x="15686" y="1634"/>
                    <a:pt x="15659" y="1658"/>
                    <a:pt x="15635" y="1658"/>
                  </a:cubicBezTo>
                  <a:cubicBezTo>
                    <a:pt x="15622" y="1658"/>
                    <a:pt x="15609" y="1651"/>
                    <a:pt x="15602" y="1637"/>
                  </a:cubicBezTo>
                  <a:cubicBezTo>
                    <a:pt x="15494" y="1409"/>
                    <a:pt x="15422" y="1156"/>
                    <a:pt x="15346" y="917"/>
                  </a:cubicBezTo>
                  <a:cubicBezTo>
                    <a:pt x="15337" y="892"/>
                    <a:pt x="15355" y="878"/>
                    <a:pt x="15374" y="878"/>
                  </a:cubicBezTo>
                  <a:close/>
                  <a:moveTo>
                    <a:pt x="3888" y="1236"/>
                  </a:moveTo>
                  <a:cubicBezTo>
                    <a:pt x="3902" y="1236"/>
                    <a:pt x="3918" y="1249"/>
                    <a:pt x="3914" y="1266"/>
                  </a:cubicBezTo>
                  <a:cubicBezTo>
                    <a:pt x="3882" y="1397"/>
                    <a:pt x="3855" y="1521"/>
                    <a:pt x="3858" y="1658"/>
                  </a:cubicBezTo>
                  <a:cubicBezTo>
                    <a:pt x="3858" y="1667"/>
                    <a:pt x="3849" y="1673"/>
                    <a:pt x="3841" y="1673"/>
                  </a:cubicBezTo>
                  <a:cubicBezTo>
                    <a:pt x="3834" y="1673"/>
                    <a:pt x="3828" y="1670"/>
                    <a:pt x="3827" y="1662"/>
                  </a:cubicBezTo>
                  <a:cubicBezTo>
                    <a:pt x="3809" y="1523"/>
                    <a:pt x="3815" y="1378"/>
                    <a:pt x="3870" y="1248"/>
                  </a:cubicBezTo>
                  <a:cubicBezTo>
                    <a:pt x="3874" y="1239"/>
                    <a:pt x="3880" y="1236"/>
                    <a:pt x="3888" y="1236"/>
                  </a:cubicBezTo>
                  <a:close/>
                  <a:moveTo>
                    <a:pt x="16504" y="1426"/>
                  </a:moveTo>
                  <a:cubicBezTo>
                    <a:pt x="16533" y="1426"/>
                    <a:pt x="16549" y="1466"/>
                    <a:pt x="16520" y="1485"/>
                  </a:cubicBezTo>
                  <a:cubicBezTo>
                    <a:pt x="16379" y="1581"/>
                    <a:pt x="16227" y="1659"/>
                    <a:pt x="16077" y="1741"/>
                  </a:cubicBezTo>
                  <a:cubicBezTo>
                    <a:pt x="16072" y="1744"/>
                    <a:pt x="16067" y="1745"/>
                    <a:pt x="16063" y="1745"/>
                  </a:cubicBezTo>
                  <a:cubicBezTo>
                    <a:pt x="16037" y="1745"/>
                    <a:pt x="16022" y="1707"/>
                    <a:pt x="16049" y="1691"/>
                  </a:cubicBezTo>
                  <a:cubicBezTo>
                    <a:pt x="16193" y="1600"/>
                    <a:pt x="16335" y="1506"/>
                    <a:pt x="16488" y="1430"/>
                  </a:cubicBezTo>
                  <a:cubicBezTo>
                    <a:pt x="16493" y="1427"/>
                    <a:pt x="16499" y="1426"/>
                    <a:pt x="16504" y="1426"/>
                  </a:cubicBezTo>
                  <a:close/>
                  <a:moveTo>
                    <a:pt x="2689" y="1355"/>
                  </a:moveTo>
                  <a:cubicBezTo>
                    <a:pt x="2692" y="1355"/>
                    <a:pt x="2694" y="1355"/>
                    <a:pt x="2697" y="1357"/>
                  </a:cubicBezTo>
                  <a:cubicBezTo>
                    <a:pt x="2951" y="1460"/>
                    <a:pt x="3208" y="1615"/>
                    <a:pt x="3372" y="1841"/>
                  </a:cubicBezTo>
                  <a:cubicBezTo>
                    <a:pt x="3388" y="1862"/>
                    <a:pt x="3366" y="1885"/>
                    <a:pt x="3344" y="1885"/>
                  </a:cubicBezTo>
                  <a:cubicBezTo>
                    <a:pt x="3337" y="1885"/>
                    <a:pt x="3330" y="1883"/>
                    <a:pt x="3324" y="1877"/>
                  </a:cubicBezTo>
                  <a:cubicBezTo>
                    <a:pt x="3123" y="1688"/>
                    <a:pt x="2932" y="1517"/>
                    <a:pt x="2679" y="1400"/>
                  </a:cubicBezTo>
                  <a:cubicBezTo>
                    <a:pt x="2657" y="1391"/>
                    <a:pt x="2668" y="1355"/>
                    <a:pt x="2689" y="1355"/>
                  </a:cubicBezTo>
                  <a:close/>
                  <a:moveTo>
                    <a:pt x="18641" y="2029"/>
                  </a:moveTo>
                  <a:cubicBezTo>
                    <a:pt x="18653" y="2029"/>
                    <a:pt x="18666" y="2037"/>
                    <a:pt x="18667" y="2054"/>
                  </a:cubicBezTo>
                  <a:cubicBezTo>
                    <a:pt x="18679" y="2220"/>
                    <a:pt x="18687" y="2385"/>
                    <a:pt x="18675" y="2551"/>
                  </a:cubicBezTo>
                  <a:cubicBezTo>
                    <a:pt x="18674" y="2574"/>
                    <a:pt x="18657" y="2586"/>
                    <a:pt x="18640" y="2586"/>
                  </a:cubicBezTo>
                  <a:cubicBezTo>
                    <a:pt x="18623" y="2586"/>
                    <a:pt x="18606" y="2574"/>
                    <a:pt x="18605" y="2551"/>
                  </a:cubicBezTo>
                  <a:cubicBezTo>
                    <a:pt x="18593" y="2385"/>
                    <a:pt x="18602" y="2220"/>
                    <a:pt x="18613" y="2054"/>
                  </a:cubicBezTo>
                  <a:cubicBezTo>
                    <a:pt x="18615" y="2037"/>
                    <a:pt x="18628" y="2029"/>
                    <a:pt x="18641" y="2029"/>
                  </a:cubicBezTo>
                  <a:close/>
                  <a:moveTo>
                    <a:pt x="761" y="2031"/>
                  </a:moveTo>
                  <a:cubicBezTo>
                    <a:pt x="773" y="2031"/>
                    <a:pt x="786" y="2040"/>
                    <a:pt x="788" y="2054"/>
                  </a:cubicBezTo>
                  <a:cubicBezTo>
                    <a:pt x="797" y="2140"/>
                    <a:pt x="787" y="2225"/>
                    <a:pt x="792" y="2311"/>
                  </a:cubicBezTo>
                  <a:cubicBezTo>
                    <a:pt x="799" y="2407"/>
                    <a:pt x="815" y="2501"/>
                    <a:pt x="838" y="2594"/>
                  </a:cubicBezTo>
                  <a:cubicBezTo>
                    <a:pt x="843" y="2612"/>
                    <a:pt x="828" y="2624"/>
                    <a:pt x="813" y="2624"/>
                  </a:cubicBezTo>
                  <a:cubicBezTo>
                    <a:pt x="804" y="2624"/>
                    <a:pt x="795" y="2619"/>
                    <a:pt x="791" y="2608"/>
                  </a:cubicBezTo>
                  <a:cubicBezTo>
                    <a:pt x="742" y="2438"/>
                    <a:pt x="694" y="2223"/>
                    <a:pt x="740" y="2048"/>
                  </a:cubicBezTo>
                  <a:cubicBezTo>
                    <a:pt x="743" y="2036"/>
                    <a:pt x="752" y="2031"/>
                    <a:pt x="761" y="2031"/>
                  </a:cubicBezTo>
                  <a:close/>
                  <a:moveTo>
                    <a:pt x="18620" y="3063"/>
                  </a:moveTo>
                  <a:cubicBezTo>
                    <a:pt x="18637" y="3063"/>
                    <a:pt x="18653" y="3074"/>
                    <a:pt x="18651" y="3094"/>
                  </a:cubicBezTo>
                  <a:cubicBezTo>
                    <a:pt x="18636" y="3219"/>
                    <a:pt x="18636" y="3340"/>
                    <a:pt x="18663" y="3464"/>
                  </a:cubicBezTo>
                  <a:cubicBezTo>
                    <a:pt x="18687" y="3574"/>
                    <a:pt x="18743" y="3673"/>
                    <a:pt x="18776" y="3781"/>
                  </a:cubicBezTo>
                  <a:cubicBezTo>
                    <a:pt x="18783" y="3803"/>
                    <a:pt x="18764" y="3821"/>
                    <a:pt x="18745" y="3821"/>
                  </a:cubicBezTo>
                  <a:cubicBezTo>
                    <a:pt x="18737" y="3821"/>
                    <a:pt x="18730" y="3818"/>
                    <a:pt x="18723" y="3812"/>
                  </a:cubicBezTo>
                  <a:cubicBezTo>
                    <a:pt x="18549" y="3632"/>
                    <a:pt x="18533" y="3316"/>
                    <a:pt x="18590" y="3085"/>
                  </a:cubicBezTo>
                  <a:cubicBezTo>
                    <a:pt x="18593" y="3070"/>
                    <a:pt x="18607" y="3063"/>
                    <a:pt x="18620" y="3063"/>
                  </a:cubicBezTo>
                  <a:close/>
                  <a:moveTo>
                    <a:pt x="865" y="3273"/>
                  </a:moveTo>
                  <a:cubicBezTo>
                    <a:pt x="877" y="3273"/>
                    <a:pt x="889" y="3283"/>
                    <a:pt x="891" y="3297"/>
                  </a:cubicBezTo>
                  <a:cubicBezTo>
                    <a:pt x="914" y="3502"/>
                    <a:pt x="823" y="3724"/>
                    <a:pt x="730" y="3902"/>
                  </a:cubicBezTo>
                  <a:cubicBezTo>
                    <a:pt x="726" y="3911"/>
                    <a:pt x="719" y="3915"/>
                    <a:pt x="712" y="3915"/>
                  </a:cubicBezTo>
                  <a:cubicBezTo>
                    <a:pt x="696" y="3915"/>
                    <a:pt x="680" y="3897"/>
                    <a:pt x="689" y="3879"/>
                  </a:cubicBezTo>
                  <a:cubicBezTo>
                    <a:pt x="780" y="3684"/>
                    <a:pt x="796" y="3494"/>
                    <a:pt x="845" y="3290"/>
                  </a:cubicBezTo>
                  <a:cubicBezTo>
                    <a:pt x="848" y="3278"/>
                    <a:pt x="856" y="3273"/>
                    <a:pt x="865" y="3273"/>
                  </a:cubicBezTo>
                  <a:close/>
                  <a:moveTo>
                    <a:pt x="609" y="4308"/>
                  </a:moveTo>
                  <a:cubicBezTo>
                    <a:pt x="612" y="4308"/>
                    <a:pt x="615" y="4309"/>
                    <a:pt x="618" y="4309"/>
                  </a:cubicBezTo>
                  <a:cubicBezTo>
                    <a:pt x="703" y="4334"/>
                    <a:pt x="760" y="4412"/>
                    <a:pt x="811" y="4480"/>
                  </a:cubicBezTo>
                  <a:cubicBezTo>
                    <a:pt x="866" y="4556"/>
                    <a:pt x="910" y="4638"/>
                    <a:pt x="940" y="4728"/>
                  </a:cubicBezTo>
                  <a:cubicBezTo>
                    <a:pt x="946" y="4745"/>
                    <a:pt x="931" y="4758"/>
                    <a:pt x="916" y="4758"/>
                  </a:cubicBezTo>
                  <a:cubicBezTo>
                    <a:pt x="908" y="4758"/>
                    <a:pt x="900" y="4754"/>
                    <a:pt x="896" y="4746"/>
                  </a:cubicBezTo>
                  <a:cubicBezTo>
                    <a:pt x="855" y="4667"/>
                    <a:pt x="807" y="4594"/>
                    <a:pt x="745" y="4529"/>
                  </a:cubicBezTo>
                  <a:cubicBezTo>
                    <a:pt x="692" y="4472"/>
                    <a:pt x="619" y="4432"/>
                    <a:pt x="573" y="4367"/>
                  </a:cubicBezTo>
                  <a:cubicBezTo>
                    <a:pt x="556" y="4342"/>
                    <a:pt x="581" y="4308"/>
                    <a:pt x="609" y="4308"/>
                  </a:cubicBezTo>
                  <a:close/>
                  <a:moveTo>
                    <a:pt x="18776" y="4257"/>
                  </a:moveTo>
                  <a:cubicBezTo>
                    <a:pt x="18793" y="4257"/>
                    <a:pt x="18811" y="4276"/>
                    <a:pt x="18801" y="4298"/>
                  </a:cubicBezTo>
                  <a:cubicBezTo>
                    <a:pt x="18728" y="4466"/>
                    <a:pt x="18659" y="4643"/>
                    <a:pt x="18565" y="4801"/>
                  </a:cubicBezTo>
                  <a:cubicBezTo>
                    <a:pt x="18558" y="4813"/>
                    <a:pt x="18545" y="4818"/>
                    <a:pt x="18532" y="4818"/>
                  </a:cubicBezTo>
                  <a:cubicBezTo>
                    <a:pt x="18508" y="4818"/>
                    <a:pt x="18483" y="4798"/>
                    <a:pt x="18494" y="4771"/>
                  </a:cubicBezTo>
                  <a:cubicBezTo>
                    <a:pt x="18563" y="4597"/>
                    <a:pt x="18664" y="4434"/>
                    <a:pt x="18756" y="4271"/>
                  </a:cubicBezTo>
                  <a:cubicBezTo>
                    <a:pt x="18761" y="4261"/>
                    <a:pt x="18768" y="4257"/>
                    <a:pt x="18776" y="4257"/>
                  </a:cubicBezTo>
                  <a:close/>
                  <a:moveTo>
                    <a:pt x="18544" y="5240"/>
                  </a:moveTo>
                  <a:cubicBezTo>
                    <a:pt x="18558" y="5240"/>
                    <a:pt x="18571" y="5246"/>
                    <a:pt x="18578" y="5261"/>
                  </a:cubicBezTo>
                  <a:cubicBezTo>
                    <a:pt x="18618" y="5346"/>
                    <a:pt x="18649" y="5433"/>
                    <a:pt x="18681" y="5520"/>
                  </a:cubicBezTo>
                  <a:cubicBezTo>
                    <a:pt x="18692" y="5549"/>
                    <a:pt x="18663" y="5573"/>
                    <a:pt x="18636" y="5573"/>
                  </a:cubicBezTo>
                  <a:cubicBezTo>
                    <a:pt x="18623" y="5573"/>
                    <a:pt x="18610" y="5567"/>
                    <a:pt x="18604" y="5552"/>
                  </a:cubicBezTo>
                  <a:cubicBezTo>
                    <a:pt x="18568" y="5467"/>
                    <a:pt x="18529" y="5382"/>
                    <a:pt x="18499" y="5294"/>
                  </a:cubicBezTo>
                  <a:cubicBezTo>
                    <a:pt x="18489" y="5264"/>
                    <a:pt x="18518" y="5240"/>
                    <a:pt x="18544" y="5240"/>
                  </a:cubicBezTo>
                  <a:close/>
                  <a:moveTo>
                    <a:pt x="1015" y="5154"/>
                  </a:moveTo>
                  <a:cubicBezTo>
                    <a:pt x="1030" y="5154"/>
                    <a:pt x="1045" y="5166"/>
                    <a:pt x="1047" y="5184"/>
                  </a:cubicBezTo>
                  <a:cubicBezTo>
                    <a:pt x="1062" y="5425"/>
                    <a:pt x="930" y="5670"/>
                    <a:pt x="785" y="5852"/>
                  </a:cubicBezTo>
                  <a:cubicBezTo>
                    <a:pt x="778" y="5861"/>
                    <a:pt x="770" y="5864"/>
                    <a:pt x="761" y="5864"/>
                  </a:cubicBezTo>
                  <a:cubicBezTo>
                    <a:pt x="735" y="5864"/>
                    <a:pt x="707" y="5833"/>
                    <a:pt x="726" y="5807"/>
                  </a:cubicBezTo>
                  <a:cubicBezTo>
                    <a:pt x="876" y="5613"/>
                    <a:pt x="925" y="5407"/>
                    <a:pt x="988" y="5176"/>
                  </a:cubicBezTo>
                  <a:cubicBezTo>
                    <a:pt x="992" y="5161"/>
                    <a:pt x="1003" y="5154"/>
                    <a:pt x="1015" y="5154"/>
                  </a:cubicBezTo>
                  <a:close/>
                  <a:moveTo>
                    <a:pt x="18782" y="5896"/>
                  </a:moveTo>
                  <a:cubicBezTo>
                    <a:pt x="18793" y="5896"/>
                    <a:pt x="18804" y="5901"/>
                    <a:pt x="18810" y="5914"/>
                  </a:cubicBezTo>
                  <a:cubicBezTo>
                    <a:pt x="18901" y="6084"/>
                    <a:pt x="18888" y="6308"/>
                    <a:pt x="18837" y="6489"/>
                  </a:cubicBezTo>
                  <a:cubicBezTo>
                    <a:pt x="18832" y="6505"/>
                    <a:pt x="18820" y="6512"/>
                    <a:pt x="18807" y="6512"/>
                  </a:cubicBezTo>
                  <a:cubicBezTo>
                    <a:pt x="18787" y="6512"/>
                    <a:pt x="18766" y="6495"/>
                    <a:pt x="18772" y="6469"/>
                  </a:cubicBezTo>
                  <a:cubicBezTo>
                    <a:pt x="18813" y="6283"/>
                    <a:pt x="18780" y="6125"/>
                    <a:pt x="18745" y="5942"/>
                  </a:cubicBezTo>
                  <a:cubicBezTo>
                    <a:pt x="18740" y="5916"/>
                    <a:pt x="18762" y="5896"/>
                    <a:pt x="18782" y="5896"/>
                  </a:cubicBezTo>
                  <a:close/>
                  <a:moveTo>
                    <a:pt x="718" y="6544"/>
                  </a:moveTo>
                  <a:cubicBezTo>
                    <a:pt x="737" y="6544"/>
                    <a:pt x="757" y="6562"/>
                    <a:pt x="752" y="6585"/>
                  </a:cubicBezTo>
                  <a:cubicBezTo>
                    <a:pt x="705" y="6766"/>
                    <a:pt x="682" y="6932"/>
                    <a:pt x="733" y="7116"/>
                  </a:cubicBezTo>
                  <a:cubicBezTo>
                    <a:pt x="739" y="7139"/>
                    <a:pt x="721" y="7154"/>
                    <a:pt x="703" y="7154"/>
                  </a:cubicBezTo>
                  <a:cubicBezTo>
                    <a:pt x="690" y="7154"/>
                    <a:pt x="677" y="7147"/>
                    <a:pt x="672" y="7132"/>
                  </a:cubicBezTo>
                  <a:cubicBezTo>
                    <a:pt x="602" y="6949"/>
                    <a:pt x="595" y="6735"/>
                    <a:pt x="691" y="6560"/>
                  </a:cubicBezTo>
                  <a:cubicBezTo>
                    <a:pt x="697" y="6549"/>
                    <a:pt x="707" y="6544"/>
                    <a:pt x="718" y="6544"/>
                  </a:cubicBezTo>
                  <a:close/>
                  <a:moveTo>
                    <a:pt x="18828" y="6935"/>
                  </a:moveTo>
                  <a:cubicBezTo>
                    <a:pt x="18846" y="6935"/>
                    <a:pt x="18864" y="6947"/>
                    <a:pt x="18862" y="6969"/>
                  </a:cubicBezTo>
                  <a:cubicBezTo>
                    <a:pt x="18856" y="7107"/>
                    <a:pt x="18819" y="7246"/>
                    <a:pt x="18790" y="7381"/>
                  </a:cubicBezTo>
                  <a:cubicBezTo>
                    <a:pt x="18786" y="7399"/>
                    <a:pt x="18773" y="7407"/>
                    <a:pt x="18759" y="7407"/>
                  </a:cubicBezTo>
                  <a:cubicBezTo>
                    <a:pt x="18738" y="7407"/>
                    <a:pt x="18715" y="7389"/>
                    <a:pt x="18719" y="7361"/>
                  </a:cubicBezTo>
                  <a:cubicBezTo>
                    <a:pt x="18740" y="7228"/>
                    <a:pt x="18751" y="7088"/>
                    <a:pt x="18793" y="6960"/>
                  </a:cubicBezTo>
                  <a:cubicBezTo>
                    <a:pt x="18798" y="6943"/>
                    <a:pt x="18813" y="6935"/>
                    <a:pt x="18828" y="6935"/>
                  </a:cubicBezTo>
                  <a:close/>
                  <a:moveTo>
                    <a:pt x="16250" y="7097"/>
                  </a:moveTo>
                  <a:cubicBezTo>
                    <a:pt x="16256" y="7097"/>
                    <a:pt x="16262" y="7099"/>
                    <a:pt x="16269" y="7102"/>
                  </a:cubicBezTo>
                  <a:cubicBezTo>
                    <a:pt x="16470" y="7209"/>
                    <a:pt x="16677" y="7313"/>
                    <a:pt x="16873" y="7431"/>
                  </a:cubicBezTo>
                  <a:cubicBezTo>
                    <a:pt x="16906" y="7450"/>
                    <a:pt x="16886" y="7493"/>
                    <a:pt x="16855" y="7493"/>
                  </a:cubicBezTo>
                  <a:cubicBezTo>
                    <a:pt x="16850" y="7493"/>
                    <a:pt x="16845" y="7492"/>
                    <a:pt x="16839" y="7490"/>
                  </a:cubicBezTo>
                  <a:cubicBezTo>
                    <a:pt x="16632" y="7389"/>
                    <a:pt x="16432" y="7276"/>
                    <a:pt x="16231" y="7165"/>
                  </a:cubicBezTo>
                  <a:cubicBezTo>
                    <a:pt x="16196" y="7145"/>
                    <a:pt x="16218" y="7097"/>
                    <a:pt x="16250" y="7097"/>
                  </a:cubicBezTo>
                  <a:close/>
                  <a:moveTo>
                    <a:pt x="3396" y="7233"/>
                  </a:moveTo>
                  <a:cubicBezTo>
                    <a:pt x="3423" y="7233"/>
                    <a:pt x="3438" y="7280"/>
                    <a:pt x="3410" y="7294"/>
                  </a:cubicBezTo>
                  <a:cubicBezTo>
                    <a:pt x="3262" y="7370"/>
                    <a:pt x="3115" y="7451"/>
                    <a:pt x="2959" y="7508"/>
                  </a:cubicBezTo>
                  <a:cubicBezTo>
                    <a:pt x="2955" y="7509"/>
                    <a:pt x="2951" y="7510"/>
                    <a:pt x="2947" y="7510"/>
                  </a:cubicBezTo>
                  <a:cubicBezTo>
                    <a:pt x="2914" y="7510"/>
                    <a:pt x="2897" y="7457"/>
                    <a:pt x="2930" y="7438"/>
                  </a:cubicBezTo>
                  <a:cubicBezTo>
                    <a:pt x="3074" y="7357"/>
                    <a:pt x="3232" y="7298"/>
                    <a:pt x="3385" y="7235"/>
                  </a:cubicBezTo>
                  <a:cubicBezTo>
                    <a:pt x="3389" y="7234"/>
                    <a:pt x="3392" y="7233"/>
                    <a:pt x="3396" y="7233"/>
                  </a:cubicBezTo>
                  <a:close/>
                  <a:moveTo>
                    <a:pt x="15653" y="7278"/>
                  </a:moveTo>
                  <a:cubicBezTo>
                    <a:pt x="15675" y="7278"/>
                    <a:pt x="15700" y="7302"/>
                    <a:pt x="15696" y="7328"/>
                  </a:cubicBezTo>
                  <a:cubicBezTo>
                    <a:pt x="15670" y="7504"/>
                    <a:pt x="15560" y="7669"/>
                    <a:pt x="15447" y="7801"/>
                  </a:cubicBezTo>
                  <a:cubicBezTo>
                    <a:pt x="15438" y="7811"/>
                    <a:pt x="15427" y="7815"/>
                    <a:pt x="15417" y="7815"/>
                  </a:cubicBezTo>
                  <a:cubicBezTo>
                    <a:pt x="15385" y="7815"/>
                    <a:pt x="15356" y="7771"/>
                    <a:pt x="15384" y="7736"/>
                  </a:cubicBezTo>
                  <a:cubicBezTo>
                    <a:pt x="15496" y="7603"/>
                    <a:pt x="15554" y="7455"/>
                    <a:pt x="15624" y="7298"/>
                  </a:cubicBezTo>
                  <a:cubicBezTo>
                    <a:pt x="15631" y="7284"/>
                    <a:pt x="15642" y="7278"/>
                    <a:pt x="15653" y="7278"/>
                  </a:cubicBezTo>
                  <a:close/>
                  <a:moveTo>
                    <a:pt x="2352" y="7632"/>
                  </a:moveTo>
                  <a:cubicBezTo>
                    <a:pt x="2377" y="7632"/>
                    <a:pt x="2396" y="7669"/>
                    <a:pt x="2376" y="7691"/>
                  </a:cubicBezTo>
                  <a:cubicBezTo>
                    <a:pt x="2295" y="7774"/>
                    <a:pt x="2188" y="7824"/>
                    <a:pt x="2077" y="7824"/>
                  </a:cubicBezTo>
                  <a:cubicBezTo>
                    <a:pt x="2030" y="7824"/>
                    <a:pt x="1982" y="7815"/>
                    <a:pt x="1935" y="7795"/>
                  </a:cubicBezTo>
                  <a:cubicBezTo>
                    <a:pt x="1900" y="7781"/>
                    <a:pt x="1917" y="7720"/>
                    <a:pt x="1953" y="7720"/>
                  </a:cubicBezTo>
                  <a:cubicBezTo>
                    <a:pt x="1954" y="7720"/>
                    <a:pt x="1955" y="7720"/>
                    <a:pt x="1956" y="7720"/>
                  </a:cubicBezTo>
                  <a:cubicBezTo>
                    <a:pt x="1985" y="7723"/>
                    <a:pt x="2014" y="7725"/>
                    <a:pt x="2043" y="7725"/>
                  </a:cubicBezTo>
                  <a:cubicBezTo>
                    <a:pt x="2147" y="7725"/>
                    <a:pt x="2246" y="7703"/>
                    <a:pt x="2336" y="7638"/>
                  </a:cubicBezTo>
                  <a:cubicBezTo>
                    <a:pt x="2342" y="7634"/>
                    <a:pt x="2347" y="7632"/>
                    <a:pt x="2352" y="7632"/>
                  </a:cubicBezTo>
                  <a:close/>
                  <a:moveTo>
                    <a:pt x="922" y="7575"/>
                  </a:moveTo>
                  <a:cubicBezTo>
                    <a:pt x="935" y="7575"/>
                    <a:pt x="947" y="7581"/>
                    <a:pt x="955" y="7593"/>
                  </a:cubicBezTo>
                  <a:cubicBezTo>
                    <a:pt x="1019" y="7704"/>
                    <a:pt x="1141" y="7778"/>
                    <a:pt x="1266" y="7778"/>
                  </a:cubicBezTo>
                  <a:cubicBezTo>
                    <a:pt x="1311" y="7778"/>
                    <a:pt x="1355" y="7769"/>
                    <a:pt x="1398" y="7748"/>
                  </a:cubicBezTo>
                  <a:cubicBezTo>
                    <a:pt x="1403" y="7746"/>
                    <a:pt x="1407" y="7745"/>
                    <a:pt x="1411" y="7745"/>
                  </a:cubicBezTo>
                  <a:cubicBezTo>
                    <a:pt x="1436" y="7745"/>
                    <a:pt x="1451" y="7780"/>
                    <a:pt x="1426" y="7795"/>
                  </a:cubicBezTo>
                  <a:cubicBezTo>
                    <a:pt x="1363" y="7832"/>
                    <a:pt x="1294" y="7849"/>
                    <a:pt x="1226" y="7849"/>
                  </a:cubicBezTo>
                  <a:cubicBezTo>
                    <a:pt x="1081" y="7849"/>
                    <a:pt x="941" y="7769"/>
                    <a:pt x="883" y="7623"/>
                  </a:cubicBezTo>
                  <a:cubicBezTo>
                    <a:pt x="872" y="7596"/>
                    <a:pt x="897" y="7575"/>
                    <a:pt x="922" y="7575"/>
                  </a:cubicBezTo>
                  <a:close/>
                  <a:moveTo>
                    <a:pt x="17297" y="7637"/>
                  </a:moveTo>
                  <a:cubicBezTo>
                    <a:pt x="17300" y="7637"/>
                    <a:pt x="17304" y="7638"/>
                    <a:pt x="17307" y="7639"/>
                  </a:cubicBezTo>
                  <a:cubicBezTo>
                    <a:pt x="17546" y="7741"/>
                    <a:pt x="17786" y="7777"/>
                    <a:pt x="18044" y="7785"/>
                  </a:cubicBezTo>
                  <a:cubicBezTo>
                    <a:pt x="18087" y="7786"/>
                    <a:pt x="18085" y="7844"/>
                    <a:pt x="18044" y="7850"/>
                  </a:cubicBezTo>
                  <a:cubicBezTo>
                    <a:pt x="18003" y="7854"/>
                    <a:pt x="17962" y="7856"/>
                    <a:pt x="17922" y="7856"/>
                  </a:cubicBezTo>
                  <a:cubicBezTo>
                    <a:pt x="17700" y="7856"/>
                    <a:pt x="17481" y="7793"/>
                    <a:pt x="17286" y="7692"/>
                  </a:cubicBezTo>
                  <a:cubicBezTo>
                    <a:pt x="17260" y="7678"/>
                    <a:pt x="17273" y="7637"/>
                    <a:pt x="17297" y="7637"/>
                  </a:cubicBezTo>
                  <a:close/>
                  <a:moveTo>
                    <a:pt x="3779" y="7591"/>
                  </a:moveTo>
                  <a:cubicBezTo>
                    <a:pt x="3792" y="7591"/>
                    <a:pt x="3805" y="7597"/>
                    <a:pt x="3811" y="7613"/>
                  </a:cubicBezTo>
                  <a:cubicBezTo>
                    <a:pt x="3870" y="7759"/>
                    <a:pt x="3926" y="7904"/>
                    <a:pt x="3973" y="8055"/>
                  </a:cubicBezTo>
                  <a:cubicBezTo>
                    <a:pt x="3980" y="8080"/>
                    <a:pt x="3962" y="8095"/>
                    <a:pt x="3942" y="8095"/>
                  </a:cubicBezTo>
                  <a:cubicBezTo>
                    <a:pt x="3929" y="8095"/>
                    <a:pt x="3915" y="8088"/>
                    <a:pt x="3909" y="8073"/>
                  </a:cubicBezTo>
                  <a:cubicBezTo>
                    <a:pt x="3848" y="7927"/>
                    <a:pt x="3797" y="7779"/>
                    <a:pt x="3748" y="7630"/>
                  </a:cubicBezTo>
                  <a:cubicBezTo>
                    <a:pt x="3741" y="7605"/>
                    <a:pt x="3759" y="7591"/>
                    <a:pt x="3779" y="7591"/>
                  </a:cubicBezTo>
                  <a:close/>
                  <a:moveTo>
                    <a:pt x="8508" y="7929"/>
                  </a:moveTo>
                  <a:cubicBezTo>
                    <a:pt x="8508" y="7929"/>
                    <a:pt x="8509" y="7929"/>
                    <a:pt x="8510" y="7929"/>
                  </a:cubicBezTo>
                  <a:cubicBezTo>
                    <a:pt x="8736" y="7939"/>
                    <a:pt x="8968" y="7978"/>
                    <a:pt x="9170" y="8089"/>
                  </a:cubicBezTo>
                  <a:cubicBezTo>
                    <a:pt x="9195" y="8103"/>
                    <a:pt x="9182" y="8142"/>
                    <a:pt x="9156" y="8142"/>
                  </a:cubicBezTo>
                  <a:cubicBezTo>
                    <a:pt x="9153" y="8142"/>
                    <a:pt x="9150" y="8141"/>
                    <a:pt x="9147" y="8140"/>
                  </a:cubicBezTo>
                  <a:cubicBezTo>
                    <a:pt x="8936" y="8071"/>
                    <a:pt x="8734" y="8007"/>
                    <a:pt x="8510" y="7992"/>
                  </a:cubicBezTo>
                  <a:cubicBezTo>
                    <a:pt x="8470" y="7990"/>
                    <a:pt x="8468" y="7929"/>
                    <a:pt x="8508" y="7929"/>
                  </a:cubicBezTo>
                  <a:close/>
                  <a:moveTo>
                    <a:pt x="11424" y="8024"/>
                  </a:moveTo>
                  <a:cubicBezTo>
                    <a:pt x="11616" y="8024"/>
                    <a:pt x="11807" y="8042"/>
                    <a:pt x="11994" y="8085"/>
                  </a:cubicBezTo>
                  <a:cubicBezTo>
                    <a:pt x="12030" y="8093"/>
                    <a:pt x="12024" y="8152"/>
                    <a:pt x="11989" y="8152"/>
                  </a:cubicBezTo>
                  <a:cubicBezTo>
                    <a:pt x="11988" y="8152"/>
                    <a:pt x="11987" y="8152"/>
                    <a:pt x="11986" y="8152"/>
                  </a:cubicBezTo>
                  <a:cubicBezTo>
                    <a:pt x="11731" y="8118"/>
                    <a:pt x="11480" y="8095"/>
                    <a:pt x="11225" y="8095"/>
                  </a:cubicBezTo>
                  <a:cubicBezTo>
                    <a:pt x="11214" y="8095"/>
                    <a:pt x="11202" y="8095"/>
                    <a:pt x="11191" y="8095"/>
                  </a:cubicBezTo>
                  <a:cubicBezTo>
                    <a:pt x="11191" y="8095"/>
                    <a:pt x="11190" y="8095"/>
                    <a:pt x="11190" y="8095"/>
                  </a:cubicBezTo>
                  <a:cubicBezTo>
                    <a:pt x="11149" y="8095"/>
                    <a:pt x="11151" y="8034"/>
                    <a:pt x="11191" y="8032"/>
                  </a:cubicBezTo>
                  <a:cubicBezTo>
                    <a:pt x="11268" y="8027"/>
                    <a:pt x="11346" y="8024"/>
                    <a:pt x="11424" y="8024"/>
                  </a:cubicBezTo>
                  <a:close/>
                  <a:moveTo>
                    <a:pt x="7619" y="8132"/>
                  </a:moveTo>
                  <a:cubicBezTo>
                    <a:pt x="7647" y="8132"/>
                    <a:pt x="7646" y="8176"/>
                    <a:pt x="7622" y="8186"/>
                  </a:cubicBezTo>
                  <a:cubicBezTo>
                    <a:pt x="7447" y="8251"/>
                    <a:pt x="7254" y="8279"/>
                    <a:pt x="7072" y="8319"/>
                  </a:cubicBezTo>
                  <a:cubicBezTo>
                    <a:pt x="7070" y="8319"/>
                    <a:pt x="7068" y="8319"/>
                    <a:pt x="7066" y="8319"/>
                  </a:cubicBezTo>
                  <a:cubicBezTo>
                    <a:pt x="7042" y="8319"/>
                    <a:pt x="7034" y="8284"/>
                    <a:pt x="7060" y="8277"/>
                  </a:cubicBezTo>
                  <a:cubicBezTo>
                    <a:pt x="7243" y="8225"/>
                    <a:pt x="7426" y="8157"/>
                    <a:pt x="7614" y="8133"/>
                  </a:cubicBezTo>
                  <a:cubicBezTo>
                    <a:pt x="7616" y="8133"/>
                    <a:pt x="7618" y="8132"/>
                    <a:pt x="7619" y="8132"/>
                  </a:cubicBezTo>
                  <a:close/>
                  <a:moveTo>
                    <a:pt x="10448" y="8172"/>
                  </a:moveTo>
                  <a:cubicBezTo>
                    <a:pt x="10481" y="8172"/>
                    <a:pt x="10493" y="8225"/>
                    <a:pt x="10464" y="8239"/>
                  </a:cubicBezTo>
                  <a:cubicBezTo>
                    <a:pt x="10281" y="8320"/>
                    <a:pt x="10082" y="8368"/>
                    <a:pt x="9895" y="8439"/>
                  </a:cubicBezTo>
                  <a:cubicBezTo>
                    <a:pt x="9852" y="8456"/>
                    <a:pt x="9808" y="8483"/>
                    <a:pt x="9763" y="8483"/>
                  </a:cubicBezTo>
                  <a:cubicBezTo>
                    <a:pt x="9757" y="8483"/>
                    <a:pt x="9751" y="8483"/>
                    <a:pt x="9746" y="8482"/>
                  </a:cubicBezTo>
                  <a:cubicBezTo>
                    <a:pt x="9674" y="8469"/>
                    <a:pt x="9547" y="8335"/>
                    <a:pt x="9487" y="8289"/>
                  </a:cubicBezTo>
                  <a:cubicBezTo>
                    <a:pt x="9462" y="8269"/>
                    <a:pt x="9477" y="8230"/>
                    <a:pt x="9502" y="8230"/>
                  </a:cubicBezTo>
                  <a:cubicBezTo>
                    <a:pt x="9507" y="8230"/>
                    <a:pt x="9512" y="8232"/>
                    <a:pt x="9518" y="8235"/>
                  </a:cubicBezTo>
                  <a:cubicBezTo>
                    <a:pt x="9589" y="8282"/>
                    <a:pt x="9682" y="8377"/>
                    <a:pt x="9766" y="8386"/>
                  </a:cubicBezTo>
                  <a:cubicBezTo>
                    <a:pt x="9770" y="8386"/>
                    <a:pt x="9774" y="8387"/>
                    <a:pt x="9778" y="8387"/>
                  </a:cubicBezTo>
                  <a:cubicBezTo>
                    <a:pt x="9839" y="8387"/>
                    <a:pt x="9908" y="8343"/>
                    <a:pt x="9965" y="8321"/>
                  </a:cubicBezTo>
                  <a:cubicBezTo>
                    <a:pt x="10120" y="8259"/>
                    <a:pt x="10280" y="8195"/>
                    <a:pt x="10444" y="8172"/>
                  </a:cubicBezTo>
                  <a:cubicBezTo>
                    <a:pt x="10446" y="8172"/>
                    <a:pt x="10447" y="8172"/>
                    <a:pt x="10448" y="8172"/>
                  </a:cubicBezTo>
                  <a:close/>
                  <a:moveTo>
                    <a:pt x="12480" y="8228"/>
                  </a:moveTo>
                  <a:cubicBezTo>
                    <a:pt x="12481" y="8228"/>
                    <a:pt x="12482" y="8228"/>
                    <a:pt x="12483" y="8228"/>
                  </a:cubicBezTo>
                  <a:cubicBezTo>
                    <a:pt x="12697" y="8245"/>
                    <a:pt x="12918" y="8306"/>
                    <a:pt x="13093" y="8437"/>
                  </a:cubicBezTo>
                  <a:cubicBezTo>
                    <a:pt x="13117" y="8456"/>
                    <a:pt x="13103" y="8492"/>
                    <a:pt x="13078" y="8492"/>
                  </a:cubicBezTo>
                  <a:cubicBezTo>
                    <a:pt x="13073" y="8492"/>
                    <a:pt x="13068" y="8490"/>
                    <a:pt x="13063" y="8487"/>
                  </a:cubicBezTo>
                  <a:cubicBezTo>
                    <a:pt x="12876" y="8386"/>
                    <a:pt x="12696" y="8308"/>
                    <a:pt x="12483" y="8286"/>
                  </a:cubicBezTo>
                  <a:cubicBezTo>
                    <a:pt x="12446" y="8282"/>
                    <a:pt x="12445" y="8228"/>
                    <a:pt x="12480" y="8228"/>
                  </a:cubicBezTo>
                  <a:close/>
                  <a:moveTo>
                    <a:pt x="15314" y="8275"/>
                  </a:moveTo>
                  <a:cubicBezTo>
                    <a:pt x="15340" y="8275"/>
                    <a:pt x="15366" y="8306"/>
                    <a:pt x="15349" y="8334"/>
                  </a:cubicBezTo>
                  <a:cubicBezTo>
                    <a:pt x="15223" y="8532"/>
                    <a:pt x="15008" y="8659"/>
                    <a:pt x="14778" y="8700"/>
                  </a:cubicBezTo>
                  <a:cubicBezTo>
                    <a:pt x="14776" y="8701"/>
                    <a:pt x="14773" y="8701"/>
                    <a:pt x="14770" y="8701"/>
                  </a:cubicBezTo>
                  <a:cubicBezTo>
                    <a:pt x="14724" y="8701"/>
                    <a:pt x="14706" y="8633"/>
                    <a:pt x="14756" y="8620"/>
                  </a:cubicBezTo>
                  <a:cubicBezTo>
                    <a:pt x="14971" y="8567"/>
                    <a:pt x="15138" y="8447"/>
                    <a:pt x="15288" y="8287"/>
                  </a:cubicBezTo>
                  <a:cubicBezTo>
                    <a:pt x="15295" y="8278"/>
                    <a:pt x="15305" y="8275"/>
                    <a:pt x="15314" y="8275"/>
                  </a:cubicBezTo>
                  <a:close/>
                  <a:moveTo>
                    <a:pt x="6328" y="8554"/>
                  </a:moveTo>
                  <a:cubicBezTo>
                    <a:pt x="6360" y="8554"/>
                    <a:pt x="6372" y="8602"/>
                    <a:pt x="6338" y="8611"/>
                  </a:cubicBezTo>
                  <a:cubicBezTo>
                    <a:pt x="6155" y="8661"/>
                    <a:pt x="5970" y="8697"/>
                    <a:pt x="5786" y="8736"/>
                  </a:cubicBezTo>
                  <a:cubicBezTo>
                    <a:pt x="5783" y="8737"/>
                    <a:pt x="5781" y="8737"/>
                    <a:pt x="5779" y="8737"/>
                  </a:cubicBezTo>
                  <a:cubicBezTo>
                    <a:pt x="5747" y="8737"/>
                    <a:pt x="5736" y="8689"/>
                    <a:pt x="5769" y="8680"/>
                  </a:cubicBezTo>
                  <a:cubicBezTo>
                    <a:pt x="5953" y="8636"/>
                    <a:pt x="6136" y="8589"/>
                    <a:pt x="6322" y="8555"/>
                  </a:cubicBezTo>
                  <a:cubicBezTo>
                    <a:pt x="6324" y="8554"/>
                    <a:pt x="6326" y="8554"/>
                    <a:pt x="6328" y="8554"/>
                  </a:cubicBezTo>
                  <a:close/>
                  <a:moveTo>
                    <a:pt x="13528" y="8561"/>
                  </a:moveTo>
                  <a:cubicBezTo>
                    <a:pt x="13532" y="8561"/>
                    <a:pt x="13535" y="8562"/>
                    <a:pt x="13539" y="8563"/>
                  </a:cubicBezTo>
                  <a:cubicBezTo>
                    <a:pt x="13744" y="8644"/>
                    <a:pt x="13953" y="8673"/>
                    <a:pt x="14170" y="8685"/>
                  </a:cubicBezTo>
                  <a:cubicBezTo>
                    <a:pt x="14216" y="8687"/>
                    <a:pt x="14215" y="8750"/>
                    <a:pt x="14170" y="8755"/>
                  </a:cubicBezTo>
                  <a:cubicBezTo>
                    <a:pt x="14137" y="8758"/>
                    <a:pt x="14104" y="8759"/>
                    <a:pt x="14071" y="8759"/>
                  </a:cubicBezTo>
                  <a:cubicBezTo>
                    <a:pt x="13877" y="8759"/>
                    <a:pt x="13690" y="8708"/>
                    <a:pt x="13511" y="8631"/>
                  </a:cubicBezTo>
                  <a:cubicBezTo>
                    <a:pt x="13478" y="8616"/>
                    <a:pt x="13496" y="8561"/>
                    <a:pt x="13528" y="8561"/>
                  </a:cubicBezTo>
                  <a:close/>
                  <a:moveTo>
                    <a:pt x="4378" y="8441"/>
                  </a:moveTo>
                  <a:cubicBezTo>
                    <a:pt x="4386" y="8441"/>
                    <a:pt x="4394" y="8445"/>
                    <a:pt x="4400" y="8454"/>
                  </a:cubicBezTo>
                  <a:cubicBezTo>
                    <a:pt x="4518" y="8636"/>
                    <a:pt x="4707" y="8716"/>
                    <a:pt x="4917" y="8716"/>
                  </a:cubicBezTo>
                  <a:cubicBezTo>
                    <a:pt x="4922" y="8716"/>
                    <a:pt x="4928" y="8716"/>
                    <a:pt x="4933" y="8716"/>
                  </a:cubicBezTo>
                  <a:cubicBezTo>
                    <a:pt x="4933" y="8716"/>
                    <a:pt x="4934" y="8716"/>
                    <a:pt x="4934" y="8716"/>
                  </a:cubicBezTo>
                  <a:cubicBezTo>
                    <a:pt x="4968" y="8716"/>
                    <a:pt x="4978" y="8774"/>
                    <a:pt x="4942" y="8779"/>
                  </a:cubicBezTo>
                  <a:cubicBezTo>
                    <a:pt x="4916" y="8783"/>
                    <a:pt x="4890" y="8785"/>
                    <a:pt x="4864" y="8785"/>
                  </a:cubicBezTo>
                  <a:cubicBezTo>
                    <a:pt x="4655" y="8785"/>
                    <a:pt x="4460" y="8661"/>
                    <a:pt x="4353" y="8481"/>
                  </a:cubicBezTo>
                  <a:cubicBezTo>
                    <a:pt x="4340" y="8460"/>
                    <a:pt x="4359" y="8441"/>
                    <a:pt x="4378" y="8441"/>
                  </a:cubicBezTo>
                  <a:close/>
                  <a:moveTo>
                    <a:pt x="9688" y="1"/>
                  </a:moveTo>
                  <a:cubicBezTo>
                    <a:pt x="9304" y="568"/>
                    <a:pt x="8654" y="920"/>
                    <a:pt x="7984" y="920"/>
                  </a:cubicBezTo>
                  <a:cubicBezTo>
                    <a:pt x="7768" y="920"/>
                    <a:pt x="7551" y="884"/>
                    <a:pt x="7339" y="806"/>
                  </a:cubicBezTo>
                  <a:cubicBezTo>
                    <a:pt x="6639" y="550"/>
                    <a:pt x="6105" y="112"/>
                    <a:pt x="5328" y="66"/>
                  </a:cubicBezTo>
                  <a:cubicBezTo>
                    <a:pt x="5279" y="63"/>
                    <a:pt x="5228" y="62"/>
                    <a:pt x="5176" y="62"/>
                  </a:cubicBezTo>
                  <a:cubicBezTo>
                    <a:pt x="4417" y="62"/>
                    <a:pt x="3387" y="372"/>
                    <a:pt x="3502" y="1305"/>
                  </a:cubicBezTo>
                  <a:cubicBezTo>
                    <a:pt x="3509" y="1362"/>
                    <a:pt x="3463" y="1389"/>
                    <a:pt x="3416" y="1389"/>
                  </a:cubicBezTo>
                  <a:cubicBezTo>
                    <a:pt x="3392" y="1389"/>
                    <a:pt x="3368" y="1382"/>
                    <a:pt x="3351" y="1368"/>
                  </a:cubicBezTo>
                  <a:cubicBezTo>
                    <a:pt x="2864" y="980"/>
                    <a:pt x="2023" y="582"/>
                    <a:pt x="1337" y="582"/>
                  </a:cubicBezTo>
                  <a:cubicBezTo>
                    <a:pt x="743" y="582"/>
                    <a:pt x="266" y="880"/>
                    <a:pt x="236" y="1740"/>
                  </a:cubicBezTo>
                  <a:cubicBezTo>
                    <a:pt x="213" y="2395"/>
                    <a:pt x="886" y="3891"/>
                    <a:pt x="1" y="4257"/>
                  </a:cubicBezTo>
                  <a:cubicBezTo>
                    <a:pt x="1047" y="4739"/>
                    <a:pt x="207" y="6070"/>
                    <a:pt x="188" y="6835"/>
                  </a:cubicBezTo>
                  <a:cubicBezTo>
                    <a:pt x="167" y="7630"/>
                    <a:pt x="719" y="8210"/>
                    <a:pt x="1508" y="8245"/>
                  </a:cubicBezTo>
                  <a:cubicBezTo>
                    <a:pt x="1535" y="8246"/>
                    <a:pt x="1563" y="8247"/>
                    <a:pt x="1590" y="8247"/>
                  </a:cubicBezTo>
                  <a:cubicBezTo>
                    <a:pt x="2251" y="8247"/>
                    <a:pt x="2825" y="7881"/>
                    <a:pt x="3424" y="7642"/>
                  </a:cubicBezTo>
                  <a:cubicBezTo>
                    <a:pt x="3429" y="7640"/>
                    <a:pt x="3434" y="7639"/>
                    <a:pt x="3438" y="7639"/>
                  </a:cubicBezTo>
                  <a:cubicBezTo>
                    <a:pt x="3463" y="7639"/>
                    <a:pt x="3473" y="7670"/>
                    <a:pt x="3465" y="7694"/>
                  </a:cubicBezTo>
                  <a:cubicBezTo>
                    <a:pt x="3478" y="7705"/>
                    <a:pt x="3487" y="7720"/>
                    <a:pt x="3488" y="7742"/>
                  </a:cubicBezTo>
                  <a:cubicBezTo>
                    <a:pt x="3561" y="8552"/>
                    <a:pt x="4171" y="9152"/>
                    <a:pt x="4989" y="9195"/>
                  </a:cubicBezTo>
                  <a:cubicBezTo>
                    <a:pt x="5029" y="9197"/>
                    <a:pt x="5070" y="9198"/>
                    <a:pt x="5110" y="9198"/>
                  </a:cubicBezTo>
                  <a:cubicBezTo>
                    <a:pt x="5760" y="9198"/>
                    <a:pt x="6376" y="8926"/>
                    <a:pt x="6976" y="8705"/>
                  </a:cubicBezTo>
                  <a:cubicBezTo>
                    <a:pt x="7411" y="8545"/>
                    <a:pt x="7881" y="8396"/>
                    <a:pt x="8351" y="8396"/>
                  </a:cubicBezTo>
                  <a:cubicBezTo>
                    <a:pt x="8493" y="8396"/>
                    <a:pt x="8635" y="8410"/>
                    <a:pt x="8776" y="8440"/>
                  </a:cubicBezTo>
                  <a:cubicBezTo>
                    <a:pt x="9143" y="8521"/>
                    <a:pt x="9573" y="8737"/>
                    <a:pt x="9688" y="9120"/>
                  </a:cubicBezTo>
                  <a:cubicBezTo>
                    <a:pt x="9804" y="8737"/>
                    <a:pt x="10234" y="8521"/>
                    <a:pt x="10601" y="8440"/>
                  </a:cubicBezTo>
                  <a:cubicBezTo>
                    <a:pt x="10742" y="8410"/>
                    <a:pt x="10884" y="8396"/>
                    <a:pt x="11026" y="8396"/>
                  </a:cubicBezTo>
                  <a:cubicBezTo>
                    <a:pt x="11496" y="8396"/>
                    <a:pt x="11965" y="8545"/>
                    <a:pt x="12400" y="8705"/>
                  </a:cubicBezTo>
                  <a:cubicBezTo>
                    <a:pt x="13001" y="8926"/>
                    <a:pt x="13617" y="9198"/>
                    <a:pt x="14267" y="9198"/>
                  </a:cubicBezTo>
                  <a:cubicBezTo>
                    <a:pt x="14307" y="9198"/>
                    <a:pt x="14348" y="9197"/>
                    <a:pt x="14388" y="9195"/>
                  </a:cubicBezTo>
                  <a:cubicBezTo>
                    <a:pt x="15206" y="9152"/>
                    <a:pt x="15815" y="8552"/>
                    <a:pt x="15888" y="7742"/>
                  </a:cubicBezTo>
                  <a:cubicBezTo>
                    <a:pt x="15890" y="7720"/>
                    <a:pt x="15900" y="7705"/>
                    <a:pt x="15911" y="7694"/>
                  </a:cubicBezTo>
                  <a:cubicBezTo>
                    <a:pt x="15903" y="7670"/>
                    <a:pt x="15913" y="7639"/>
                    <a:pt x="15938" y="7639"/>
                  </a:cubicBezTo>
                  <a:cubicBezTo>
                    <a:pt x="15942" y="7639"/>
                    <a:pt x="15947" y="7640"/>
                    <a:pt x="15952" y="7642"/>
                  </a:cubicBezTo>
                  <a:cubicBezTo>
                    <a:pt x="16552" y="7881"/>
                    <a:pt x="17125" y="8247"/>
                    <a:pt x="17787" y="8247"/>
                  </a:cubicBezTo>
                  <a:cubicBezTo>
                    <a:pt x="17814" y="8247"/>
                    <a:pt x="17841" y="8246"/>
                    <a:pt x="17869" y="8245"/>
                  </a:cubicBezTo>
                  <a:cubicBezTo>
                    <a:pt x="18658" y="8210"/>
                    <a:pt x="19210" y="7631"/>
                    <a:pt x="19189" y="6835"/>
                  </a:cubicBezTo>
                  <a:cubicBezTo>
                    <a:pt x="19170" y="6070"/>
                    <a:pt x="18330" y="4739"/>
                    <a:pt x="19376" y="4257"/>
                  </a:cubicBezTo>
                  <a:cubicBezTo>
                    <a:pt x="18491" y="3891"/>
                    <a:pt x="19164" y="2395"/>
                    <a:pt x="19141" y="1740"/>
                  </a:cubicBezTo>
                  <a:cubicBezTo>
                    <a:pt x="19111" y="880"/>
                    <a:pt x="18634" y="582"/>
                    <a:pt x="18040" y="582"/>
                  </a:cubicBezTo>
                  <a:cubicBezTo>
                    <a:pt x="17354" y="582"/>
                    <a:pt x="16513" y="980"/>
                    <a:pt x="16026" y="1368"/>
                  </a:cubicBezTo>
                  <a:cubicBezTo>
                    <a:pt x="16009" y="1382"/>
                    <a:pt x="15985" y="1389"/>
                    <a:pt x="15961" y="1389"/>
                  </a:cubicBezTo>
                  <a:cubicBezTo>
                    <a:pt x="15914" y="1389"/>
                    <a:pt x="15868" y="1362"/>
                    <a:pt x="15875" y="1305"/>
                  </a:cubicBezTo>
                  <a:cubicBezTo>
                    <a:pt x="15990" y="372"/>
                    <a:pt x="14960" y="62"/>
                    <a:pt x="14200" y="62"/>
                  </a:cubicBezTo>
                  <a:cubicBezTo>
                    <a:pt x="14148" y="62"/>
                    <a:pt x="14097" y="63"/>
                    <a:pt x="14048" y="66"/>
                  </a:cubicBezTo>
                  <a:cubicBezTo>
                    <a:pt x="13272" y="112"/>
                    <a:pt x="12738" y="550"/>
                    <a:pt x="12038" y="806"/>
                  </a:cubicBezTo>
                  <a:cubicBezTo>
                    <a:pt x="11826" y="884"/>
                    <a:pt x="11609" y="920"/>
                    <a:pt x="11393" y="920"/>
                  </a:cubicBezTo>
                  <a:cubicBezTo>
                    <a:pt x="10723" y="920"/>
                    <a:pt x="10073" y="568"/>
                    <a:pt x="9688" y="1"/>
                  </a:cubicBezTo>
                  <a:close/>
                </a:path>
              </a:pathLst>
            </a:custGeom>
            <a:solidFill>
              <a:srgbClr val="B2F7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36"/>
            <p:cNvSpPr/>
            <p:nvPr/>
          </p:nvSpPr>
          <p:spPr>
            <a:xfrm>
              <a:off x="7531659" y="1936943"/>
              <a:ext cx="7899" cy="25075"/>
            </a:xfrm>
            <a:custGeom>
              <a:avLst/>
              <a:gdLst/>
              <a:ahLst/>
              <a:cxnLst/>
              <a:rect l="l" t="t" r="r" b="b"/>
              <a:pathLst>
                <a:path w="149" h="473" extrusionOk="0">
                  <a:moveTo>
                    <a:pt x="113" y="1"/>
                  </a:moveTo>
                  <a:cubicBezTo>
                    <a:pt x="98" y="1"/>
                    <a:pt x="83" y="9"/>
                    <a:pt x="78" y="26"/>
                  </a:cubicBezTo>
                  <a:cubicBezTo>
                    <a:pt x="36" y="154"/>
                    <a:pt x="25" y="294"/>
                    <a:pt x="4" y="427"/>
                  </a:cubicBezTo>
                  <a:cubicBezTo>
                    <a:pt x="0" y="455"/>
                    <a:pt x="23" y="473"/>
                    <a:pt x="44" y="473"/>
                  </a:cubicBezTo>
                  <a:cubicBezTo>
                    <a:pt x="58" y="473"/>
                    <a:pt x="70" y="465"/>
                    <a:pt x="75" y="447"/>
                  </a:cubicBezTo>
                  <a:cubicBezTo>
                    <a:pt x="104" y="312"/>
                    <a:pt x="141" y="173"/>
                    <a:pt x="147" y="35"/>
                  </a:cubicBezTo>
                  <a:cubicBezTo>
                    <a:pt x="149" y="13"/>
                    <a:pt x="131" y="1"/>
                    <a:pt x="11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36"/>
            <p:cNvSpPr/>
            <p:nvPr/>
          </p:nvSpPr>
          <p:spPr>
            <a:xfrm>
              <a:off x="7532931" y="1881864"/>
              <a:ext cx="8588" cy="32709"/>
            </a:xfrm>
            <a:custGeom>
              <a:avLst/>
              <a:gdLst/>
              <a:ahLst/>
              <a:cxnLst/>
              <a:rect l="l" t="t" r="r" b="b"/>
              <a:pathLst>
                <a:path w="162" h="617" extrusionOk="0">
                  <a:moveTo>
                    <a:pt x="43" y="0"/>
                  </a:moveTo>
                  <a:cubicBezTo>
                    <a:pt x="23" y="0"/>
                    <a:pt x="1" y="21"/>
                    <a:pt x="6" y="46"/>
                  </a:cubicBezTo>
                  <a:cubicBezTo>
                    <a:pt x="41" y="230"/>
                    <a:pt x="74" y="388"/>
                    <a:pt x="33" y="574"/>
                  </a:cubicBezTo>
                  <a:cubicBezTo>
                    <a:pt x="27" y="600"/>
                    <a:pt x="47" y="617"/>
                    <a:pt x="67" y="617"/>
                  </a:cubicBezTo>
                  <a:cubicBezTo>
                    <a:pt x="80" y="617"/>
                    <a:pt x="93" y="610"/>
                    <a:pt x="98" y="593"/>
                  </a:cubicBezTo>
                  <a:cubicBezTo>
                    <a:pt x="149" y="413"/>
                    <a:pt x="162" y="189"/>
                    <a:pt x="71" y="19"/>
                  </a:cubicBezTo>
                  <a:cubicBezTo>
                    <a:pt x="64" y="6"/>
                    <a:pt x="54" y="0"/>
                    <a:pt x="4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36"/>
            <p:cNvSpPr/>
            <p:nvPr/>
          </p:nvSpPr>
          <p:spPr>
            <a:xfrm>
              <a:off x="7519307" y="1794978"/>
              <a:ext cx="17441" cy="29846"/>
            </a:xfrm>
            <a:custGeom>
              <a:avLst/>
              <a:gdLst/>
              <a:ahLst/>
              <a:cxnLst/>
              <a:rect l="l" t="t" r="r" b="b"/>
              <a:pathLst>
                <a:path w="329" h="563" extrusionOk="0">
                  <a:moveTo>
                    <a:pt x="294" y="1"/>
                  </a:moveTo>
                  <a:cubicBezTo>
                    <a:pt x="286" y="1"/>
                    <a:pt x="279" y="5"/>
                    <a:pt x="274" y="15"/>
                  </a:cubicBezTo>
                  <a:cubicBezTo>
                    <a:pt x="182" y="178"/>
                    <a:pt x="81" y="341"/>
                    <a:pt x="12" y="515"/>
                  </a:cubicBezTo>
                  <a:cubicBezTo>
                    <a:pt x="1" y="542"/>
                    <a:pt x="26" y="562"/>
                    <a:pt x="50" y="562"/>
                  </a:cubicBezTo>
                  <a:cubicBezTo>
                    <a:pt x="63" y="562"/>
                    <a:pt x="76" y="557"/>
                    <a:pt x="83" y="545"/>
                  </a:cubicBezTo>
                  <a:cubicBezTo>
                    <a:pt x="177" y="387"/>
                    <a:pt x="246" y="210"/>
                    <a:pt x="319" y="42"/>
                  </a:cubicBezTo>
                  <a:cubicBezTo>
                    <a:pt x="329" y="20"/>
                    <a:pt x="311" y="1"/>
                    <a:pt x="29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36"/>
            <p:cNvSpPr/>
            <p:nvPr/>
          </p:nvSpPr>
          <p:spPr>
            <a:xfrm>
              <a:off x="7522011" y="1731735"/>
              <a:ext cx="13253" cy="40130"/>
            </a:xfrm>
            <a:custGeom>
              <a:avLst/>
              <a:gdLst/>
              <a:ahLst/>
              <a:cxnLst/>
              <a:rect l="l" t="t" r="r" b="b"/>
              <a:pathLst>
                <a:path w="250" h="757" extrusionOk="0">
                  <a:moveTo>
                    <a:pt x="87" y="0"/>
                  </a:moveTo>
                  <a:cubicBezTo>
                    <a:pt x="74" y="0"/>
                    <a:pt x="60" y="7"/>
                    <a:pt x="57" y="22"/>
                  </a:cubicBezTo>
                  <a:cubicBezTo>
                    <a:pt x="0" y="252"/>
                    <a:pt x="16" y="569"/>
                    <a:pt x="190" y="749"/>
                  </a:cubicBezTo>
                  <a:cubicBezTo>
                    <a:pt x="196" y="754"/>
                    <a:pt x="204" y="757"/>
                    <a:pt x="211" y="757"/>
                  </a:cubicBezTo>
                  <a:cubicBezTo>
                    <a:pt x="230" y="757"/>
                    <a:pt x="250" y="739"/>
                    <a:pt x="243" y="718"/>
                  </a:cubicBezTo>
                  <a:cubicBezTo>
                    <a:pt x="210" y="610"/>
                    <a:pt x="155" y="511"/>
                    <a:pt x="130" y="400"/>
                  </a:cubicBezTo>
                  <a:cubicBezTo>
                    <a:pt x="103" y="277"/>
                    <a:pt x="103" y="156"/>
                    <a:pt x="118" y="31"/>
                  </a:cubicBezTo>
                  <a:cubicBezTo>
                    <a:pt x="120" y="11"/>
                    <a:pt x="104" y="0"/>
                    <a:pt x="8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36"/>
            <p:cNvSpPr/>
            <p:nvPr/>
          </p:nvSpPr>
          <p:spPr>
            <a:xfrm>
              <a:off x="7519625" y="1847088"/>
              <a:ext cx="10868" cy="17706"/>
            </a:xfrm>
            <a:custGeom>
              <a:avLst/>
              <a:gdLst/>
              <a:ahLst/>
              <a:cxnLst/>
              <a:rect l="l" t="t" r="r" b="b"/>
              <a:pathLst>
                <a:path w="205" h="334" extrusionOk="0">
                  <a:moveTo>
                    <a:pt x="56" y="1"/>
                  </a:moveTo>
                  <a:cubicBezTo>
                    <a:pt x="30" y="1"/>
                    <a:pt x="1" y="25"/>
                    <a:pt x="11" y="55"/>
                  </a:cubicBezTo>
                  <a:cubicBezTo>
                    <a:pt x="41" y="143"/>
                    <a:pt x="80" y="228"/>
                    <a:pt x="116" y="313"/>
                  </a:cubicBezTo>
                  <a:cubicBezTo>
                    <a:pt x="122" y="328"/>
                    <a:pt x="135" y="334"/>
                    <a:pt x="148" y="334"/>
                  </a:cubicBezTo>
                  <a:cubicBezTo>
                    <a:pt x="175" y="334"/>
                    <a:pt x="204" y="310"/>
                    <a:pt x="193" y="281"/>
                  </a:cubicBezTo>
                  <a:cubicBezTo>
                    <a:pt x="161" y="194"/>
                    <a:pt x="129" y="107"/>
                    <a:pt x="90" y="22"/>
                  </a:cubicBezTo>
                  <a:cubicBezTo>
                    <a:pt x="83" y="7"/>
                    <a:pt x="70" y="1"/>
                    <a:pt x="5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36"/>
            <p:cNvSpPr/>
            <p:nvPr/>
          </p:nvSpPr>
          <p:spPr>
            <a:xfrm>
              <a:off x="7525191" y="1676868"/>
              <a:ext cx="5036" cy="29634"/>
            </a:xfrm>
            <a:custGeom>
              <a:avLst/>
              <a:gdLst/>
              <a:ahLst/>
              <a:cxnLst/>
              <a:rect l="l" t="t" r="r" b="b"/>
              <a:pathLst>
                <a:path w="95" h="559" extrusionOk="0">
                  <a:moveTo>
                    <a:pt x="48" y="1"/>
                  </a:moveTo>
                  <a:cubicBezTo>
                    <a:pt x="35" y="1"/>
                    <a:pt x="22" y="9"/>
                    <a:pt x="20" y="26"/>
                  </a:cubicBezTo>
                  <a:cubicBezTo>
                    <a:pt x="8" y="192"/>
                    <a:pt x="0" y="358"/>
                    <a:pt x="11" y="523"/>
                  </a:cubicBezTo>
                  <a:cubicBezTo>
                    <a:pt x="13" y="546"/>
                    <a:pt x="30" y="558"/>
                    <a:pt x="47" y="558"/>
                  </a:cubicBezTo>
                  <a:cubicBezTo>
                    <a:pt x="64" y="558"/>
                    <a:pt x="81" y="546"/>
                    <a:pt x="82" y="523"/>
                  </a:cubicBezTo>
                  <a:cubicBezTo>
                    <a:pt x="94" y="357"/>
                    <a:pt x="86" y="192"/>
                    <a:pt x="74" y="26"/>
                  </a:cubicBezTo>
                  <a:cubicBezTo>
                    <a:pt x="73" y="9"/>
                    <a:pt x="60" y="1"/>
                    <a:pt x="4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36"/>
            <p:cNvSpPr/>
            <p:nvPr/>
          </p:nvSpPr>
          <p:spPr>
            <a:xfrm>
              <a:off x="7505047" y="1626507"/>
              <a:ext cx="23909" cy="19509"/>
            </a:xfrm>
            <a:custGeom>
              <a:avLst/>
              <a:gdLst/>
              <a:ahLst/>
              <a:cxnLst/>
              <a:rect l="l" t="t" r="r" b="b"/>
              <a:pathLst>
                <a:path w="451" h="368" extrusionOk="0">
                  <a:moveTo>
                    <a:pt x="30" y="1"/>
                  </a:moveTo>
                  <a:cubicBezTo>
                    <a:pt x="6" y="1"/>
                    <a:pt x="0" y="40"/>
                    <a:pt x="24" y="45"/>
                  </a:cubicBezTo>
                  <a:cubicBezTo>
                    <a:pt x="192" y="68"/>
                    <a:pt x="321" y="188"/>
                    <a:pt x="379" y="345"/>
                  </a:cubicBezTo>
                  <a:cubicBezTo>
                    <a:pt x="385" y="361"/>
                    <a:pt x="399" y="368"/>
                    <a:pt x="412" y="368"/>
                  </a:cubicBezTo>
                  <a:cubicBezTo>
                    <a:pt x="431" y="368"/>
                    <a:pt x="451" y="352"/>
                    <a:pt x="444" y="327"/>
                  </a:cubicBezTo>
                  <a:cubicBezTo>
                    <a:pt x="399" y="135"/>
                    <a:pt x="223" y="9"/>
                    <a:pt x="31" y="1"/>
                  </a:cubicBezTo>
                  <a:cubicBezTo>
                    <a:pt x="31" y="1"/>
                    <a:pt x="30" y="1"/>
                    <a:pt x="3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36"/>
            <p:cNvSpPr/>
            <p:nvPr/>
          </p:nvSpPr>
          <p:spPr>
            <a:xfrm>
              <a:off x="7454421" y="1974211"/>
              <a:ext cx="43947" cy="11610"/>
            </a:xfrm>
            <a:custGeom>
              <a:avLst/>
              <a:gdLst/>
              <a:ahLst/>
              <a:cxnLst/>
              <a:rect l="l" t="t" r="r" b="b"/>
              <a:pathLst>
                <a:path w="829" h="219" extrusionOk="0">
                  <a:moveTo>
                    <a:pt x="39" y="0"/>
                  </a:moveTo>
                  <a:cubicBezTo>
                    <a:pt x="15" y="0"/>
                    <a:pt x="1" y="41"/>
                    <a:pt x="27" y="55"/>
                  </a:cubicBezTo>
                  <a:cubicBezTo>
                    <a:pt x="223" y="155"/>
                    <a:pt x="441" y="218"/>
                    <a:pt x="662" y="218"/>
                  </a:cubicBezTo>
                  <a:cubicBezTo>
                    <a:pt x="703" y="218"/>
                    <a:pt x="745" y="216"/>
                    <a:pt x="786" y="212"/>
                  </a:cubicBezTo>
                  <a:cubicBezTo>
                    <a:pt x="827" y="207"/>
                    <a:pt x="829" y="149"/>
                    <a:pt x="786" y="148"/>
                  </a:cubicBezTo>
                  <a:cubicBezTo>
                    <a:pt x="528" y="140"/>
                    <a:pt x="288" y="103"/>
                    <a:pt x="49" y="2"/>
                  </a:cubicBezTo>
                  <a:cubicBezTo>
                    <a:pt x="46" y="1"/>
                    <a:pt x="42" y="0"/>
                    <a:pt x="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36"/>
            <p:cNvSpPr/>
            <p:nvPr/>
          </p:nvSpPr>
          <p:spPr>
            <a:xfrm>
              <a:off x="7444030" y="1623485"/>
              <a:ext cx="33345" cy="9701"/>
            </a:xfrm>
            <a:custGeom>
              <a:avLst/>
              <a:gdLst/>
              <a:ahLst/>
              <a:cxnLst/>
              <a:rect l="l" t="t" r="r" b="b"/>
              <a:pathLst>
                <a:path w="629" h="183" extrusionOk="0">
                  <a:moveTo>
                    <a:pt x="493" y="0"/>
                  </a:moveTo>
                  <a:cubicBezTo>
                    <a:pt x="331" y="0"/>
                    <a:pt x="175" y="49"/>
                    <a:pt x="30" y="127"/>
                  </a:cubicBezTo>
                  <a:cubicBezTo>
                    <a:pt x="1" y="143"/>
                    <a:pt x="20" y="183"/>
                    <a:pt x="48" y="183"/>
                  </a:cubicBezTo>
                  <a:cubicBezTo>
                    <a:pt x="52" y="183"/>
                    <a:pt x="57" y="182"/>
                    <a:pt x="61" y="180"/>
                  </a:cubicBezTo>
                  <a:cubicBezTo>
                    <a:pt x="227" y="100"/>
                    <a:pt x="402" y="74"/>
                    <a:pt x="585" y="71"/>
                  </a:cubicBezTo>
                  <a:cubicBezTo>
                    <a:pt x="628" y="71"/>
                    <a:pt x="626" y="10"/>
                    <a:pt x="585" y="6"/>
                  </a:cubicBezTo>
                  <a:cubicBezTo>
                    <a:pt x="554" y="2"/>
                    <a:pt x="524" y="0"/>
                    <a:pt x="49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36"/>
            <p:cNvSpPr/>
            <p:nvPr/>
          </p:nvSpPr>
          <p:spPr>
            <a:xfrm>
              <a:off x="7398069" y="1945584"/>
              <a:ext cx="37745" cy="21046"/>
            </a:xfrm>
            <a:custGeom>
              <a:avLst/>
              <a:gdLst/>
              <a:ahLst/>
              <a:cxnLst/>
              <a:rect l="l" t="t" r="r" b="b"/>
              <a:pathLst>
                <a:path w="712" h="397" extrusionOk="0">
                  <a:moveTo>
                    <a:pt x="55" y="0"/>
                  </a:moveTo>
                  <a:cubicBezTo>
                    <a:pt x="23" y="0"/>
                    <a:pt x="1" y="48"/>
                    <a:pt x="36" y="68"/>
                  </a:cubicBezTo>
                  <a:cubicBezTo>
                    <a:pt x="237" y="178"/>
                    <a:pt x="437" y="292"/>
                    <a:pt x="644" y="393"/>
                  </a:cubicBezTo>
                  <a:cubicBezTo>
                    <a:pt x="650" y="395"/>
                    <a:pt x="655" y="396"/>
                    <a:pt x="660" y="396"/>
                  </a:cubicBezTo>
                  <a:cubicBezTo>
                    <a:pt x="691" y="396"/>
                    <a:pt x="711" y="353"/>
                    <a:pt x="678" y="334"/>
                  </a:cubicBezTo>
                  <a:cubicBezTo>
                    <a:pt x="482" y="216"/>
                    <a:pt x="275" y="112"/>
                    <a:pt x="74" y="5"/>
                  </a:cubicBezTo>
                  <a:cubicBezTo>
                    <a:pt x="67" y="2"/>
                    <a:pt x="61" y="0"/>
                    <a:pt x="5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36"/>
            <p:cNvSpPr/>
            <p:nvPr/>
          </p:nvSpPr>
          <p:spPr>
            <a:xfrm>
              <a:off x="7388898" y="1644955"/>
              <a:ext cx="27991" cy="16911"/>
            </a:xfrm>
            <a:custGeom>
              <a:avLst/>
              <a:gdLst/>
              <a:ahLst/>
              <a:cxnLst/>
              <a:rect l="l" t="t" r="r" b="b"/>
              <a:pathLst>
                <a:path w="528" h="319" extrusionOk="0">
                  <a:moveTo>
                    <a:pt x="482" y="0"/>
                  </a:moveTo>
                  <a:cubicBezTo>
                    <a:pt x="477" y="0"/>
                    <a:pt x="471" y="1"/>
                    <a:pt x="466" y="4"/>
                  </a:cubicBezTo>
                  <a:cubicBezTo>
                    <a:pt x="313" y="80"/>
                    <a:pt x="171" y="174"/>
                    <a:pt x="27" y="264"/>
                  </a:cubicBezTo>
                  <a:cubicBezTo>
                    <a:pt x="0" y="281"/>
                    <a:pt x="16" y="319"/>
                    <a:pt x="41" y="319"/>
                  </a:cubicBezTo>
                  <a:cubicBezTo>
                    <a:pt x="46" y="319"/>
                    <a:pt x="51" y="318"/>
                    <a:pt x="55" y="315"/>
                  </a:cubicBezTo>
                  <a:cubicBezTo>
                    <a:pt x="205" y="233"/>
                    <a:pt x="357" y="155"/>
                    <a:pt x="498" y="59"/>
                  </a:cubicBezTo>
                  <a:cubicBezTo>
                    <a:pt x="527" y="40"/>
                    <a:pt x="511" y="0"/>
                    <a:pt x="48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36"/>
            <p:cNvSpPr/>
            <p:nvPr/>
          </p:nvSpPr>
          <p:spPr>
            <a:xfrm>
              <a:off x="7353592" y="1955126"/>
              <a:ext cx="18236" cy="28574"/>
            </a:xfrm>
            <a:custGeom>
              <a:avLst/>
              <a:gdLst/>
              <a:ahLst/>
              <a:cxnLst/>
              <a:rect l="l" t="t" r="r" b="b"/>
              <a:pathLst>
                <a:path w="344" h="539" extrusionOk="0">
                  <a:moveTo>
                    <a:pt x="297" y="0"/>
                  </a:moveTo>
                  <a:cubicBezTo>
                    <a:pt x="285" y="0"/>
                    <a:pt x="275" y="7"/>
                    <a:pt x="268" y="21"/>
                  </a:cubicBezTo>
                  <a:cubicBezTo>
                    <a:pt x="198" y="178"/>
                    <a:pt x="140" y="326"/>
                    <a:pt x="28" y="459"/>
                  </a:cubicBezTo>
                  <a:cubicBezTo>
                    <a:pt x="0" y="494"/>
                    <a:pt x="30" y="538"/>
                    <a:pt x="62" y="538"/>
                  </a:cubicBezTo>
                  <a:cubicBezTo>
                    <a:pt x="72" y="538"/>
                    <a:pt x="82" y="534"/>
                    <a:pt x="91" y="524"/>
                  </a:cubicBezTo>
                  <a:cubicBezTo>
                    <a:pt x="204" y="392"/>
                    <a:pt x="314" y="227"/>
                    <a:pt x="340" y="51"/>
                  </a:cubicBezTo>
                  <a:cubicBezTo>
                    <a:pt x="344" y="25"/>
                    <a:pt x="319" y="0"/>
                    <a:pt x="29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36"/>
            <p:cNvSpPr/>
            <p:nvPr/>
          </p:nvSpPr>
          <p:spPr>
            <a:xfrm>
              <a:off x="7352532" y="1615851"/>
              <a:ext cx="18554" cy="41403"/>
            </a:xfrm>
            <a:custGeom>
              <a:avLst/>
              <a:gdLst/>
              <a:ahLst/>
              <a:cxnLst/>
              <a:rect l="l" t="t" r="r" b="b"/>
              <a:pathLst>
                <a:path w="350" h="781" extrusionOk="0">
                  <a:moveTo>
                    <a:pt x="38" y="1"/>
                  </a:moveTo>
                  <a:cubicBezTo>
                    <a:pt x="19" y="1"/>
                    <a:pt x="1" y="15"/>
                    <a:pt x="9" y="40"/>
                  </a:cubicBezTo>
                  <a:cubicBezTo>
                    <a:pt x="86" y="279"/>
                    <a:pt x="158" y="532"/>
                    <a:pt x="266" y="760"/>
                  </a:cubicBezTo>
                  <a:cubicBezTo>
                    <a:pt x="273" y="774"/>
                    <a:pt x="286" y="781"/>
                    <a:pt x="299" y="781"/>
                  </a:cubicBezTo>
                  <a:cubicBezTo>
                    <a:pt x="323" y="781"/>
                    <a:pt x="350" y="757"/>
                    <a:pt x="342" y="729"/>
                  </a:cubicBezTo>
                  <a:cubicBezTo>
                    <a:pt x="277" y="488"/>
                    <a:pt x="167" y="252"/>
                    <a:pt x="70" y="22"/>
                  </a:cubicBezTo>
                  <a:cubicBezTo>
                    <a:pt x="64" y="7"/>
                    <a:pt x="51" y="1"/>
                    <a:pt x="3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36"/>
            <p:cNvSpPr/>
            <p:nvPr/>
          </p:nvSpPr>
          <p:spPr>
            <a:xfrm>
              <a:off x="7319135" y="2008032"/>
              <a:ext cx="35041" cy="22583"/>
            </a:xfrm>
            <a:custGeom>
              <a:avLst/>
              <a:gdLst/>
              <a:ahLst/>
              <a:cxnLst/>
              <a:rect l="l" t="t" r="r" b="b"/>
              <a:pathLst>
                <a:path w="661" h="426" extrusionOk="0">
                  <a:moveTo>
                    <a:pt x="607" y="0"/>
                  </a:moveTo>
                  <a:cubicBezTo>
                    <a:pt x="598" y="0"/>
                    <a:pt x="589" y="4"/>
                    <a:pt x="582" y="12"/>
                  </a:cubicBezTo>
                  <a:cubicBezTo>
                    <a:pt x="432" y="173"/>
                    <a:pt x="265" y="292"/>
                    <a:pt x="50" y="345"/>
                  </a:cubicBezTo>
                  <a:cubicBezTo>
                    <a:pt x="0" y="358"/>
                    <a:pt x="18" y="426"/>
                    <a:pt x="64" y="426"/>
                  </a:cubicBezTo>
                  <a:cubicBezTo>
                    <a:pt x="67" y="426"/>
                    <a:pt x="70" y="426"/>
                    <a:pt x="72" y="425"/>
                  </a:cubicBezTo>
                  <a:cubicBezTo>
                    <a:pt x="302" y="384"/>
                    <a:pt x="517" y="257"/>
                    <a:pt x="643" y="59"/>
                  </a:cubicBezTo>
                  <a:cubicBezTo>
                    <a:pt x="660" y="31"/>
                    <a:pt x="634" y="0"/>
                    <a:pt x="60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36"/>
            <p:cNvSpPr/>
            <p:nvPr/>
          </p:nvSpPr>
          <p:spPr>
            <a:xfrm>
              <a:off x="7309646" y="1592208"/>
              <a:ext cx="25128" cy="14154"/>
            </a:xfrm>
            <a:custGeom>
              <a:avLst/>
              <a:gdLst/>
              <a:ahLst/>
              <a:cxnLst/>
              <a:rect l="l" t="t" r="r" b="b"/>
              <a:pathLst>
                <a:path w="474" h="267" extrusionOk="0">
                  <a:moveTo>
                    <a:pt x="58" y="0"/>
                  </a:moveTo>
                  <a:cubicBezTo>
                    <a:pt x="52" y="0"/>
                    <a:pt x="46" y="0"/>
                    <a:pt x="41" y="0"/>
                  </a:cubicBezTo>
                  <a:cubicBezTo>
                    <a:pt x="0" y="2"/>
                    <a:pt x="0" y="64"/>
                    <a:pt x="41" y="64"/>
                  </a:cubicBezTo>
                  <a:cubicBezTo>
                    <a:pt x="200" y="65"/>
                    <a:pt x="309" y="146"/>
                    <a:pt x="413" y="257"/>
                  </a:cubicBezTo>
                  <a:cubicBezTo>
                    <a:pt x="419" y="264"/>
                    <a:pt x="427" y="267"/>
                    <a:pt x="434" y="267"/>
                  </a:cubicBezTo>
                  <a:cubicBezTo>
                    <a:pt x="455" y="267"/>
                    <a:pt x="474" y="242"/>
                    <a:pt x="463" y="219"/>
                  </a:cubicBezTo>
                  <a:cubicBezTo>
                    <a:pt x="391" y="73"/>
                    <a:pt x="215" y="0"/>
                    <a:pt x="5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36"/>
            <p:cNvSpPr/>
            <p:nvPr/>
          </p:nvSpPr>
          <p:spPr>
            <a:xfrm>
              <a:off x="7253983" y="2023193"/>
              <a:ext cx="39229" cy="10549"/>
            </a:xfrm>
            <a:custGeom>
              <a:avLst/>
              <a:gdLst/>
              <a:ahLst/>
              <a:cxnLst/>
              <a:rect l="l" t="t" r="r" b="b"/>
              <a:pathLst>
                <a:path w="740" h="199" extrusionOk="0">
                  <a:moveTo>
                    <a:pt x="51" y="0"/>
                  </a:moveTo>
                  <a:cubicBezTo>
                    <a:pt x="19" y="0"/>
                    <a:pt x="1" y="55"/>
                    <a:pt x="34" y="70"/>
                  </a:cubicBezTo>
                  <a:cubicBezTo>
                    <a:pt x="213" y="147"/>
                    <a:pt x="400" y="198"/>
                    <a:pt x="594" y="198"/>
                  </a:cubicBezTo>
                  <a:cubicBezTo>
                    <a:pt x="627" y="198"/>
                    <a:pt x="660" y="197"/>
                    <a:pt x="693" y="194"/>
                  </a:cubicBezTo>
                  <a:cubicBezTo>
                    <a:pt x="738" y="189"/>
                    <a:pt x="739" y="126"/>
                    <a:pt x="693" y="124"/>
                  </a:cubicBezTo>
                  <a:cubicBezTo>
                    <a:pt x="476" y="112"/>
                    <a:pt x="267" y="82"/>
                    <a:pt x="62" y="2"/>
                  </a:cubicBezTo>
                  <a:cubicBezTo>
                    <a:pt x="58" y="1"/>
                    <a:pt x="55" y="0"/>
                    <a:pt x="5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36"/>
            <p:cNvSpPr/>
            <p:nvPr/>
          </p:nvSpPr>
          <p:spPr>
            <a:xfrm>
              <a:off x="7244070" y="1590618"/>
              <a:ext cx="30323" cy="12723"/>
            </a:xfrm>
            <a:custGeom>
              <a:avLst/>
              <a:gdLst/>
              <a:ahLst/>
              <a:cxnLst/>
              <a:rect l="l" t="t" r="r" b="b"/>
              <a:pathLst>
                <a:path w="572" h="240" extrusionOk="0">
                  <a:moveTo>
                    <a:pt x="540" y="1"/>
                  </a:moveTo>
                  <a:cubicBezTo>
                    <a:pt x="538" y="1"/>
                    <a:pt x="536" y="1"/>
                    <a:pt x="533" y="2"/>
                  </a:cubicBezTo>
                  <a:cubicBezTo>
                    <a:pt x="448" y="28"/>
                    <a:pt x="372" y="81"/>
                    <a:pt x="289" y="115"/>
                  </a:cubicBezTo>
                  <a:cubicBezTo>
                    <a:pt x="205" y="148"/>
                    <a:pt x="119" y="174"/>
                    <a:pt x="31" y="193"/>
                  </a:cubicBezTo>
                  <a:cubicBezTo>
                    <a:pt x="1" y="199"/>
                    <a:pt x="12" y="239"/>
                    <a:pt x="39" y="239"/>
                  </a:cubicBezTo>
                  <a:cubicBezTo>
                    <a:pt x="41" y="239"/>
                    <a:pt x="42" y="239"/>
                    <a:pt x="44" y="239"/>
                  </a:cubicBezTo>
                  <a:cubicBezTo>
                    <a:pt x="210" y="213"/>
                    <a:pt x="433" y="165"/>
                    <a:pt x="556" y="41"/>
                  </a:cubicBezTo>
                  <a:cubicBezTo>
                    <a:pt x="571" y="27"/>
                    <a:pt x="559" y="1"/>
                    <a:pt x="5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36"/>
            <p:cNvSpPr/>
            <p:nvPr/>
          </p:nvSpPr>
          <p:spPr>
            <a:xfrm>
              <a:off x="7199275" y="2005540"/>
              <a:ext cx="35624" cy="13995"/>
            </a:xfrm>
            <a:custGeom>
              <a:avLst/>
              <a:gdLst/>
              <a:ahLst/>
              <a:cxnLst/>
              <a:rect l="l" t="t" r="r" b="b"/>
              <a:pathLst>
                <a:path w="672" h="264" extrusionOk="0">
                  <a:moveTo>
                    <a:pt x="35" y="1"/>
                  </a:moveTo>
                  <a:cubicBezTo>
                    <a:pt x="0" y="1"/>
                    <a:pt x="1" y="56"/>
                    <a:pt x="38" y="59"/>
                  </a:cubicBezTo>
                  <a:cubicBezTo>
                    <a:pt x="251" y="80"/>
                    <a:pt x="431" y="158"/>
                    <a:pt x="618" y="259"/>
                  </a:cubicBezTo>
                  <a:cubicBezTo>
                    <a:pt x="623" y="262"/>
                    <a:pt x="628" y="264"/>
                    <a:pt x="633" y="264"/>
                  </a:cubicBezTo>
                  <a:cubicBezTo>
                    <a:pt x="658" y="264"/>
                    <a:pt x="672" y="228"/>
                    <a:pt x="648" y="209"/>
                  </a:cubicBezTo>
                  <a:cubicBezTo>
                    <a:pt x="473" y="78"/>
                    <a:pt x="252" y="17"/>
                    <a:pt x="38" y="1"/>
                  </a:cubicBezTo>
                  <a:cubicBezTo>
                    <a:pt x="37" y="1"/>
                    <a:pt x="36" y="1"/>
                    <a:pt x="3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36"/>
            <p:cNvSpPr/>
            <p:nvPr/>
          </p:nvSpPr>
          <p:spPr>
            <a:xfrm>
              <a:off x="7176003" y="1615957"/>
              <a:ext cx="29634" cy="17070"/>
            </a:xfrm>
            <a:custGeom>
              <a:avLst/>
              <a:gdLst/>
              <a:ahLst/>
              <a:cxnLst/>
              <a:rect l="l" t="t" r="r" b="b"/>
              <a:pathLst>
                <a:path w="559" h="322" extrusionOk="0">
                  <a:moveTo>
                    <a:pt x="522" y="0"/>
                  </a:moveTo>
                  <a:cubicBezTo>
                    <a:pt x="517" y="0"/>
                    <a:pt x="512" y="2"/>
                    <a:pt x="508" y="5"/>
                  </a:cubicBezTo>
                  <a:cubicBezTo>
                    <a:pt x="359" y="119"/>
                    <a:pt x="207" y="217"/>
                    <a:pt x="27" y="275"/>
                  </a:cubicBezTo>
                  <a:cubicBezTo>
                    <a:pt x="0" y="284"/>
                    <a:pt x="8" y="321"/>
                    <a:pt x="33" y="321"/>
                  </a:cubicBezTo>
                  <a:cubicBezTo>
                    <a:pt x="35" y="321"/>
                    <a:pt x="37" y="321"/>
                    <a:pt x="40" y="321"/>
                  </a:cubicBezTo>
                  <a:cubicBezTo>
                    <a:pt x="228" y="276"/>
                    <a:pt x="407" y="191"/>
                    <a:pt x="542" y="49"/>
                  </a:cubicBezTo>
                  <a:cubicBezTo>
                    <a:pt x="558" y="31"/>
                    <a:pt x="543" y="0"/>
                    <a:pt x="52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36"/>
            <p:cNvSpPr/>
            <p:nvPr/>
          </p:nvSpPr>
          <p:spPr>
            <a:xfrm>
              <a:off x="7130572" y="1994673"/>
              <a:ext cx="46704" cy="6839"/>
            </a:xfrm>
            <a:custGeom>
              <a:avLst/>
              <a:gdLst/>
              <a:ahLst/>
              <a:cxnLst/>
              <a:rect l="l" t="t" r="r" b="b"/>
              <a:pathLst>
                <a:path w="881" h="129" extrusionOk="0">
                  <a:moveTo>
                    <a:pt x="276" y="1"/>
                  </a:moveTo>
                  <a:cubicBezTo>
                    <a:pt x="198" y="1"/>
                    <a:pt x="120" y="4"/>
                    <a:pt x="42" y="9"/>
                  </a:cubicBezTo>
                  <a:cubicBezTo>
                    <a:pt x="2" y="11"/>
                    <a:pt x="0" y="72"/>
                    <a:pt x="41" y="72"/>
                  </a:cubicBezTo>
                  <a:cubicBezTo>
                    <a:pt x="41" y="72"/>
                    <a:pt x="42" y="72"/>
                    <a:pt x="42" y="72"/>
                  </a:cubicBezTo>
                  <a:cubicBezTo>
                    <a:pt x="53" y="72"/>
                    <a:pt x="65" y="72"/>
                    <a:pt x="76" y="72"/>
                  </a:cubicBezTo>
                  <a:cubicBezTo>
                    <a:pt x="331" y="72"/>
                    <a:pt x="582" y="95"/>
                    <a:pt x="837" y="128"/>
                  </a:cubicBezTo>
                  <a:cubicBezTo>
                    <a:pt x="838" y="128"/>
                    <a:pt x="840" y="128"/>
                    <a:pt x="841" y="128"/>
                  </a:cubicBezTo>
                  <a:cubicBezTo>
                    <a:pt x="875" y="128"/>
                    <a:pt x="880" y="70"/>
                    <a:pt x="845" y="61"/>
                  </a:cubicBezTo>
                  <a:cubicBezTo>
                    <a:pt x="658" y="19"/>
                    <a:pt x="467" y="1"/>
                    <a:pt x="27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36"/>
            <p:cNvSpPr/>
            <p:nvPr/>
          </p:nvSpPr>
          <p:spPr>
            <a:xfrm>
              <a:off x="7102158" y="1632391"/>
              <a:ext cx="29634" cy="7793"/>
            </a:xfrm>
            <a:custGeom>
              <a:avLst/>
              <a:gdLst/>
              <a:ahLst/>
              <a:cxnLst/>
              <a:rect l="l" t="t" r="r" b="b"/>
              <a:pathLst>
                <a:path w="559" h="147" extrusionOk="0">
                  <a:moveTo>
                    <a:pt x="33" y="1"/>
                  </a:moveTo>
                  <a:cubicBezTo>
                    <a:pt x="13" y="1"/>
                    <a:pt x="0" y="29"/>
                    <a:pt x="21" y="38"/>
                  </a:cubicBezTo>
                  <a:cubicBezTo>
                    <a:pt x="171" y="106"/>
                    <a:pt x="330" y="147"/>
                    <a:pt x="493" y="147"/>
                  </a:cubicBezTo>
                  <a:cubicBezTo>
                    <a:pt x="505" y="147"/>
                    <a:pt x="517" y="147"/>
                    <a:pt x="529" y="146"/>
                  </a:cubicBezTo>
                  <a:cubicBezTo>
                    <a:pt x="559" y="145"/>
                    <a:pt x="559" y="100"/>
                    <a:pt x="529" y="99"/>
                  </a:cubicBezTo>
                  <a:cubicBezTo>
                    <a:pt x="359" y="96"/>
                    <a:pt x="199" y="69"/>
                    <a:pt x="43" y="3"/>
                  </a:cubicBezTo>
                  <a:cubicBezTo>
                    <a:pt x="39" y="2"/>
                    <a:pt x="36" y="1"/>
                    <a:pt x="3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36"/>
            <p:cNvSpPr/>
            <p:nvPr/>
          </p:nvSpPr>
          <p:spPr>
            <a:xfrm>
              <a:off x="7041141" y="2002572"/>
              <a:ext cx="54709" cy="16540"/>
            </a:xfrm>
            <a:custGeom>
              <a:avLst/>
              <a:gdLst/>
              <a:ahLst/>
              <a:cxnLst/>
              <a:rect l="l" t="t" r="r" b="b"/>
              <a:pathLst>
                <a:path w="1032" h="312" extrusionOk="0">
                  <a:moveTo>
                    <a:pt x="986" y="0"/>
                  </a:moveTo>
                  <a:cubicBezTo>
                    <a:pt x="985" y="0"/>
                    <a:pt x="984" y="0"/>
                    <a:pt x="982" y="0"/>
                  </a:cubicBezTo>
                  <a:cubicBezTo>
                    <a:pt x="818" y="23"/>
                    <a:pt x="658" y="87"/>
                    <a:pt x="503" y="149"/>
                  </a:cubicBezTo>
                  <a:cubicBezTo>
                    <a:pt x="446" y="171"/>
                    <a:pt x="377" y="215"/>
                    <a:pt x="316" y="215"/>
                  </a:cubicBezTo>
                  <a:cubicBezTo>
                    <a:pt x="312" y="215"/>
                    <a:pt x="308" y="214"/>
                    <a:pt x="304" y="214"/>
                  </a:cubicBezTo>
                  <a:cubicBezTo>
                    <a:pt x="220" y="205"/>
                    <a:pt x="127" y="111"/>
                    <a:pt x="56" y="63"/>
                  </a:cubicBezTo>
                  <a:cubicBezTo>
                    <a:pt x="50" y="60"/>
                    <a:pt x="45" y="58"/>
                    <a:pt x="40" y="58"/>
                  </a:cubicBezTo>
                  <a:cubicBezTo>
                    <a:pt x="15" y="58"/>
                    <a:pt x="0" y="97"/>
                    <a:pt x="25" y="117"/>
                  </a:cubicBezTo>
                  <a:cubicBezTo>
                    <a:pt x="85" y="163"/>
                    <a:pt x="212" y="298"/>
                    <a:pt x="284" y="310"/>
                  </a:cubicBezTo>
                  <a:cubicBezTo>
                    <a:pt x="289" y="311"/>
                    <a:pt x="295" y="311"/>
                    <a:pt x="301" y="311"/>
                  </a:cubicBezTo>
                  <a:cubicBezTo>
                    <a:pt x="346" y="311"/>
                    <a:pt x="390" y="284"/>
                    <a:pt x="433" y="267"/>
                  </a:cubicBezTo>
                  <a:cubicBezTo>
                    <a:pt x="620" y="196"/>
                    <a:pt x="819" y="148"/>
                    <a:pt x="1002" y="67"/>
                  </a:cubicBezTo>
                  <a:cubicBezTo>
                    <a:pt x="1031" y="53"/>
                    <a:pt x="1019" y="0"/>
                    <a:pt x="98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36"/>
            <p:cNvSpPr/>
            <p:nvPr/>
          </p:nvSpPr>
          <p:spPr>
            <a:xfrm>
              <a:off x="7028578" y="1599365"/>
              <a:ext cx="44902" cy="21470"/>
            </a:xfrm>
            <a:custGeom>
              <a:avLst/>
              <a:gdLst/>
              <a:ahLst/>
              <a:cxnLst/>
              <a:rect l="l" t="t" r="r" b="b"/>
              <a:pathLst>
                <a:path w="847" h="405" extrusionOk="0">
                  <a:moveTo>
                    <a:pt x="398" y="0"/>
                  </a:moveTo>
                  <a:cubicBezTo>
                    <a:pt x="398" y="0"/>
                    <a:pt x="397" y="0"/>
                    <a:pt x="397" y="0"/>
                  </a:cubicBezTo>
                  <a:cubicBezTo>
                    <a:pt x="349" y="0"/>
                    <a:pt x="320" y="34"/>
                    <a:pt x="289" y="65"/>
                  </a:cubicBezTo>
                  <a:cubicBezTo>
                    <a:pt x="199" y="154"/>
                    <a:pt x="113" y="249"/>
                    <a:pt x="26" y="341"/>
                  </a:cubicBezTo>
                  <a:cubicBezTo>
                    <a:pt x="1" y="367"/>
                    <a:pt x="26" y="404"/>
                    <a:pt x="54" y="404"/>
                  </a:cubicBezTo>
                  <a:cubicBezTo>
                    <a:pt x="62" y="404"/>
                    <a:pt x="71" y="401"/>
                    <a:pt x="78" y="393"/>
                  </a:cubicBezTo>
                  <a:cubicBezTo>
                    <a:pt x="135" y="339"/>
                    <a:pt x="191" y="284"/>
                    <a:pt x="246" y="230"/>
                  </a:cubicBezTo>
                  <a:cubicBezTo>
                    <a:pt x="301" y="174"/>
                    <a:pt x="332" y="114"/>
                    <a:pt x="393" y="114"/>
                  </a:cubicBezTo>
                  <a:cubicBezTo>
                    <a:pt x="412" y="114"/>
                    <a:pt x="434" y="120"/>
                    <a:pt x="461" y="134"/>
                  </a:cubicBezTo>
                  <a:cubicBezTo>
                    <a:pt x="573" y="190"/>
                    <a:pt x="665" y="300"/>
                    <a:pt x="772" y="369"/>
                  </a:cubicBezTo>
                  <a:cubicBezTo>
                    <a:pt x="778" y="373"/>
                    <a:pt x="785" y="375"/>
                    <a:pt x="791" y="375"/>
                  </a:cubicBezTo>
                  <a:cubicBezTo>
                    <a:pt x="822" y="375"/>
                    <a:pt x="846" y="333"/>
                    <a:pt x="820" y="308"/>
                  </a:cubicBezTo>
                  <a:cubicBezTo>
                    <a:pt x="740" y="233"/>
                    <a:pt x="651" y="170"/>
                    <a:pt x="567" y="105"/>
                  </a:cubicBezTo>
                  <a:cubicBezTo>
                    <a:pt x="524" y="71"/>
                    <a:pt x="459" y="0"/>
                    <a:pt x="39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36"/>
            <p:cNvSpPr/>
            <p:nvPr/>
          </p:nvSpPr>
          <p:spPr>
            <a:xfrm>
              <a:off x="6988448" y="1989637"/>
              <a:ext cx="38593" cy="11345"/>
            </a:xfrm>
            <a:custGeom>
              <a:avLst/>
              <a:gdLst/>
              <a:ahLst/>
              <a:cxnLst/>
              <a:rect l="l" t="t" r="r" b="b"/>
              <a:pathLst>
                <a:path w="728" h="214" extrusionOk="0">
                  <a:moveTo>
                    <a:pt x="40" y="1"/>
                  </a:moveTo>
                  <a:cubicBezTo>
                    <a:pt x="0" y="1"/>
                    <a:pt x="2" y="62"/>
                    <a:pt x="42" y="64"/>
                  </a:cubicBezTo>
                  <a:cubicBezTo>
                    <a:pt x="266" y="79"/>
                    <a:pt x="468" y="143"/>
                    <a:pt x="679" y="212"/>
                  </a:cubicBezTo>
                  <a:cubicBezTo>
                    <a:pt x="682" y="213"/>
                    <a:pt x="685" y="214"/>
                    <a:pt x="688" y="214"/>
                  </a:cubicBezTo>
                  <a:cubicBezTo>
                    <a:pt x="714" y="214"/>
                    <a:pt x="727" y="175"/>
                    <a:pt x="702" y="161"/>
                  </a:cubicBezTo>
                  <a:cubicBezTo>
                    <a:pt x="500" y="50"/>
                    <a:pt x="268" y="11"/>
                    <a:pt x="42" y="1"/>
                  </a:cubicBezTo>
                  <a:cubicBezTo>
                    <a:pt x="41" y="1"/>
                    <a:pt x="40" y="1"/>
                    <a:pt x="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36"/>
            <p:cNvSpPr/>
            <p:nvPr/>
          </p:nvSpPr>
          <p:spPr>
            <a:xfrm>
              <a:off x="6969947" y="1632073"/>
              <a:ext cx="28415" cy="8959"/>
            </a:xfrm>
            <a:custGeom>
              <a:avLst/>
              <a:gdLst/>
              <a:ahLst/>
              <a:cxnLst/>
              <a:rect l="l" t="t" r="r" b="b"/>
              <a:pathLst>
                <a:path w="536" h="169" extrusionOk="0">
                  <a:moveTo>
                    <a:pt x="491" y="0"/>
                  </a:moveTo>
                  <a:cubicBezTo>
                    <a:pt x="486" y="0"/>
                    <a:pt x="481" y="1"/>
                    <a:pt x="476" y="4"/>
                  </a:cubicBezTo>
                  <a:cubicBezTo>
                    <a:pt x="365" y="60"/>
                    <a:pt x="261" y="104"/>
                    <a:pt x="142" y="104"/>
                  </a:cubicBezTo>
                  <a:cubicBezTo>
                    <a:pt x="113" y="104"/>
                    <a:pt x="82" y="101"/>
                    <a:pt x="51" y="96"/>
                  </a:cubicBezTo>
                  <a:cubicBezTo>
                    <a:pt x="49" y="95"/>
                    <a:pt x="46" y="95"/>
                    <a:pt x="44" y="95"/>
                  </a:cubicBezTo>
                  <a:cubicBezTo>
                    <a:pt x="13" y="95"/>
                    <a:pt x="1" y="143"/>
                    <a:pt x="36" y="151"/>
                  </a:cubicBezTo>
                  <a:cubicBezTo>
                    <a:pt x="83" y="162"/>
                    <a:pt x="134" y="168"/>
                    <a:pt x="185" y="168"/>
                  </a:cubicBezTo>
                  <a:cubicBezTo>
                    <a:pt x="305" y="168"/>
                    <a:pt x="426" y="134"/>
                    <a:pt x="513" y="52"/>
                  </a:cubicBezTo>
                  <a:cubicBezTo>
                    <a:pt x="535" y="31"/>
                    <a:pt x="516" y="0"/>
                    <a:pt x="49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36"/>
            <p:cNvSpPr/>
            <p:nvPr/>
          </p:nvSpPr>
          <p:spPr>
            <a:xfrm>
              <a:off x="6912429" y="2000451"/>
              <a:ext cx="32603" cy="9966"/>
            </a:xfrm>
            <a:custGeom>
              <a:avLst/>
              <a:gdLst/>
              <a:ahLst/>
              <a:cxnLst/>
              <a:rect l="l" t="t" r="r" b="b"/>
              <a:pathLst>
                <a:path w="615" h="188" extrusionOk="0">
                  <a:moveTo>
                    <a:pt x="586" y="0"/>
                  </a:moveTo>
                  <a:cubicBezTo>
                    <a:pt x="584" y="0"/>
                    <a:pt x="582" y="1"/>
                    <a:pt x="580" y="1"/>
                  </a:cubicBezTo>
                  <a:cubicBezTo>
                    <a:pt x="392" y="25"/>
                    <a:pt x="209" y="93"/>
                    <a:pt x="26" y="145"/>
                  </a:cubicBezTo>
                  <a:cubicBezTo>
                    <a:pt x="0" y="152"/>
                    <a:pt x="8" y="187"/>
                    <a:pt x="32" y="187"/>
                  </a:cubicBezTo>
                  <a:cubicBezTo>
                    <a:pt x="34" y="187"/>
                    <a:pt x="36" y="187"/>
                    <a:pt x="38" y="187"/>
                  </a:cubicBezTo>
                  <a:cubicBezTo>
                    <a:pt x="220" y="147"/>
                    <a:pt x="413" y="119"/>
                    <a:pt x="588" y="54"/>
                  </a:cubicBezTo>
                  <a:cubicBezTo>
                    <a:pt x="613" y="44"/>
                    <a:pt x="615" y="0"/>
                    <a:pt x="58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36"/>
            <p:cNvSpPr/>
            <p:nvPr/>
          </p:nvSpPr>
          <p:spPr>
            <a:xfrm>
              <a:off x="6898752" y="1624227"/>
              <a:ext cx="38858" cy="13783"/>
            </a:xfrm>
            <a:custGeom>
              <a:avLst/>
              <a:gdLst/>
              <a:ahLst/>
              <a:cxnLst/>
              <a:rect l="l" t="t" r="r" b="b"/>
              <a:pathLst>
                <a:path w="733" h="260" extrusionOk="0">
                  <a:moveTo>
                    <a:pt x="44" y="0"/>
                  </a:moveTo>
                  <a:cubicBezTo>
                    <a:pt x="18" y="0"/>
                    <a:pt x="0" y="39"/>
                    <a:pt x="29" y="55"/>
                  </a:cubicBezTo>
                  <a:cubicBezTo>
                    <a:pt x="206" y="158"/>
                    <a:pt x="430" y="259"/>
                    <a:pt x="643" y="259"/>
                  </a:cubicBezTo>
                  <a:cubicBezTo>
                    <a:pt x="659" y="259"/>
                    <a:pt x="675" y="259"/>
                    <a:pt x="691" y="258"/>
                  </a:cubicBezTo>
                  <a:cubicBezTo>
                    <a:pt x="722" y="255"/>
                    <a:pt x="733" y="208"/>
                    <a:pt x="698" y="199"/>
                  </a:cubicBezTo>
                  <a:cubicBezTo>
                    <a:pt x="472" y="143"/>
                    <a:pt x="269" y="119"/>
                    <a:pt x="59" y="4"/>
                  </a:cubicBezTo>
                  <a:cubicBezTo>
                    <a:pt x="54" y="2"/>
                    <a:pt x="49" y="0"/>
                    <a:pt x="4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36"/>
            <p:cNvSpPr/>
            <p:nvPr/>
          </p:nvSpPr>
          <p:spPr>
            <a:xfrm>
              <a:off x="6843620" y="2022822"/>
              <a:ext cx="33769" cy="9754"/>
            </a:xfrm>
            <a:custGeom>
              <a:avLst/>
              <a:gdLst/>
              <a:ahLst/>
              <a:cxnLst/>
              <a:rect l="l" t="t" r="r" b="b"/>
              <a:pathLst>
                <a:path w="637" h="184" extrusionOk="0">
                  <a:moveTo>
                    <a:pt x="592" y="0"/>
                  </a:moveTo>
                  <a:cubicBezTo>
                    <a:pt x="590" y="0"/>
                    <a:pt x="588" y="0"/>
                    <a:pt x="586" y="1"/>
                  </a:cubicBezTo>
                  <a:cubicBezTo>
                    <a:pt x="400" y="35"/>
                    <a:pt x="217" y="82"/>
                    <a:pt x="33" y="126"/>
                  </a:cubicBezTo>
                  <a:cubicBezTo>
                    <a:pt x="0" y="134"/>
                    <a:pt x="12" y="183"/>
                    <a:pt x="43" y="183"/>
                  </a:cubicBezTo>
                  <a:cubicBezTo>
                    <a:pt x="45" y="183"/>
                    <a:pt x="47" y="183"/>
                    <a:pt x="50" y="182"/>
                  </a:cubicBezTo>
                  <a:cubicBezTo>
                    <a:pt x="234" y="143"/>
                    <a:pt x="419" y="105"/>
                    <a:pt x="602" y="57"/>
                  </a:cubicBezTo>
                  <a:cubicBezTo>
                    <a:pt x="636" y="48"/>
                    <a:pt x="624" y="0"/>
                    <a:pt x="59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36"/>
            <p:cNvSpPr/>
            <p:nvPr/>
          </p:nvSpPr>
          <p:spPr>
            <a:xfrm>
              <a:off x="6835509" y="1598092"/>
              <a:ext cx="28892" cy="15374"/>
            </a:xfrm>
            <a:custGeom>
              <a:avLst/>
              <a:gdLst/>
              <a:ahLst/>
              <a:cxnLst/>
              <a:rect l="l" t="t" r="r" b="b"/>
              <a:pathLst>
                <a:path w="545" h="290" extrusionOk="0">
                  <a:moveTo>
                    <a:pt x="41" y="1"/>
                  </a:moveTo>
                  <a:cubicBezTo>
                    <a:pt x="10" y="1"/>
                    <a:pt x="0" y="51"/>
                    <a:pt x="35" y="64"/>
                  </a:cubicBezTo>
                  <a:cubicBezTo>
                    <a:pt x="193" y="123"/>
                    <a:pt x="338" y="205"/>
                    <a:pt x="487" y="285"/>
                  </a:cubicBezTo>
                  <a:cubicBezTo>
                    <a:pt x="493" y="288"/>
                    <a:pt x="498" y="289"/>
                    <a:pt x="503" y="289"/>
                  </a:cubicBezTo>
                  <a:cubicBezTo>
                    <a:pt x="531" y="289"/>
                    <a:pt x="545" y="250"/>
                    <a:pt x="519" y="229"/>
                  </a:cubicBezTo>
                  <a:cubicBezTo>
                    <a:pt x="381" y="123"/>
                    <a:pt x="215" y="55"/>
                    <a:pt x="52" y="3"/>
                  </a:cubicBezTo>
                  <a:cubicBezTo>
                    <a:pt x="48" y="2"/>
                    <a:pt x="45" y="1"/>
                    <a:pt x="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36"/>
            <p:cNvSpPr/>
            <p:nvPr/>
          </p:nvSpPr>
          <p:spPr>
            <a:xfrm>
              <a:off x="6769615" y="2016832"/>
              <a:ext cx="33769" cy="18236"/>
            </a:xfrm>
            <a:custGeom>
              <a:avLst/>
              <a:gdLst/>
              <a:ahLst/>
              <a:cxnLst/>
              <a:rect l="l" t="t" r="r" b="b"/>
              <a:pathLst>
                <a:path w="637" h="344" extrusionOk="0">
                  <a:moveTo>
                    <a:pt x="38" y="0"/>
                  </a:moveTo>
                  <a:cubicBezTo>
                    <a:pt x="19" y="0"/>
                    <a:pt x="0" y="19"/>
                    <a:pt x="13" y="40"/>
                  </a:cubicBezTo>
                  <a:cubicBezTo>
                    <a:pt x="120" y="220"/>
                    <a:pt x="315" y="344"/>
                    <a:pt x="524" y="344"/>
                  </a:cubicBezTo>
                  <a:cubicBezTo>
                    <a:pt x="550" y="344"/>
                    <a:pt x="576" y="342"/>
                    <a:pt x="602" y="338"/>
                  </a:cubicBezTo>
                  <a:cubicBezTo>
                    <a:pt x="637" y="333"/>
                    <a:pt x="628" y="275"/>
                    <a:pt x="593" y="275"/>
                  </a:cubicBezTo>
                  <a:cubicBezTo>
                    <a:pt x="593" y="275"/>
                    <a:pt x="592" y="275"/>
                    <a:pt x="592" y="275"/>
                  </a:cubicBezTo>
                  <a:cubicBezTo>
                    <a:pt x="587" y="275"/>
                    <a:pt x="581" y="275"/>
                    <a:pt x="576" y="275"/>
                  </a:cubicBezTo>
                  <a:cubicBezTo>
                    <a:pt x="367" y="275"/>
                    <a:pt x="178" y="195"/>
                    <a:pt x="60" y="13"/>
                  </a:cubicBezTo>
                  <a:cubicBezTo>
                    <a:pt x="54" y="4"/>
                    <a:pt x="46" y="0"/>
                    <a:pt x="3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36"/>
            <p:cNvSpPr/>
            <p:nvPr/>
          </p:nvSpPr>
          <p:spPr>
            <a:xfrm>
              <a:off x="6764526" y="1597297"/>
              <a:ext cx="31012" cy="11610"/>
            </a:xfrm>
            <a:custGeom>
              <a:avLst/>
              <a:gdLst/>
              <a:ahLst/>
              <a:cxnLst/>
              <a:rect l="l" t="t" r="r" b="b"/>
              <a:pathLst>
                <a:path w="585" h="219" extrusionOk="0">
                  <a:moveTo>
                    <a:pt x="473" y="1"/>
                  </a:moveTo>
                  <a:cubicBezTo>
                    <a:pt x="314" y="1"/>
                    <a:pt x="156" y="68"/>
                    <a:pt x="28" y="159"/>
                  </a:cubicBezTo>
                  <a:cubicBezTo>
                    <a:pt x="0" y="178"/>
                    <a:pt x="16" y="218"/>
                    <a:pt x="43" y="218"/>
                  </a:cubicBezTo>
                  <a:cubicBezTo>
                    <a:pt x="48" y="218"/>
                    <a:pt x="54" y="217"/>
                    <a:pt x="60" y="213"/>
                  </a:cubicBezTo>
                  <a:cubicBezTo>
                    <a:pt x="210" y="118"/>
                    <a:pt x="366" y="89"/>
                    <a:pt x="541" y="71"/>
                  </a:cubicBezTo>
                  <a:cubicBezTo>
                    <a:pt x="584" y="66"/>
                    <a:pt x="583" y="9"/>
                    <a:pt x="541" y="5"/>
                  </a:cubicBezTo>
                  <a:cubicBezTo>
                    <a:pt x="518" y="2"/>
                    <a:pt x="496" y="1"/>
                    <a:pt x="47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36"/>
            <p:cNvSpPr/>
            <p:nvPr/>
          </p:nvSpPr>
          <p:spPr>
            <a:xfrm>
              <a:off x="6737861" y="1971719"/>
              <a:ext cx="12723" cy="26771"/>
            </a:xfrm>
            <a:custGeom>
              <a:avLst/>
              <a:gdLst/>
              <a:ahLst/>
              <a:cxnLst/>
              <a:rect l="l" t="t" r="r" b="b"/>
              <a:pathLst>
                <a:path w="240" h="505" extrusionOk="0">
                  <a:moveTo>
                    <a:pt x="38" y="1"/>
                  </a:moveTo>
                  <a:cubicBezTo>
                    <a:pt x="19" y="1"/>
                    <a:pt x="1" y="15"/>
                    <a:pt x="8" y="40"/>
                  </a:cubicBezTo>
                  <a:cubicBezTo>
                    <a:pt x="56" y="189"/>
                    <a:pt x="107" y="337"/>
                    <a:pt x="168" y="483"/>
                  </a:cubicBezTo>
                  <a:cubicBezTo>
                    <a:pt x="174" y="498"/>
                    <a:pt x="188" y="505"/>
                    <a:pt x="201" y="505"/>
                  </a:cubicBezTo>
                  <a:cubicBezTo>
                    <a:pt x="221" y="505"/>
                    <a:pt x="239" y="490"/>
                    <a:pt x="232" y="465"/>
                  </a:cubicBezTo>
                  <a:cubicBezTo>
                    <a:pt x="185" y="314"/>
                    <a:pt x="129" y="169"/>
                    <a:pt x="70" y="23"/>
                  </a:cubicBezTo>
                  <a:cubicBezTo>
                    <a:pt x="64" y="7"/>
                    <a:pt x="51" y="1"/>
                    <a:pt x="3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36"/>
            <p:cNvSpPr/>
            <p:nvPr/>
          </p:nvSpPr>
          <p:spPr>
            <a:xfrm>
              <a:off x="6741466" y="1634830"/>
              <a:ext cx="5831" cy="23219"/>
            </a:xfrm>
            <a:custGeom>
              <a:avLst/>
              <a:gdLst/>
              <a:ahLst/>
              <a:cxnLst/>
              <a:rect l="l" t="t" r="r" b="b"/>
              <a:pathLst>
                <a:path w="110" h="438" extrusionOk="0">
                  <a:moveTo>
                    <a:pt x="79" y="1"/>
                  </a:moveTo>
                  <a:cubicBezTo>
                    <a:pt x="71" y="1"/>
                    <a:pt x="65" y="4"/>
                    <a:pt x="61" y="13"/>
                  </a:cubicBezTo>
                  <a:cubicBezTo>
                    <a:pt x="6" y="143"/>
                    <a:pt x="0" y="288"/>
                    <a:pt x="18" y="426"/>
                  </a:cubicBezTo>
                  <a:cubicBezTo>
                    <a:pt x="19" y="434"/>
                    <a:pt x="26" y="438"/>
                    <a:pt x="32" y="438"/>
                  </a:cubicBezTo>
                  <a:cubicBezTo>
                    <a:pt x="41" y="438"/>
                    <a:pt x="49" y="432"/>
                    <a:pt x="49" y="423"/>
                  </a:cubicBezTo>
                  <a:cubicBezTo>
                    <a:pt x="46" y="286"/>
                    <a:pt x="73" y="162"/>
                    <a:pt x="105" y="31"/>
                  </a:cubicBezTo>
                  <a:cubicBezTo>
                    <a:pt x="109" y="14"/>
                    <a:pt x="93" y="1"/>
                    <a:pt x="7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36"/>
            <p:cNvSpPr/>
            <p:nvPr/>
          </p:nvSpPr>
          <p:spPr>
            <a:xfrm>
              <a:off x="6693119" y="1952794"/>
              <a:ext cx="28733" cy="14737"/>
            </a:xfrm>
            <a:custGeom>
              <a:avLst/>
              <a:gdLst/>
              <a:ahLst/>
              <a:cxnLst/>
              <a:rect l="l" t="t" r="r" b="b"/>
              <a:pathLst>
                <a:path w="542" h="278" extrusionOk="0">
                  <a:moveTo>
                    <a:pt x="499" y="0"/>
                  </a:moveTo>
                  <a:cubicBezTo>
                    <a:pt x="495" y="0"/>
                    <a:pt x="492" y="1"/>
                    <a:pt x="488" y="2"/>
                  </a:cubicBezTo>
                  <a:cubicBezTo>
                    <a:pt x="335" y="65"/>
                    <a:pt x="177" y="124"/>
                    <a:pt x="33" y="205"/>
                  </a:cubicBezTo>
                  <a:cubicBezTo>
                    <a:pt x="0" y="224"/>
                    <a:pt x="17" y="277"/>
                    <a:pt x="50" y="277"/>
                  </a:cubicBezTo>
                  <a:cubicBezTo>
                    <a:pt x="54" y="277"/>
                    <a:pt x="58" y="276"/>
                    <a:pt x="62" y="275"/>
                  </a:cubicBezTo>
                  <a:cubicBezTo>
                    <a:pt x="218" y="218"/>
                    <a:pt x="365" y="136"/>
                    <a:pt x="513" y="61"/>
                  </a:cubicBezTo>
                  <a:cubicBezTo>
                    <a:pt x="541" y="47"/>
                    <a:pt x="526" y="0"/>
                    <a:pt x="49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36"/>
            <p:cNvSpPr/>
            <p:nvPr/>
          </p:nvSpPr>
          <p:spPr>
            <a:xfrm>
              <a:off x="6680344" y="1641191"/>
              <a:ext cx="38858" cy="28150"/>
            </a:xfrm>
            <a:custGeom>
              <a:avLst/>
              <a:gdLst/>
              <a:ahLst/>
              <a:cxnLst/>
              <a:rect l="l" t="t" r="r" b="b"/>
              <a:pathLst>
                <a:path w="733" h="531" extrusionOk="0">
                  <a:moveTo>
                    <a:pt x="34" y="0"/>
                  </a:moveTo>
                  <a:cubicBezTo>
                    <a:pt x="12" y="0"/>
                    <a:pt x="1" y="36"/>
                    <a:pt x="23" y="47"/>
                  </a:cubicBezTo>
                  <a:cubicBezTo>
                    <a:pt x="276" y="162"/>
                    <a:pt x="467" y="333"/>
                    <a:pt x="668" y="522"/>
                  </a:cubicBezTo>
                  <a:cubicBezTo>
                    <a:pt x="674" y="528"/>
                    <a:pt x="681" y="530"/>
                    <a:pt x="688" y="530"/>
                  </a:cubicBezTo>
                  <a:cubicBezTo>
                    <a:pt x="710" y="530"/>
                    <a:pt x="732" y="507"/>
                    <a:pt x="716" y="486"/>
                  </a:cubicBezTo>
                  <a:cubicBezTo>
                    <a:pt x="552" y="260"/>
                    <a:pt x="295" y="105"/>
                    <a:pt x="41" y="2"/>
                  </a:cubicBezTo>
                  <a:cubicBezTo>
                    <a:pt x="39" y="1"/>
                    <a:pt x="36" y="0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36"/>
            <p:cNvSpPr/>
            <p:nvPr/>
          </p:nvSpPr>
          <p:spPr>
            <a:xfrm>
              <a:off x="6640214" y="1973945"/>
              <a:ext cx="26347" cy="10231"/>
            </a:xfrm>
            <a:custGeom>
              <a:avLst/>
              <a:gdLst/>
              <a:ahLst/>
              <a:cxnLst/>
              <a:rect l="l" t="t" r="r" b="b"/>
              <a:pathLst>
                <a:path w="497" h="193" extrusionOk="0">
                  <a:moveTo>
                    <a:pt x="453" y="0"/>
                  </a:moveTo>
                  <a:cubicBezTo>
                    <a:pt x="448" y="0"/>
                    <a:pt x="443" y="2"/>
                    <a:pt x="437" y="6"/>
                  </a:cubicBezTo>
                  <a:cubicBezTo>
                    <a:pt x="347" y="71"/>
                    <a:pt x="248" y="93"/>
                    <a:pt x="144" y="93"/>
                  </a:cubicBezTo>
                  <a:cubicBezTo>
                    <a:pt x="115" y="93"/>
                    <a:pt x="86" y="91"/>
                    <a:pt x="57" y="88"/>
                  </a:cubicBezTo>
                  <a:cubicBezTo>
                    <a:pt x="56" y="88"/>
                    <a:pt x="55" y="88"/>
                    <a:pt x="54" y="88"/>
                  </a:cubicBezTo>
                  <a:cubicBezTo>
                    <a:pt x="18" y="88"/>
                    <a:pt x="1" y="149"/>
                    <a:pt x="36" y="163"/>
                  </a:cubicBezTo>
                  <a:cubicBezTo>
                    <a:pt x="83" y="183"/>
                    <a:pt x="131" y="192"/>
                    <a:pt x="178" y="192"/>
                  </a:cubicBezTo>
                  <a:cubicBezTo>
                    <a:pt x="289" y="192"/>
                    <a:pt x="397" y="142"/>
                    <a:pt x="477" y="59"/>
                  </a:cubicBezTo>
                  <a:cubicBezTo>
                    <a:pt x="497" y="37"/>
                    <a:pt x="478" y="0"/>
                    <a:pt x="45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36"/>
            <p:cNvSpPr/>
            <p:nvPr/>
          </p:nvSpPr>
          <p:spPr>
            <a:xfrm>
              <a:off x="6628392" y="1619244"/>
              <a:ext cx="27460" cy="13306"/>
            </a:xfrm>
            <a:custGeom>
              <a:avLst/>
              <a:gdLst/>
              <a:ahLst/>
              <a:cxnLst/>
              <a:rect l="l" t="t" r="r" b="b"/>
              <a:pathLst>
                <a:path w="518" h="251" extrusionOk="0">
                  <a:moveTo>
                    <a:pt x="28" y="1"/>
                  </a:moveTo>
                  <a:cubicBezTo>
                    <a:pt x="11" y="1"/>
                    <a:pt x="0" y="31"/>
                    <a:pt x="19" y="41"/>
                  </a:cubicBezTo>
                  <a:cubicBezTo>
                    <a:pt x="166" y="112"/>
                    <a:pt x="315" y="192"/>
                    <a:pt x="469" y="249"/>
                  </a:cubicBezTo>
                  <a:cubicBezTo>
                    <a:pt x="472" y="250"/>
                    <a:pt x="475" y="251"/>
                    <a:pt x="478" y="251"/>
                  </a:cubicBezTo>
                  <a:cubicBezTo>
                    <a:pt x="503" y="251"/>
                    <a:pt x="517" y="210"/>
                    <a:pt x="491" y="197"/>
                  </a:cubicBezTo>
                  <a:cubicBezTo>
                    <a:pt x="345" y="120"/>
                    <a:pt x="187" y="64"/>
                    <a:pt x="35" y="2"/>
                  </a:cubicBezTo>
                  <a:cubicBezTo>
                    <a:pt x="33" y="1"/>
                    <a:pt x="30" y="1"/>
                    <a:pt x="2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36"/>
            <p:cNvSpPr/>
            <p:nvPr/>
          </p:nvSpPr>
          <p:spPr>
            <a:xfrm>
              <a:off x="6585718" y="1970924"/>
              <a:ext cx="30800" cy="14578"/>
            </a:xfrm>
            <a:custGeom>
              <a:avLst/>
              <a:gdLst/>
              <a:ahLst/>
              <a:cxnLst/>
              <a:rect l="l" t="t" r="r" b="b"/>
              <a:pathLst>
                <a:path w="581" h="275" extrusionOk="0">
                  <a:moveTo>
                    <a:pt x="51" y="0"/>
                  </a:moveTo>
                  <a:cubicBezTo>
                    <a:pt x="26" y="0"/>
                    <a:pt x="1" y="21"/>
                    <a:pt x="12" y="48"/>
                  </a:cubicBezTo>
                  <a:cubicBezTo>
                    <a:pt x="70" y="194"/>
                    <a:pt x="210" y="274"/>
                    <a:pt x="355" y="274"/>
                  </a:cubicBezTo>
                  <a:cubicBezTo>
                    <a:pt x="423" y="274"/>
                    <a:pt x="492" y="257"/>
                    <a:pt x="555" y="220"/>
                  </a:cubicBezTo>
                  <a:cubicBezTo>
                    <a:pt x="580" y="205"/>
                    <a:pt x="565" y="170"/>
                    <a:pt x="540" y="170"/>
                  </a:cubicBezTo>
                  <a:cubicBezTo>
                    <a:pt x="536" y="170"/>
                    <a:pt x="532" y="171"/>
                    <a:pt x="527" y="173"/>
                  </a:cubicBezTo>
                  <a:cubicBezTo>
                    <a:pt x="484" y="194"/>
                    <a:pt x="440" y="203"/>
                    <a:pt x="395" y="203"/>
                  </a:cubicBezTo>
                  <a:cubicBezTo>
                    <a:pt x="270" y="203"/>
                    <a:pt x="148" y="129"/>
                    <a:pt x="84" y="18"/>
                  </a:cubicBezTo>
                  <a:cubicBezTo>
                    <a:pt x="76" y="6"/>
                    <a:pt x="64" y="0"/>
                    <a:pt x="5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36"/>
            <p:cNvSpPr/>
            <p:nvPr/>
          </p:nvSpPr>
          <p:spPr>
            <a:xfrm>
              <a:off x="6577872" y="1622266"/>
              <a:ext cx="20463" cy="25499"/>
            </a:xfrm>
            <a:custGeom>
              <a:avLst/>
              <a:gdLst/>
              <a:ahLst/>
              <a:cxnLst/>
              <a:rect l="l" t="t" r="r" b="b"/>
              <a:pathLst>
                <a:path w="386" h="481" extrusionOk="0">
                  <a:moveTo>
                    <a:pt x="340" y="0"/>
                  </a:moveTo>
                  <a:cubicBezTo>
                    <a:pt x="338" y="0"/>
                    <a:pt x="336" y="0"/>
                    <a:pt x="334" y="1"/>
                  </a:cubicBezTo>
                  <a:cubicBezTo>
                    <a:pt x="127" y="42"/>
                    <a:pt x="1" y="259"/>
                    <a:pt x="18" y="461"/>
                  </a:cubicBezTo>
                  <a:cubicBezTo>
                    <a:pt x="19" y="474"/>
                    <a:pt x="29" y="480"/>
                    <a:pt x="39" y="480"/>
                  </a:cubicBezTo>
                  <a:cubicBezTo>
                    <a:pt x="49" y="480"/>
                    <a:pt x="59" y="474"/>
                    <a:pt x="59" y="461"/>
                  </a:cubicBezTo>
                  <a:cubicBezTo>
                    <a:pt x="62" y="268"/>
                    <a:pt x="188" y="129"/>
                    <a:pt x="356" y="53"/>
                  </a:cubicBezTo>
                  <a:cubicBezTo>
                    <a:pt x="386" y="40"/>
                    <a:pt x="367" y="0"/>
                    <a:pt x="3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36"/>
            <p:cNvSpPr/>
            <p:nvPr/>
          </p:nvSpPr>
          <p:spPr>
            <a:xfrm>
              <a:off x="6576971" y="1842582"/>
              <a:ext cx="18872" cy="37692"/>
            </a:xfrm>
            <a:custGeom>
              <a:avLst/>
              <a:gdLst/>
              <a:ahLst/>
              <a:cxnLst/>
              <a:rect l="l" t="t" r="r" b="b"/>
              <a:pathLst>
                <a:path w="356" h="711" extrusionOk="0">
                  <a:moveTo>
                    <a:pt x="309" y="0"/>
                  </a:moveTo>
                  <a:cubicBezTo>
                    <a:pt x="297" y="0"/>
                    <a:pt x="286" y="7"/>
                    <a:pt x="282" y="22"/>
                  </a:cubicBezTo>
                  <a:cubicBezTo>
                    <a:pt x="219" y="253"/>
                    <a:pt x="170" y="459"/>
                    <a:pt x="20" y="653"/>
                  </a:cubicBezTo>
                  <a:cubicBezTo>
                    <a:pt x="1" y="679"/>
                    <a:pt x="29" y="710"/>
                    <a:pt x="55" y="710"/>
                  </a:cubicBezTo>
                  <a:cubicBezTo>
                    <a:pt x="64" y="710"/>
                    <a:pt x="72" y="707"/>
                    <a:pt x="79" y="698"/>
                  </a:cubicBezTo>
                  <a:cubicBezTo>
                    <a:pt x="224" y="516"/>
                    <a:pt x="356" y="271"/>
                    <a:pt x="341" y="30"/>
                  </a:cubicBezTo>
                  <a:cubicBezTo>
                    <a:pt x="339" y="12"/>
                    <a:pt x="324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36"/>
            <p:cNvSpPr/>
            <p:nvPr/>
          </p:nvSpPr>
          <p:spPr>
            <a:xfrm>
              <a:off x="6568966" y="1797735"/>
              <a:ext cx="20781" cy="23856"/>
            </a:xfrm>
            <a:custGeom>
              <a:avLst/>
              <a:gdLst/>
              <a:ahLst/>
              <a:cxnLst/>
              <a:rect l="l" t="t" r="r" b="b"/>
              <a:pathLst>
                <a:path w="392" h="450" extrusionOk="0">
                  <a:moveTo>
                    <a:pt x="54" y="0"/>
                  </a:moveTo>
                  <a:cubicBezTo>
                    <a:pt x="26" y="0"/>
                    <a:pt x="1" y="34"/>
                    <a:pt x="18" y="59"/>
                  </a:cubicBezTo>
                  <a:cubicBezTo>
                    <a:pt x="64" y="124"/>
                    <a:pt x="137" y="164"/>
                    <a:pt x="190" y="221"/>
                  </a:cubicBezTo>
                  <a:cubicBezTo>
                    <a:pt x="252" y="286"/>
                    <a:pt x="300" y="359"/>
                    <a:pt x="341" y="438"/>
                  </a:cubicBezTo>
                  <a:cubicBezTo>
                    <a:pt x="345" y="446"/>
                    <a:pt x="353" y="450"/>
                    <a:pt x="361" y="450"/>
                  </a:cubicBezTo>
                  <a:cubicBezTo>
                    <a:pt x="376" y="450"/>
                    <a:pt x="391" y="437"/>
                    <a:pt x="385" y="420"/>
                  </a:cubicBezTo>
                  <a:cubicBezTo>
                    <a:pt x="355" y="330"/>
                    <a:pt x="311" y="248"/>
                    <a:pt x="256" y="172"/>
                  </a:cubicBezTo>
                  <a:cubicBezTo>
                    <a:pt x="205" y="104"/>
                    <a:pt x="148" y="26"/>
                    <a:pt x="63" y="1"/>
                  </a:cubicBezTo>
                  <a:cubicBezTo>
                    <a:pt x="60" y="1"/>
                    <a:pt x="57" y="0"/>
                    <a:pt x="5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36"/>
            <p:cNvSpPr/>
            <p:nvPr/>
          </p:nvSpPr>
          <p:spPr>
            <a:xfrm>
              <a:off x="6575539" y="1742867"/>
              <a:ext cx="12511" cy="34034"/>
            </a:xfrm>
            <a:custGeom>
              <a:avLst/>
              <a:gdLst/>
              <a:ahLst/>
              <a:cxnLst/>
              <a:rect l="l" t="t" r="r" b="b"/>
              <a:pathLst>
                <a:path w="236" h="642" extrusionOk="0">
                  <a:moveTo>
                    <a:pt x="186" y="0"/>
                  </a:moveTo>
                  <a:cubicBezTo>
                    <a:pt x="177" y="0"/>
                    <a:pt x="169" y="5"/>
                    <a:pt x="166" y="17"/>
                  </a:cubicBezTo>
                  <a:cubicBezTo>
                    <a:pt x="117" y="221"/>
                    <a:pt x="101" y="411"/>
                    <a:pt x="10" y="606"/>
                  </a:cubicBezTo>
                  <a:cubicBezTo>
                    <a:pt x="1" y="624"/>
                    <a:pt x="17" y="642"/>
                    <a:pt x="33" y="642"/>
                  </a:cubicBezTo>
                  <a:cubicBezTo>
                    <a:pt x="40" y="642"/>
                    <a:pt x="47" y="638"/>
                    <a:pt x="51" y="629"/>
                  </a:cubicBezTo>
                  <a:cubicBezTo>
                    <a:pt x="144" y="451"/>
                    <a:pt x="235" y="229"/>
                    <a:pt x="213" y="24"/>
                  </a:cubicBezTo>
                  <a:cubicBezTo>
                    <a:pt x="211" y="10"/>
                    <a:pt x="198" y="0"/>
                    <a:pt x="18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36"/>
            <p:cNvSpPr/>
            <p:nvPr/>
          </p:nvSpPr>
          <p:spPr>
            <a:xfrm>
              <a:off x="6576335" y="1676974"/>
              <a:ext cx="7899" cy="31542"/>
            </a:xfrm>
            <a:custGeom>
              <a:avLst/>
              <a:gdLst/>
              <a:ahLst/>
              <a:cxnLst/>
              <a:rect l="l" t="t" r="r" b="b"/>
              <a:pathLst>
                <a:path w="149" h="595" extrusionOk="0">
                  <a:moveTo>
                    <a:pt x="67" y="1"/>
                  </a:moveTo>
                  <a:cubicBezTo>
                    <a:pt x="58" y="1"/>
                    <a:pt x="49" y="6"/>
                    <a:pt x="46" y="18"/>
                  </a:cubicBezTo>
                  <a:cubicBezTo>
                    <a:pt x="0" y="193"/>
                    <a:pt x="48" y="408"/>
                    <a:pt x="97" y="578"/>
                  </a:cubicBezTo>
                  <a:cubicBezTo>
                    <a:pt x="101" y="589"/>
                    <a:pt x="110" y="594"/>
                    <a:pt x="119" y="594"/>
                  </a:cubicBezTo>
                  <a:cubicBezTo>
                    <a:pt x="134" y="594"/>
                    <a:pt x="149" y="582"/>
                    <a:pt x="144" y="564"/>
                  </a:cubicBezTo>
                  <a:cubicBezTo>
                    <a:pt x="121" y="471"/>
                    <a:pt x="105" y="377"/>
                    <a:pt x="98" y="281"/>
                  </a:cubicBezTo>
                  <a:cubicBezTo>
                    <a:pt x="93" y="195"/>
                    <a:pt x="103" y="110"/>
                    <a:pt x="94" y="24"/>
                  </a:cubicBezTo>
                  <a:cubicBezTo>
                    <a:pt x="92" y="10"/>
                    <a:pt x="79" y="1"/>
                    <a:pt x="6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36"/>
            <p:cNvSpPr/>
            <p:nvPr/>
          </p:nvSpPr>
          <p:spPr>
            <a:xfrm>
              <a:off x="6571033" y="1916269"/>
              <a:ext cx="8694" cy="32391"/>
            </a:xfrm>
            <a:custGeom>
              <a:avLst/>
              <a:gdLst/>
              <a:ahLst/>
              <a:cxnLst/>
              <a:rect l="l" t="t" r="r" b="b"/>
              <a:pathLst>
                <a:path w="164" h="611" extrusionOk="0">
                  <a:moveTo>
                    <a:pt x="124" y="0"/>
                  </a:moveTo>
                  <a:cubicBezTo>
                    <a:pt x="113" y="0"/>
                    <a:pt x="103" y="5"/>
                    <a:pt x="97" y="16"/>
                  </a:cubicBezTo>
                  <a:cubicBezTo>
                    <a:pt x="1" y="191"/>
                    <a:pt x="8" y="405"/>
                    <a:pt x="78" y="588"/>
                  </a:cubicBezTo>
                  <a:cubicBezTo>
                    <a:pt x="83" y="603"/>
                    <a:pt x="96" y="610"/>
                    <a:pt x="109" y="610"/>
                  </a:cubicBezTo>
                  <a:cubicBezTo>
                    <a:pt x="127" y="610"/>
                    <a:pt x="145" y="595"/>
                    <a:pt x="139" y="572"/>
                  </a:cubicBezTo>
                  <a:cubicBezTo>
                    <a:pt x="88" y="388"/>
                    <a:pt x="111" y="222"/>
                    <a:pt x="158" y="41"/>
                  </a:cubicBezTo>
                  <a:cubicBezTo>
                    <a:pt x="163" y="18"/>
                    <a:pt x="143" y="0"/>
                    <a:pt x="12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11" name="Google Shape;911;p36"/>
          <p:cNvSpPr txBox="1">
            <a:spLocks noGrp="1"/>
          </p:cNvSpPr>
          <p:nvPr>
            <p:ph type="ctrTitle"/>
          </p:nvPr>
        </p:nvSpPr>
        <p:spPr>
          <a:xfrm>
            <a:off x="1445878" y="1111907"/>
            <a:ext cx="6762727" cy="229453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4400" dirty="0"/>
              <a:t>Aprendizaje en </a:t>
            </a:r>
            <a:r>
              <a:rPr lang="es-ES" sz="4400" dirty="0" smtClean="0"/>
              <a:t>línea</a:t>
            </a:r>
            <a:br>
              <a:rPr lang="es-ES" sz="4400" dirty="0" smtClean="0"/>
            </a:br>
            <a:r>
              <a:rPr lang="es-ES" sz="4400" dirty="0"/>
              <a:t/>
            </a:r>
            <a:br>
              <a:rPr lang="es-ES" sz="4400" dirty="0"/>
            </a:br>
            <a:r>
              <a:rPr lang="es-ES" sz="4400" dirty="0" smtClean="0"/>
              <a:t> 1ºA. </a:t>
            </a:r>
            <a:endParaRPr sz="4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7" name="Google Shape;917;p37"/>
          <p:cNvGrpSpPr/>
          <p:nvPr/>
        </p:nvGrpSpPr>
        <p:grpSpPr>
          <a:xfrm>
            <a:off x="909177" y="598485"/>
            <a:ext cx="7158440" cy="921454"/>
            <a:chOff x="7728915" y="2370420"/>
            <a:chExt cx="1034472" cy="222546"/>
          </a:xfrm>
        </p:grpSpPr>
        <p:sp>
          <p:nvSpPr>
            <p:cNvPr id="918" name="Google Shape;918;p37"/>
            <p:cNvSpPr/>
            <p:nvPr/>
          </p:nvSpPr>
          <p:spPr>
            <a:xfrm>
              <a:off x="7737238" y="2413890"/>
              <a:ext cx="167201" cy="172874"/>
            </a:xfrm>
            <a:custGeom>
              <a:avLst/>
              <a:gdLst/>
              <a:ahLst/>
              <a:cxnLst/>
              <a:rect l="l" t="t" r="r" b="b"/>
              <a:pathLst>
                <a:path w="3154" h="3261" extrusionOk="0">
                  <a:moveTo>
                    <a:pt x="2396" y="0"/>
                  </a:moveTo>
                  <a:cubicBezTo>
                    <a:pt x="2396" y="27"/>
                    <a:pt x="2379" y="54"/>
                    <a:pt x="2341" y="55"/>
                  </a:cubicBezTo>
                  <a:cubicBezTo>
                    <a:pt x="2153" y="65"/>
                    <a:pt x="1962" y="69"/>
                    <a:pt x="1769" y="69"/>
                  </a:cubicBezTo>
                  <a:cubicBezTo>
                    <a:pt x="1251" y="69"/>
                    <a:pt x="725" y="38"/>
                    <a:pt x="217" y="3"/>
                  </a:cubicBezTo>
                  <a:lnTo>
                    <a:pt x="217" y="3"/>
                  </a:lnTo>
                  <a:cubicBezTo>
                    <a:pt x="557" y="612"/>
                    <a:pt x="989" y="1160"/>
                    <a:pt x="1436" y="1696"/>
                  </a:cubicBezTo>
                  <a:cubicBezTo>
                    <a:pt x="1452" y="1716"/>
                    <a:pt x="1453" y="1739"/>
                    <a:pt x="1445" y="1759"/>
                  </a:cubicBezTo>
                  <a:cubicBezTo>
                    <a:pt x="1459" y="1781"/>
                    <a:pt x="1461" y="1812"/>
                    <a:pt x="1437" y="1838"/>
                  </a:cubicBezTo>
                  <a:cubicBezTo>
                    <a:pt x="978" y="2326"/>
                    <a:pt x="493" y="2807"/>
                    <a:pt x="1" y="3261"/>
                  </a:cubicBezTo>
                  <a:cubicBezTo>
                    <a:pt x="1049" y="3215"/>
                    <a:pt x="2102" y="3223"/>
                    <a:pt x="3153" y="3218"/>
                  </a:cubicBezTo>
                  <a:cubicBezTo>
                    <a:pt x="2894" y="3063"/>
                    <a:pt x="2646" y="2892"/>
                    <a:pt x="2419" y="2690"/>
                  </a:cubicBezTo>
                  <a:cubicBezTo>
                    <a:pt x="2407" y="2678"/>
                    <a:pt x="2405" y="2665"/>
                    <a:pt x="2407" y="2651"/>
                  </a:cubicBezTo>
                  <a:cubicBezTo>
                    <a:pt x="2397" y="2633"/>
                    <a:pt x="2398" y="2610"/>
                    <a:pt x="2412" y="2594"/>
                  </a:cubicBezTo>
                  <a:cubicBezTo>
                    <a:pt x="2411" y="2589"/>
                    <a:pt x="2409" y="2584"/>
                    <a:pt x="2409" y="2580"/>
                  </a:cubicBezTo>
                  <a:cubicBezTo>
                    <a:pt x="2396" y="2032"/>
                    <a:pt x="2454" y="1483"/>
                    <a:pt x="2449" y="935"/>
                  </a:cubicBezTo>
                  <a:cubicBezTo>
                    <a:pt x="2448" y="622"/>
                    <a:pt x="2435" y="311"/>
                    <a:pt x="2414" y="0"/>
                  </a:cubicBezTo>
                  <a:close/>
                </a:path>
              </a:pathLst>
            </a:custGeom>
            <a:solidFill>
              <a:srgbClr val="CCB1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37"/>
            <p:cNvSpPr/>
            <p:nvPr/>
          </p:nvSpPr>
          <p:spPr>
            <a:xfrm>
              <a:off x="8619035" y="2410179"/>
              <a:ext cx="135129" cy="175312"/>
            </a:xfrm>
            <a:custGeom>
              <a:avLst/>
              <a:gdLst/>
              <a:ahLst/>
              <a:cxnLst/>
              <a:rect l="l" t="t" r="r" b="b"/>
              <a:pathLst>
                <a:path w="2549" h="3307" extrusionOk="0">
                  <a:moveTo>
                    <a:pt x="2549" y="1"/>
                  </a:moveTo>
                  <a:cubicBezTo>
                    <a:pt x="2390" y="76"/>
                    <a:pt x="2205" y="93"/>
                    <a:pt x="2017" y="93"/>
                  </a:cubicBezTo>
                  <a:cubicBezTo>
                    <a:pt x="1859" y="93"/>
                    <a:pt x="1699" y="81"/>
                    <a:pt x="1549" y="79"/>
                  </a:cubicBezTo>
                  <a:cubicBezTo>
                    <a:pt x="1232" y="75"/>
                    <a:pt x="915" y="70"/>
                    <a:pt x="599" y="49"/>
                  </a:cubicBezTo>
                  <a:lnTo>
                    <a:pt x="599" y="49"/>
                  </a:lnTo>
                  <a:cubicBezTo>
                    <a:pt x="661" y="877"/>
                    <a:pt x="712" y="1715"/>
                    <a:pt x="657" y="2538"/>
                  </a:cubicBezTo>
                  <a:cubicBezTo>
                    <a:pt x="663" y="2551"/>
                    <a:pt x="663" y="2565"/>
                    <a:pt x="652" y="2581"/>
                  </a:cubicBezTo>
                  <a:cubicBezTo>
                    <a:pt x="462" y="2837"/>
                    <a:pt x="234" y="3084"/>
                    <a:pt x="0" y="3306"/>
                  </a:cubicBezTo>
                  <a:cubicBezTo>
                    <a:pt x="511" y="3251"/>
                    <a:pt x="1028" y="3230"/>
                    <a:pt x="1544" y="3230"/>
                  </a:cubicBezTo>
                  <a:cubicBezTo>
                    <a:pt x="1873" y="3230"/>
                    <a:pt x="2202" y="3239"/>
                    <a:pt x="2530" y="3253"/>
                  </a:cubicBezTo>
                  <a:cubicBezTo>
                    <a:pt x="2365" y="3056"/>
                    <a:pt x="2233" y="2834"/>
                    <a:pt x="2080" y="2627"/>
                  </a:cubicBezTo>
                  <a:cubicBezTo>
                    <a:pt x="1864" y="2332"/>
                    <a:pt x="1625" y="2062"/>
                    <a:pt x="1376" y="1795"/>
                  </a:cubicBezTo>
                  <a:cubicBezTo>
                    <a:pt x="1336" y="1752"/>
                    <a:pt x="1365" y="1698"/>
                    <a:pt x="1407" y="1686"/>
                  </a:cubicBezTo>
                  <a:cubicBezTo>
                    <a:pt x="1379" y="1671"/>
                    <a:pt x="1363" y="1632"/>
                    <a:pt x="1391" y="1599"/>
                  </a:cubicBezTo>
                  <a:cubicBezTo>
                    <a:pt x="1796" y="1113"/>
                    <a:pt x="2189" y="627"/>
                    <a:pt x="2534" y="94"/>
                  </a:cubicBezTo>
                  <a:cubicBezTo>
                    <a:pt x="2511" y="65"/>
                    <a:pt x="2507" y="21"/>
                    <a:pt x="2549" y="1"/>
                  </a:cubicBezTo>
                  <a:close/>
                </a:path>
              </a:pathLst>
            </a:custGeom>
            <a:solidFill>
              <a:srgbClr val="CCB1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37"/>
            <p:cNvSpPr/>
            <p:nvPr/>
          </p:nvSpPr>
          <p:spPr>
            <a:xfrm>
              <a:off x="7869820" y="2375244"/>
              <a:ext cx="779814" cy="175100"/>
            </a:xfrm>
            <a:custGeom>
              <a:avLst/>
              <a:gdLst/>
              <a:ahLst/>
              <a:cxnLst/>
              <a:rect l="l" t="t" r="r" b="b"/>
              <a:pathLst>
                <a:path w="14710" h="3303" extrusionOk="0">
                  <a:moveTo>
                    <a:pt x="1" y="1"/>
                  </a:moveTo>
                  <a:lnTo>
                    <a:pt x="1" y="1"/>
                  </a:lnTo>
                  <a:cubicBezTo>
                    <a:pt x="4" y="7"/>
                    <a:pt x="7" y="14"/>
                    <a:pt x="7" y="21"/>
                  </a:cubicBezTo>
                  <a:cubicBezTo>
                    <a:pt x="129" y="1078"/>
                    <a:pt x="213" y="2253"/>
                    <a:pt x="1" y="3303"/>
                  </a:cubicBezTo>
                  <a:cubicBezTo>
                    <a:pt x="1471" y="3229"/>
                    <a:pt x="2946" y="3217"/>
                    <a:pt x="4421" y="3217"/>
                  </a:cubicBezTo>
                  <a:cubicBezTo>
                    <a:pt x="5090" y="3217"/>
                    <a:pt x="5759" y="3220"/>
                    <a:pt x="6427" y="3220"/>
                  </a:cubicBezTo>
                  <a:cubicBezTo>
                    <a:pt x="6695" y="3220"/>
                    <a:pt x="6964" y="3219"/>
                    <a:pt x="7232" y="3218"/>
                  </a:cubicBezTo>
                  <a:cubicBezTo>
                    <a:pt x="7778" y="3216"/>
                    <a:pt x="8323" y="3215"/>
                    <a:pt x="8869" y="3215"/>
                  </a:cubicBezTo>
                  <a:cubicBezTo>
                    <a:pt x="10559" y="3215"/>
                    <a:pt x="12249" y="3225"/>
                    <a:pt x="13939" y="3242"/>
                  </a:cubicBezTo>
                  <a:cubicBezTo>
                    <a:pt x="13952" y="3228"/>
                    <a:pt x="13972" y="3220"/>
                    <a:pt x="13992" y="3220"/>
                  </a:cubicBezTo>
                  <a:cubicBezTo>
                    <a:pt x="14011" y="3220"/>
                    <a:pt x="14031" y="3228"/>
                    <a:pt x="14042" y="3243"/>
                  </a:cubicBezTo>
                  <a:cubicBezTo>
                    <a:pt x="14185" y="3244"/>
                    <a:pt x="14330" y="3245"/>
                    <a:pt x="14474" y="3247"/>
                  </a:cubicBezTo>
                  <a:cubicBezTo>
                    <a:pt x="14477" y="3228"/>
                    <a:pt x="14492" y="3211"/>
                    <a:pt x="14518" y="3210"/>
                  </a:cubicBezTo>
                  <a:cubicBezTo>
                    <a:pt x="14559" y="3209"/>
                    <a:pt x="14601" y="3207"/>
                    <a:pt x="14642" y="3207"/>
                  </a:cubicBezTo>
                  <a:lnTo>
                    <a:pt x="14670" y="3207"/>
                  </a:lnTo>
                  <a:cubicBezTo>
                    <a:pt x="14682" y="3197"/>
                    <a:pt x="14693" y="3186"/>
                    <a:pt x="14705" y="3177"/>
                  </a:cubicBezTo>
                  <a:lnTo>
                    <a:pt x="14710" y="3175"/>
                  </a:lnTo>
                  <a:cubicBezTo>
                    <a:pt x="14632" y="2149"/>
                    <a:pt x="14635" y="1119"/>
                    <a:pt x="14546" y="93"/>
                  </a:cubicBezTo>
                  <a:lnTo>
                    <a:pt x="14543" y="93"/>
                  </a:lnTo>
                  <a:cubicBezTo>
                    <a:pt x="13973" y="100"/>
                    <a:pt x="13402" y="103"/>
                    <a:pt x="12831" y="103"/>
                  </a:cubicBezTo>
                  <a:cubicBezTo>
                    <a:pt x="10957" y="103"/>
                    <a:pt x="9082" y="71"/>
                    <a:pt x="7210" y="57"/>
                  </a:cubicBezTo>
                  <a:cubicBezTo>
                    <a:pt x="5992" y="49"/>
                    <a:pt x="4772" y="38"/>
                    <a:pt x="3553" y="32"/>
                  </a:cubicBezTo>
                  <a:cubicBezTo>
                    <a:pt x="3436" y="31"/>
                    <a:pt x="3319" y="31"/>
                    <a:pt x="3202" y="31"/>
                  </a:cubicBezTo>
                  <a:cubicBezTo>
                    <a:pt x="2695" y="31"/>
                    <a:pt x="2186" y="36"/>
                    <a:pt x="1677" y="36"/>
                  </a:cubicBezTo>
                  <a:cubicBezTo>
                    <a:pt x="1118" y="36"/>
                    <a:pt x="558" y="29"/>
                    <a:pt x="1" y="1"/>
                  </a:cubicBezTo>
                  <a:close/>
                </a:path>
              </a:pathLst>
            </a:custGeom>
            <a:solidFill>
              <a:srgbClr val="CCB1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37"/>
            <p:cNvSpPr/>
            <p:nvPr/>
          </p:nvSpPr>
          <p:spPr>
            <a:xfrm>
              <a:off x="8615165" y="2551455"/>
              <a:ext cx="25234" cy="25022"/>
            </a:xfrm>
            <a:custGeom>
              <a:avLst/>
              <a:gdLst/>
              <a:ahLst/>
              <a:cxnLst/>
              <a:rect l="l" t="t" r="r" b="b"/>
              <a:pathLst>
                <a:path w="476" h="472" extrusionOk="0">
                  <a:moveTo>
                    <a:pt x="476" y="0"/>
                  </a:moveTo>
                  <a:cubicBezTo>
                    <a:pt x="470" y="3"/>
                    <a:pt x="464" y="5"/>
                    <a:pt x="458" y="5"/>
                  </a:cubicBezTo>
                  <a:cubicBezTo>
                    <a:pt x="305" y="4"/>
                    <a:pt x="152" y="3"/>
                    <a:pt x="0" y="2"/>
                  </a:cubicBezTo>
                  <a:lnTo>
                    <a:pt x="0" y="2"/>
                  </a:lnTo>
                  <a:cubicBezTo>
                    <a:pt x="24" y="156"/>
                    <a:pt x="29" y="315"/>
                    <a:pt x="15" y="471"/>
                  </a:cubicBezTo>
                  <a:cubicBezTo>
                    <a:pt x="159" y="308"/>
                    <a:pt x="313" y="147"/>
                    <a:pt x="476" y="0"/>
                  </a:cubicBezTo>
                  <a:close/>
                </a:path>
              </a:pathLst>
            </a:custGeom>
            <a:solidFill>
              <a:srgbClr val="FF6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37"/>
            <p:cNvSpPr/>
            <p:nvPr/>
          </p:nvSpPr>
          <p:spPr>
            <a:xfrm>
              <a:off x="7873107" y="2555696"/>
              <a:ext cx="41085" cy="27513"/>
            </a:xfrm>
            <a:custGeom>
              <a:avLst/>
              <a:gdLst/>
              <a:ahLst/>
              <a:cxnLst/>
              <a:rect l="l" t="t" r="r" b="b"/>
              <a:pathLst>
                <a:path w="775" h="519" extrusionOk="0">
                  <a:moveTo>
                    <a:pt x="1" y="0"/>
                  </a:moveTo>
                  <a:cubicBezTo>
                    <a:pt x="259" y="173"/>
                    <a:pt x="513" y="351"/>
                    <a:pt x="774" y="518"/>
                  </a:cubicBezTo>
                  <a:cubicBezTo>
                    <a:pt x="754" y="347"/>
                    <a:pt x="748" y="174"/>
                    <a:pt x="762" y="2"/>
                  </a:cubicBezTo>
                  <a:cubicBezTo>
                    <a:pt x="508" y="2"/>
                    <a:pt x="255" y="2"/>
                    <a:pt x="1" y="0"/>
                  </a:cubicBezTo>
                  <a:close/>
                </a:path>
              </a:pathLst>
            </a:custGeom>
            <a:solidFill>
              <a:srgbClr val="FF6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37"/>
            <p:cNvSpPr/>
            <p:nvPr/>
          </p:nvSpPr>
          <p:spPr>
            <a:xfrm>
              <a:off x="8691290" y="2406733"/>
              <a:ext cx="72097" cy="92931"/>
            </a:xfrm>
            <a:custGeom>
              <a:avLst/>
              <a:gdLst/>
              <a:ahLst/>
              <a:cxnLst/>
              <a:rect l="l" t="t" r="r" b="b"/>
              <a:pathLst>
                <a:path w="1360" h="1753" extrusionOk="0">
                  <a:moveTo>
                    <a:pt x="1202" y="1"/>
                  </a:moveTo>
                  <a:lnTo>
                    <a:pt x="1186" y="66"/>
                  </a:lnTo>
                  <a:cubicBezTo>
                    <a:pt x="1144" y="86"/>
                    <a:pt x="1148" y="130"/>
                    <a:pt x="1171" y="159"/>
                  </a:cubicBezTo>
                  <a:cubicBezTo>
                    <a:pt x="826" y="692"/>
                    <a:pt x="433" y="1178"/>
                    <a:pt x="28" y="1664"/>
                  </a:cubicBezTo>
                  <a:cubicBezTo>
                    <a:pt x="0" y="1697"/>
                    <a:pt x="15" y="1736"/>
                    <a:pt x="44" y="1751"/>
                  </a:cubicBezTo>
                  <a:lnTo>
                    <a:pt x="86" y="1753"/>
                  </a:lnTo>
                  <a:cubicBezTo>
                    <a:pt x="92" y="1751"/>
                    <a:pt x="98" y="1746"/>
                    <a:pt x="104" y="1741"/>
                  </a:cubicBezTo>
                  <a:cubicBezTo>
                    <a:pt x="597" y="1303"/>
                    <a:pt x="1003" y="759"/>
                    <a:pt x="1337" y="191"/>
                  </a:cubicBezTo>
                  <a:cubicBezTo>
                    <a:pt x="1359" y="152"/>
                    <a:pt x="1344" y="116"/>
                    <a:pt x="1318" y="96"/>
                  </a:cubicBezTo>
                  <a:cubicBezTo>
                    <a:pt x="1321" y="62"/>
                    <a:pt x="1296" y="30"/>
                    <a:pt x="1264" y="19"/>
                  </a:cubicBezTo>
                  <a:cubicBezTo>
                    <a:pt x="1244" y="11"/>
                    <a:pt x="1223" y="5"/>
                    <a:pt x="120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37"/>
            <p:cNvSpPr/>
            <p:nvPr/>
          </p:nvSpPr>
          <p:spPr>
            <a:xfrm>
              <a:off x="7728915" y="2370420"/>
              <a:ext cx="1031411" cy="222546"/>
            </a:xfrm>
            <a:custGeom>
              <a:avLst/>
              <a:gdLst/>
              <a:ahLst/>
              <a:cxnLst/>
              <a:rect l="l" t="t" r="r" b="b"/>
              <a:pathLst>
                <a:path w="19456" h="4198" extrusionOk="0">
                  <a:moveTo>
                    <a:pt x="2659" y="92"/>
                  </a:moveTo>
                  <a:lnTo>
                    <a:pt x="2659" y="92"/>
                  </a:lnTo>
                  <a:cubicBezTo>
                    <a:pt x="3216" y="120"/>
                    <a:pt x="3776" y="127"/>
                    <a:pt x="4335" y="127"/>
                  </a:cubicBezTo>
                  <a:cubicBezTo>
                    <a:pt x="4844" y="127"/>
                    <a:pt x="5353" y="122"/>
                    <a:pt x="5860" y="122"/>
                  </a:cubicBezTo>
                  <a:cubicBezTo>
                    <a:pt x="5977" y="122"/>
                    <a:pt x="6094" y="122"/>
                    <a:pt x="6211" y="123"/>
                  </a:cubicBezTo>
                  <a:cubicBezTo>
                    <a:pt x="7430" y="129"/>
                    <a:pt x="8650" y="140"/>
                    <a:pt x="9868" y="148"/>
                  </a:cubicBezTo>
                  <a:cubicBezTo>
                    <a:pt x="11740" y="162"/>
                    <a:pt x="13615" y="194"/>
                    <a:pt x="15489" y="194"/>
                  </a:cubicBezTo>
                  <a:cubicBezTo>
                    <a:pt x="16060" y="194"/>
                    <a:pt x="16631" y="191"/>
                    <a:pt x="17201" y="184"/>
                  </a:cubicBezTo>
                  <a:lnTo>
                    <a:pt x="17204" y="184"/>
                  </a:lnTo>
                  <a:cubicBezTo>
                    <a:pt x="17293" y="1210"/>
                    <a:pt x="17290" y="2239"/>
                    <a:pt x="17368" y="3266"/>
                  </a:cubicBezTo>
                  <a:lnTo>
                    <a:pt x="17363" y="3268"/>
                  </a:lnTo>
                  <a:cubicBezTo>
                    <a:pt x="17351" y="3277"/>
                    <a:pt x="17339" y="3288"/>
                    <a:pt x="17328" y="3298"/>
                  </a:cubicBezTo>
                  <a:lnTo>
                    <a:pt x="17300" y="3298"/>
                  </a:lnTo>
                  <a:cubicBezTo>
                    <a:pt x="17259" y="3298"/>
                    <a:pt x="17217" y="3300"/>
                    <a:pt x="17176" y="3301"/>
                  </a:cubicBezTo>
                  <a:cubicBezTo>
                    <a:pt x="17150" y="3302"/>
                    <a:pt x="17135" y="3319"/>
                    <a:pt x="17132" y="3338"/>
                  </a:cubicBezTo>
                  <a:cubicBezTo>
                    <a:pt x="16988" y="3336"/>
                    <a:pt x="16843" y="3335"/>
                    <a:pt x="16699" y="3334"/>
                  </a:cubicBezTo>
                  <a:cubicBezTo>
                    <a:pt x="16688" y="3319"/>
                    <a:pt x="16669" y="3311"/>
                    <a:pt x="16650" y="3311"/>
                  </a:cubicBezTo>
                  <a:cubicBezTo>
                    <a:pt x="16630" y="3311"/>
                    <a:pt x="16610" y="3319"/>
                    <a:pt x="16597" y="3333"/>
                  </a:cubicBezTo>
                  <a:cubicBezTo>
                    <a:pt x="14907" y="3316"/>
                    <a:pt x="13217" y="3306"/>
                    <a:pt x="11527" y="3306"/>
                  </a:cubicBezTo>
                  <a:cubicBezTo>
                    <a:pt x="10981" y="3306"/>
                    <a:pt x="10436" y="3307"/>
                    <a:pt x="9890" y="3309"/>
                  </a:cubicBezTo>
                  <a:cubicBezTo>
                    <a:pt x="9622" y="3310"/>
                    <a:pt x="9354" y="3311"/>
                    <a:pt x="9085" y="3311"/>
                  </a:cubicBezTo>
                  <a:cubicBezTo>
                    <a:pt x="8417" y="3311"/>
                    <a:pt x="7748" y="3308"/>
                    <a:pt x="7079" y="3308"/>
                  </a:cubicBezTo>
                  <a:cubicBezTo>
                    <a:pt x="5605" y="3308"/>
                    <a:pt x="4130" y="3320"/>
                    <a:pt x="2659" y="3394"/>
                  </a:cubicBezTo>
                  <a:cubicBezTo>
                    <a:pt x="2871" y="2344"/>
                    <a:pt x="2787" y="1169"/>
                    <a:pt x="2665" y="112"/>
                  </a:cubicBezTo>
                  <a:cubicBezTo>
                    <a:pt x="2665" y="105"/>
                    <a:pt x="2662" y="98"/>
                    <a:pt x="2659" y="92"/>
                  </a:cubicBezTo>
                  <a:close/>
                  <a:moveTo>
                    <a:pt x="17194" y="3415"/>
                  </a:moveTo>
                  <a:cubicBezTo>
                    <a:pt x="17031" y="3562"/>
                    <a:pt x="16877" y="3723"/>
                    <a:pt x="16733" y="3886"/>
                  </a:cubicBezTo>
                  <a:cubicBezTo>
                    <a:pt x="16747" y="3730"/>
                    <a:pt x="16742" y="3571"/>
                    <a:pt x="16718" y="3417"/>
                  </a:cubicBezTo>
                  <a:lnTo>
                    <a:pt x="16718" y="3417"/>
                  </a:lnTo>
                  <a:cubicBezTo>
                    <a:pt x="16870" y="3418"/>
                    <a:pt x="17023" y="3419"/>
                    <a:pt x="17176" y="3420"/>
                  </a:cubicBezTo>
                  <a:cubicBezTo>
                    <a:pt x="17182" y="3420"/>
                    <a:pt x="17188" y="3418"/>
                    <a:pt x="17194" y="3415"/>
                  </a:cubicBezTo>
                  <a:close/>
                  <a:moveTo>
                    <a:pt x="2721" y="3495"/>
                  </a:moveTo>
                  <a:lnTo>
                    <a:pt x="2721" y="3495"/>
                  </a:lnTo>
                  <a:cubicBezTo>
                    <a:pt x="2975" y="3497"/>
                    <a:pt x="3228" y="3497"/>
                    <a:pt x="3482" y="3497"/>
                  </a:cubicBezTo>
                  <a:cubicBezTo>
                    <a:pt x="3468" y="3669"/>
                    <a:pt x="3474" y="3842"/>
                    <a:pt x="3494" y="4013"/>
                  </a:cubicBezTo>
                  <a:cubicBezTo>
                    <a:pt x="3233" y="3846"/>
                    <a:pt x="2979" y="3668"/>
                    <a:pt x="2721" y="3495"/>
                  </a:cubicBezTo>
                  <a:close/>
                  <a:moveTo>
                    <a:pt x="3773" y="0"/>
                  </a:moveTo>
                  <a:cubicBezTo>
                    <a:pt x="3374" y="0"/>
                    <a:pt x="2976" y="6"/>
                    <a:pt x="2580" y="24"/>
                  </a:cubicBezTo>
                  <a:cubicBezTo>
                    <a:pt x="2563" y="25"/>
                    <a:pt x="2553" y="36"/>
                    <a:pt x="2550" y="48"/>
                  </a:cubicBezTo>
                  <a:cubicBezTo>
                    <a:pt x="2528" y="59"/>
                    <a:pt x="2513" y="79"/>
                    <a:pt x="2516" y="111"/>
                  </a:cubicBezTo>
                  <a:cubicBezTo>
                    <a:pt x="2537" y="347"/>
                    <a:pt x="2556" y="584"/>
                    <a:pt x="2572" y="819"/>
                  </a:cubicBezTo>
                  <a:cubicBezTo>
                    <a:pt x="2592" y="1131"/>
                    <a:pt x="2605" y="1442"/>
                    <a:pt x="2607" y="1755"/>
                  </a:cubicBezTo>
                  <a:cubicBezTo>
                    <a:pt x="2611" y="2303"/>
                    <a:pt x="2553" y="2852"/>
                    <a:pt x="2566" y="3399"/>
                  </a:cubicBezTo>
                  <a:cubicBezTo>
                    <a:pt x="2566" y="3404"/>
                    <a:pt x="2568" y="3409"/>
                    <a:pt x="2569" y="3413"/>
                  </a:cubicBezTo>
                  <a:cubicBezTo>
                    <a:pt x="2556" y="3429"/>
                    <a:pt x="2554" y="3453"/>
                    <a:pt x="2564" y="3471"/>
                  </a:cubicBezTo>
                  <a:cubicBezTo>
                    <a:pt x="2562" y="3484"/>
                    <a:pt x="2564" y="3498"/>
                    <a:pt x="2576" y="3509"/>
                  </a:cubicBezTo>
                  <a:cubicBezTo>
                    <a:pt x="2803" y="3712"/>
                    <a:pt x="3051" y="3882"/>
                    <a:pt x="3310" y="4037"/>
                  </a:cubicBezTo>
                  <a:cubicBezTo>
                    <a:pt x="2260" y="4043"/>
                    <a:pt x="1207" y="4034"/>
                    <a:pt x="158" y="4081"/>
                  </a:cubicBezTo>
                  <a:cubicBezTo>
                    <a:pt x="650" y="3627"/>
                    <a:pt x="1136" y="3146"/>
                    <a:pt x="1594" y="2658"/>
                  </a:cubicBezTo>
                  <a:cubicBezTo>
                    <a:pt x="1619" y="2631"/>
                    <a:pt x="1616" y="2601"/>
                    <a:pt x="1602" y="2579"/>
                  </a:cubicBezTo>
                  <a:cubicBezTo>
                    <a:pt x="1610" y="2559"/>
                    <a:pt x="1610" y="2536"/>
                    <a:pt x="1593" y="2516"/>
                  </a:cubicBezTo>
                  <a:cubicBezTo>
                    <a:pt x="1146" y="1980"/>
                    <a:pt x="716" y="1432"/>
                    <a:pt x="374" y="822"/>
                  </a:cubicBezTo>
                  <a:lnTo>
                    <a:pt x="374" y="822"/>
                  </a:lnTo>
                  <a:cubicBezTo>
                    <a:pt x="887" y="857"/>
                    <a:pt x="1416" y="889"/>
                    <a:pt x="1937" y="889"/>
                  </a:cubicBezTo>
                  <a:cubicBezTo>
                    <a:pt x="2125" y="889"/>
                    <a:pt x="2313" y="884"/>
                    <a:pt x="2498" y="875"/>
                  </a:cubicBezTo>
                  <a:cubicBezTo>
                    <a:pt x="2536" y="873"/>
                    <a:pt x="2553" y="847"/>
                    <a:pt x="2553" y="820"/>
                  </a:cubicBezTo>
                  <a:cubicBezTo>
                    <a:pt x="2553" y="793"/>
                    <a:pt x="2535" y="766"/>
                    <a:pt x="2498" y="762"/>
                  </a:cubicBezTo>
                  <a:cubicBezTo>
                    <a:pt x="2059" y="717"/>
                    <a:pt x="1605" y="704"/>
                    <a:pt x="1154" y="704"/>
                  </a:cubicBezTo>
                  <a:cubicBezTo>
                    <a:pt x="878" y="704"/>
                    <a:pt x="603" y="709"/>
                    <a:pt x="333" y="715"/>
                  </a:cubicBezTo>
                  <a:cubicBezTo>
                    <a:pt x="320" y="715"/>
                    <a:pt x="311" y="719"/>
                    <a:pt x="301" y="725"/>
                  </a:cubicBezTo>
                  <a:cubicBezTo>
                    <a:pt x="296" y="724"/>
                    <a:pt x="291" y="723"/>
                    <a:pt x="286" y="723"/>
                  </a:cubicBezTo>
                  <a:cubicBezTo>
                    <a:pt x="248" y="723"/>
                    <a:pt x="208" y="764"/>
                    <a:pt x="233" y="810"/>
                  </a:cubicBezTo>
                  <a:cubicBezTo>
                    <a:pt x="582" y="1447"/>
                    <a:pt x="973" y="2057"/>
                    <a:pt x="1487" y="2575"/>
                  </a:cubicBezTo>
                  <a:cubicBezTo>
                    <a:pt x="989" y="3022"/>
                    <a:pt x="505" y="3513"/>
                    <a:pt x="67" y="4018"/>
                  </a:cubicBezTo>
                  <a:cubicBezTo>
                    <a:pt x="47" y="4040"/>
                    <a:pt x="50" y="4066"/>
                    <a:pt x="63" y="4085"/>
                  </a:cubicBezTo>
                  <a:cubicBezTo>
                    <a:pt x="1" y="4091"/>
                    <a:pt x="1" y="4184"/>
                    <a:pt x="66" y="4185"/>
                  </a:cubicBezTo>
                  <a:cubicBezTo>
                    <a:pt x="382" y="4194"/>
                    <a:pt x="697" y="4197"/>
                    <a:pt x="1013" y="4197"/>
                  </a:cubicBezTo>
                  <a:cubicBezTo>
                    <a:pt x="1847" y="4197"/>
                    <a:pt x="2682" y="4174"/>
                    <a:pt x="3514" y="4165"/>
                  </a:cubicBezTo>
                  <a:cubicBezTo>
                    <a:pt x="3556" y="4164"/>
                    <a:pt x="3576" y="4130"/>
                    <a:pt x="3575" y="4098"/>
                  </a:cubicBezTo>
                  <a:cubicBezTo>
                    <a:pt x="3598" y="4092"/>
                    <a:pt x="3616" y="4075"/>
                    <a:pt x="3614" y="4044"/>
                  </a:cubicBezTo>
                  <a:cubicBezTo>
                    <a:pt x="3601" y="3862"/>
                    <a:pt x="3600" y="3680"/>
                    <a:pt x="3601" y="3497"/>
                  </a:cubicBezTo>
                  <a:cubicBezTo>
                    <a:pt x="5697" y="3493"/>
                    <a:pt x="7794" y="3412"/>
                    <a:pt x="9890" y="3401"/>
                  </a:cubicBezTo>
                  <a:cubicBezTo>
                    <a:pt x="10703" y="3397"/>
                    <a:pt x="11516" y="3395"/>
                    <a:pt x="12329" y="3395"/>
                  </a:cubicBezTo>
                  <a:cubicBezTo>
                    <a:pt x="13748" y="3395"/>
                    <a:pt x="15167" y="3402"/>
                    <a:pt x="16586" y="3415"/>
                  </a:cubicBezTo>
                  <a:cubicBezTo>
                    <a:pt x="16600" y="3637"/>
                    <a:pt x="16604" y="3855"/>
                    <a:pt x="16603" y="4079"/>
                  </a:cubicBezTo>
                  <a:cubicBezTo>
                    <a:pt x="16562" y="4092"/>
                    <a:pt x="16561" y="4159"/>
                    <a:pt x="16611" y="4159"/>
                  </a:cubicBezTo>
                  <a:cubicBezTo>
                    <a:pt x="16612" y="4159"/>
                    <a:pt x="16612" y="4159"/>
                    <a:pt x="16613" y="4159"/>
                  </a:cubicBezTo>
                  <a:cubicBezTo>
                    <a:pt x="17326" y="4141"/>
                    <a:pt x="18037" y="4114"/>
                    <a:pt x="18749" y="4114"/>
                  </a:cubicBezTo>
                  <a:cubicBezTo>
                    <a:pt x="18946" y="4114"/>
                    <a:pt x="19143" y="4116"/>
                    <a:pt x="19341" y="4121"/>
                  </a:cubicBezTo>
                  <a:cubicBezTo>
                    <a:pt x="19373" y="4121"/>
                    <a:pt x="19391" y="4100"/>
                    <a:pt x="19396" y="4076"/>
                  </a:cubicBezTo>
                  <a:cubicBezTo>
                    <a:pt x="19397" y="4077"/>
                    <a:pt x="19398" y="4077"/>
                    <a:pt x="19399" y="4077"/>
                  </a:cubicBezTo>
                  <a:cubicBezTo>
                    <a:pt x="19428" y="4077"/>
                    <a:pt x="19456" y="4043"/>
                    <a:pt x="19437" y="4012"/>
                  </a:cubicBezTo>
                  <a:cubicBezTo>
                    <a:pt x="19103" y="3446"/>
                    <a:pt x="18737" y="2909"/>
                    <a:pt x="18260" y="2449"/>
                  </a:cubicBezTo>
                  <a:cubicBezTo>
                    <a:pt x="18254" y="2443"/>
                    <a:pt x="18247" y="2440"/>
                    <a:pt x="18240" y="2437"/>
                  </a:cubicBezTo>
                  <a:lnTo>
                    <a:pt x="18198" y="2434"/>
                  </a:lnTo>
                  <a:cubicBezTo>
                    <a:pt x="18156" y="2447"/>
                    <a:pt x="18129" y="2502"/>
                    <a:pt x="18167" y="2543"/>
                  </a:cubicBezTo>
                  <a:cubicBezTo>
                    <a:pt x="18416" y="2811"/>
                    <a:pt x="18655" y="3081"/>
                    <a:pt x="18872" y="3377"/>
                  </a:cubicBezTo>
                  <a:cubicBezTo>
                    <a:pt x="19024" y="3583"/>
                    <a:pt x="19156" y="3805"/>
                    <a:pt x="19321" y="4002"/>
                  </a:cubicBezTo>
                  <a:cubicBezTo>
                    <a:pt x="18993" y="3988"/>
                    <a:pt x="18664" y="3979"/>
                    <a:pt x="18335" y="3979"/>
                  </a:cubicBezTo>
                  <a:cubicBezTo>
                    <a:pt x="17819" y="3979"/>
                    <a:pt x="17302" y="4000"/>
                    <a:pt x="16791" y="4055"/>
                  </a:cubicBezTo>
                  <a:cubicBezTo>
                    <a:pt x="17025" y="3834"/>
                    <a:pt x="17254" y="3586"/>
                    <a:pt x="17443" y="3330"/>
                  </a:cubicBezTo>
                  <a:cubicBezTo>
                    <a:pt x="17454" y="3315"/>
                    <a:pt x="17454" y="3300"/>
                    <a:pt x="17449" y="3287"/>
                  </a:cubicBezTo>
                  <a:cubicBezTo>
                    <a:pt x="17503" y="2464"/>
                    <a:pt x="17452" y="1627"/>
                    <a:pt x="17390" y="799"/>
                  </a:cubicBezTo>
                  <a:lnTo>
                    <a:pt x="17390" y="799"/>
                  </a:lnTo>
                  <a:cubicBezTo>
                    <a:pt x="17707" y="819"/>
                    <a:pt x="18023" y="825"/>
                    <a:pt x="18340" y="829"/>
                  </a:cubicBezTo>
                  <a:cubicBezTo>
                    <a:pt x="18490" y="830"/>
                    <a:pt x="18651" y="843"/>
                    <a:pt x="18810" y="843"/>
                  </a:cubicBezTo>
                  <a:cubicBezTo>
                    <a:pt x="18997" y="843"/>
                    <a:pt x="19181" y="825"/>
                    <a:pt x="19340" y="751"/>
                  </a:cubicBezTo>
                  <a:lnTo>
                    <a:pt x="19356" y="685"/>
                  </a:lnTo>
                  <a:cubicBezTo>
                    <a:pt x="19265" y="662"/>
                    <a:pt x="19164" y="655"/>
                    <a:pt x="19059" y="655"/>
                  </a:cubicBezTo>
                  <a:cubicBezTo>
                    <a:pt x="18865" y="655"/>
                    <a:pt x="18660" y="680"/>
                    <a:pt x="18495" y="680"/>
                  </a:cubicBezTo>
                  <a:cubicBezTo>
                    <a:pt x="18123" y="680"/>
                    <a:pt x="17753" y="682"/>
                    <a:pt x="17383" y="705"/>
                  </a:cubicBezTo>
                  <a:cubicBezTo>
                    <a:pt x="17369" y="516"/>
                    <a:pt x="17353" y="327"/>
                    <a:pt x="17339" y="139"/>
                  </a:cubicBezTo>
                  <a:cubicBezTo>
                    <a:pt x="17335" y="95"/>
                    <a:pt x="17299" y="72"/>
                    <a:pt x="17265" y="72"/>
                  </a:cubicBezTo>
                  <a:cubicBezTo>
                    <a:pt x="17249" y="72"/>
                    <a:pt x="17233" y="77"/>
                    <a:pt x="17222" y="87"/>
                  </a:cubicBezTo>
                  <a:cubicBezTo>
                    <a:pt x="17215" y="85"/>
                    <a:pt x="17209" y="83"/>
                    <a:pt x="17202" y="83"/>
                  </a:cubicBezTo>
                  <a:cubicBezTo>
                    <a:pt x="14759" y="28"/>
                    <a:pt x="12312" y="49"/>
                    <a:pt x="9868" y="40"/>
                  </a:cubicBezTo>
                  <a:cubicBezTo>
                    <a:pt x="8650" y="37"/>
                    <a:pt x="7431" y="34"/>
                    <a:pt x="6211" y="29"/>
                  </a:cubicBezTo>
                  <a:cubicBezTo>
                    <a:pt x="5402" y="26"/>
                    <a:pt x="4586" y="0"/>
                    <a:pt x="377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25" name="Google Shape;925;p37"/>
          <p:cNvSpPr txBox="1">
            <a:spLocks noGrp="1"/>
          </p:cNvSpPr>
          <p:nvPr>
            <p:ph type="title"/>
          </p:nvPr>
        </p:nvSpPr>
        <p:spPr>
          <a:xfrm>
            <a:off x="2085275" y="673465"/>
            <a:ext cx="4973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Reglas de la Clase</a:t>
            </a:r>
            <a:endParaRPr dirty="0"/>
          </a:p>
        </p:txBody>
      </p:sp>
      <p:sp>
        <p:nvSpPr>
          <p:cNvPr id="26" name="Google Shape;651;p34">
            <a:extLst>
              <a:ext uri="{FF2B5EF4-FFF2-40B4-BE49-F238E27FC236}">
                <a16:creationId xmlns:a16="http://schemas.microsoft.com/office/drawing/2014/main" id="{31CC0675-53F4-4931-8E09-8A6ED69DBD4A}"/>
              </a:ext>
            </a:extLst>
          </p:cNvPr>
          <p:cNvSpPr txBox="1">
            <a:spLocks/>
          </p:cNvSpPr>
          <p:nvPr/>
        </p:nvSpPr>
        <p:spPr>
          <a:xfrm>
            <a:off x="350701" y="1984940"/>
            <a:ext cx="1955100" cy="47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Ranchers"/>
              <a:buNone/>
              <a:defRPr sz="4600" b="0" i="0" u="none" strike="noStrike" cap="none">
                <a:solidFill>
                  <a:schemeClr val="accent1"/>
                </a:solidFill>
                <a:latin typeface="Ranchers"/>
                <a:ea typeface="Ranchers"/>
                <a:cs typeface="Ranchers"/>
                <a:sym typeface="Rancher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Ranchers"/>
              <a:buNone/>
              <a:defRPr sz="3000" b="0" i="0" u="none" strike="noStrike" cap="none">
                <a:solidFill>
                  <a:schemeClr val="accent6"/>
                </a:solidFill>
                <a:latin typeface="Ranchers"/>
                <a:ea typeface="Ranchers"/>
                <a:cs typeface="Ranchers"/>
                <a:sym typeface="Rancher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Ranchers"/>
              <a:buNone/>
              <a:defRPr sz="3000" b="0" i="0" u="none" strike="noStrike" cap="none">
                <a:solidFill>
                  <a:schemeClr val="accent6"/>
                </a:solidFill>
                <a:latin typeface="Ranchers"/>
                <a:ea typeface="Ranchers"/>
                <a:cs typeface="Ranchers"/>
                <a:sym typeface="Rancher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Ranchers"/>
              <a:buNone/>
              <a:defRPr sz="3000" b="0" i="0" u="none" strike="noStrike" cap="none">
                <a:solidFill>
                  <a:schemeClr val="accent6"/>
                </a:solidFill>
                <a:latin typeface="Ranchers"/>
                <a:ea typeface="Ranchers"/>
                <a:cs typeface="Ranchers"/>
                <a:sym typeface="Rancher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Ranchers"/>
              <a:buNone/>
              <a:defRPr sz="3000" b="0" i="0" u="none" strike="noStrike" cap="none">
                <a:solidFill>
                  <a:schemeClr val="accent6"/>
                </a:solidFill>
                <a:latin typeface="Ranchers"/>
                <a:ea typeface="Ranchers"/>
                <a:cs typeface="Ranchers"/>
                <a:sym typeface="Rancher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Ranchers"/>
              <a:buNone/>
              <a:defRPr sz="3000" b="0" i="0" u="none" strike="noStrike" cap="none">
                <a:solidFill>
                  <a:schemeClr val="accent6"/>
                </a:solidFill>
                <a:latin typeface="Ranchers"/>
                <a:ea typeface="Ranchers"/>
                <a:cs typeface="Ranchers"/>
                <a:sym typeface="Rancher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Ranchers"/>
              <a:buNone/>
              <a:defRPr sz="3000" b="0" i="0" u="none" strike="noStrike" cap="none">
                <a:solidFill>
                  <a:schemeClr val="accent6"/>
                </a:solidFill>
                <a:latin typeface="Ranchers"/>
                <a:ea typeface="Ranchers"/>
                <a:cs typeface="Ranchers"/>
                <a:sym typeface="Rancher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Ranchers"/>
              <a:buNone/>
              <a:defRPr sz="3000" b="0" i="0" u="none" strike="noStrike" cap="none">
                <a:solidFill>
                  <a:schemeClr val="accent6"/>
                </a:solidFill>
                <a:latin typeface="Ranchers"/>
                <a:ea typeface="Ranchers"/>
                <a:cs typeface="Ranchers"/>
                <a:sym typeface="Rancher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Ranchers"/>
              <a:buNone/>
              <a:defRPr sz="3000" b="0" i="0" u="none" strike="noStrike" cap="none">
                <a:solidFill>
                  <a:schemeClr val="accent6"/>
                </a:solidFill>
                <a:latin typeface="Ranchers"/>
                <a:ea typeface="Ranchers"/>
                <a:cs typeface="Ranchers"/>
                <a:sym typeface="Rancher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2C7"/>
              </a:buClr>
              <a:buSzPts val="3000"/>
              <a:buFont typeface="Ranchers"/>
              <a:buNone/>
              <a:tabLst/>
              <a:defRPr/>
            </a:pPr>
            <a:r>
              <a:rPr kumimoji="0" lang="en" sz="4800" b="1" i="0" u="none" strike="noStrike" kern="0" cap="none" spc="0" normalizeH="0" baseline="0" noProof="0" dirty="0">
                <a:ln>
                  <a:noFill/>
                </a:ln>
                <a:solidFill>
                  <a:srgbClr val="00C5BB"/>
                </a:solidFill>
                <a:effectLst/>
                <a:uLnTx/>
                <a:uFillTx/>
                <a:latin typeface="Ranchers"/>
                <a:sym typeface="Ranchers"/>
              </a:rPr>
              <a:t>1</a:t>
            </a:r>
          </a:p>
        </p:txBody>
      </p:sp>
      <p:sp>
        <p:nvSpPr>
          <p:cNvPr id="27" name="Google Shape;654;p34">
            <a:extLst>
              <a:ext uri="{FF2B5EF4-FFF2-40B4-BE49-F238E27FC236}">
                <a16:creationId xmlns:a16="http://schemas.microsoft.com/office/drawing/2014/main" id="{EB33BD93-30AF-432C-BC27-C1E9B07165D4}"/>
              </a:ext>
            </a:extLst>
          </p:cNvPr>
          <p:cNvSpPr txBox="1">
            <a:spLocks/>
          </p:cNvSpPr>
          <p:nvPr/>
        </p:nvSpPr>
        <p:spPr>
          <a:xfrm>
            <a:off x="2589868" y="1984940"/>
            <a:ext cx="1955100" cy="47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Ranchers"/>
              <a:buNone/>
              <a:defRPr sz="4600" b="0" i="0" u="none" strike="noStrike" cap="none">
                <a:solidFill>
                  <a:schemeClr val="accent4"/>
                </a:solidFill>
                <a:latin typeface="Ranchers"/>
                <a:ea typeface="Ranchers"/>
                <a:cs typeface="Ranchers"/>
                <a:sym typeface="Rancher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Ranchers"/>
              <a:buNone/>
              <a:defRPr sz="3000" b="0" i="0" u="none" strike="noStrike" cap="none">
                <a:solidFill>
                  <a:schemeClr val="accent6"/>
                </a:solidFill>
                <a:latin typeface="Ranchers"/>
                <a:ea typeface="Ranchers"/>
                <a:cs typeface="Ranchers"/>
                <a:sym typeface="Rancher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Ranchers"/>
              <a:buNone/>
              <a:defRPr sz="3000" b="0" i="0" u="none" strike="noStrike" cap="none">
                <a:solidFill>
                  <a:schemeClr val="accent6"/>
                </a:solidFill>
                <a:latin typeface="Ranchers"/>
                <a:ea typeface="Ranchers"/>
                <a:cs typeface="Ranchers"/>
                <a:sym typeface="Rancher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Ranchers"/>
              <a:buNone/>
              <a:defRPr sz="3000" b="0" i="0" u="none" strike="noStrike" cap="none">
                <a:solidFill>
                  <a:schemeClr val="accent6"/>
                </a:solidFill>
                <a:latin typeface="Ranchers"/>
                <a:ea typeface="Ranchers"/>
                <a:cs typeface="Ranchers"/>
                <a:sym typeface="Rancher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Ranchers"/>
              <a:buNone/>
              <a:defRPr sz="3000" b="0" i="0" u="none" strike="noStrike" cap="none">
                <a:solidFill>
                  <a:schemeClr val="accent6"/>
                </a:solidFill>
                <a:latin typeface="Ranchers"/>
                <a:ea typeface="Ranchers"/>
                <a:cs typeface="Ranchers"/>
                <a:sym typeface="Rancher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Ranchers"/>
              <a:buNone/>
              <a:defRPr sz="3000" b="0" i="0" u="none" strike="noStrike" cap="none">
                <a:solidFill>
                  <a:schemeClr val="accent6"/>
                </a:solidFill>
                <a:latin typeface="Ranchers"/>
                <a:ea typeface="Ranchers"/>
                <a:cs typeface="Ranchers"/>
                <a:sym typeface="Rancher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Ranchers"/>
              <a:buNone/>
              <a:defRPr sz="3000" b="0" i="0" u="none" strike="noStrike" cap="none">
                <a:solidFill>
                  <a:schemeClr val="accent6"/>
                </a:solidFill>
                <a:latin typeface="Ranchers"/>
                <a:ea typeface="Ranchers"/>
                <a:cs typeface="Ranchers"/>
                <a:sym typeface="Rancher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Ranchers"/>
              <a:buNone/>
              <a:defRPr sz="3000" b="0" i="0" u="none" strike="noStrike" cap="none">
                <a:solidFill>
                  <a:schemeClr val="accent6"/>
                </a:solidFill>
                <a:latin typeface="Ranchers"/>
                <a:ea typeface="Ranchers"/>
                <a:cs typeface="Ranchers"/>
                <a:sym typeface="Rancher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Ranchers"/>
              <a:buNone/>
              <a:defRPr sz="3000" b="0" i="0" u="none" strike="noStrike" cap="none">
                <a:solidFill>
                  <a:schemeClr val="accent6"/>
                </a:solidFill>
                <a:latin typeface="Ranchers"/>
                <a:ea typeface="Ranchers"/>
                <a:cs typeface="Ranchers"/>
                <a:sym typeface="Rancher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2C7"/>
              </a:buClr>
              <a:buSzPts val="3000"/>
              <a:buFont typeface="Ranchers"/>
              <a:buNone/>
              <a:tabLst/>
              <a:defRPr/>
            </a:pPr>
            <a:r>
              <a:rPr kumimoji="0" lang="en" sz="4800" b="1" i="0" u="none" strike="noStrike" kern="0" cap="none" spc="0" normalizeH="0" baseline="0" noProof="0" dirty="0">
                <a:ln>
                  <a:noFill/>
                </a:ln>
                <a:solidFill>
                  <a:srgbClr val="B97DD9"/>
                </a:solidFill>
                <a:effectLst/>
                <a:uLnTx/>
                <a:uFillTx/>
                <a:latin typeface="Ranchers"/>
                <a:sym typeface="Ranchers"/>
              </a:rPr>
              <a:t>2</a:t>
            </a:r>
          </a:p>
        </p:txBody>
      </p:sp>
      <p:sp>
        <p:nvSpPr>
          <p:cNvPr id="28" name="Google Shape;657;p34">
            <a:extLst>
              <a:ext uri="{FF2B5EF4-FFF2-40B4-BE49-F238E27FC236}">
                <a16:creationId xmlns:a16="http://schemas.microsoft.com/office/drawing/2014/main" id="{547F80CB-2C45-47FA-BE2F-5047E522C29E}"/>
              </a:ext>
            </a:extLst>
          </p:cNvPr>
          <p:cNvSpPr txBox="1">
            <a:spLocks/>
          </p:cNvSpPr>
          <p:nvPr/>
        </p:nvSpPr>
        <p:spPr>
          <a:xfrm>
            <a:off x="4571975" y="1984940"/>
            <a:ext cx="1955100" cy="47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Ranchers"/>
              <a:buNone/>
              <a:defRPr sz="4600" b="0" i="0" u="none" strike="noStrike" cap="none">
                <a:solidFill>
                  <a:schemeClr val="accent3"/>
                </a:solidFill>
                <a:latin typeface="Ranchers"/>
                <a:ea typeface="Ranchers"/>
                <a:cs typeface="Ranchers"/>
                <a:sym typeface="Rancher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Ranchers"/>
              <a:buNone/>
              <a:defRPr sz="3000" b="0" i="0" u="none" strike="noStrike" cap="none">
                <a:solidFill>
                  <a:schemeClr val="accent6"/>
                </a:solidFill>
                <a:latin typeface="Ranchers"/>
                <a:ea typeface="Ranchers"/>
                <a:cs typeface="Ranchers"/>
                <a:sym typeface="Rancher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Ranchers"/>
              <a:buNone/>
              <a:defRPr sz="3000" b="0" i="0" u="none" strike="noStrike" cap="none">
                <a:solidFill>
                  <a:schemeClr val="accent6"/>
                </a:solidFill>
                <a:latin typeface="Ranchers"/>
                <a:ea typeface="Ranchers"/>
                <a:cs typeface="Ranchers"/>
                <a:sym typeface="Rancher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Ranchers"/>
              <a:buNone/>
              <a:defRPr sz="3000" b="0" i="0" u="none" strike="noStrike" cap="none">
                <a:solidFill>
                  <a:schemeClr val="accent6"/>
                </a:solidFill>
                <a:latin typeface="Ranchers"/>
                <a:ea typeface="Ranchers"/>
                <a:cs typeface="Ranchers"/>
                <a:sym typeface="Rancher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Ranchers"/>
              <a:buNone/>
              <a:defRPr sz="3000" b="0" i="0" u="none" strike="noStrike" cap="none">
                <a:solidFill>
                  <a:schemeClr val="accent6"/>
                </a:solidFill>
                <a:latin typeface="Ranchers"/>
                <a:ea typeface="Ranchers"/>
                <a:cs typeface="Ranchers"/>
                <a:sym typeface="Rancher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Ranchers"/>
              <a:buNone/>
              <a:defRPr sz="3000" b="0" i="0" u="none" strike="noStrike" cap="none">
                <a:solidFill>
                  <a:schemeClr val="accent6"/>
                </a:solidFill>
                <a:latin typeface="Ranchers"/>
                <a:ea typeface="Ranchers"/>
                <a:cs typeface="Ranchers"/>
                <a:sym typeface="Rancher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Ranchers"/>
              <a:buNone/>
              <a:defRPr sz="3000" b="0" i="0" u="none" strike="noStrike" cap="none">
                <a:solidFill>
                  <a:schemeClr val="accent6"/>
                </a:solidFill>
                <a:latin typeface="Ranchers"/>
                <a:ea typeface="Ranchers"/>
                <a:cs typeface="Ranchers"/>
                <a:sym typeface="Rancher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Ranchers"/>
              <a:buNone/>
              <a:defRPr sz="3000" b="0" i="0" u="none" strike="noStrike" cap="none">
                <a:solidFill>
                  <a:schemeClr val="accent6"/>
                </a:solidFill>
                <a:latin typeface="Ranchers"/>
                <a:ea typeface="Ranchers"/>
                <a:cs typeface="Ranchers"/>
                <a:sym typeface="Rancher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Ranchers"/>
              <a:buNone/>
              <a:defRPr sz="3000" b="0" i="0" u="none" strike="noStrike" cap="none">
                <a:solidFill>
                  <a:schemeClr val="accent6"/>
                </a:solidFill>
                <a:latin typeface="Ranchers"/>
                <a:ea typeface="Ranchers"/>
                <a:cs typeface="Ranchers"/>
                <a:sym typeface="Rancher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2C7"/>
              </a:buClr>
              <a:buSzPts val="3000"/>
              <a:buFont typeface="Ranchers"/>
              <a:buNone/>
              <a:tabLst/>
              <a:defRPr/>
            </a:pPr>
            <a:r>
              <a:rPr kumimoji="0" lang="en" sz="4800" b="1" i="0" u="none" strike="noStrike" kern="0" cap="none" spc="0" normalizeH="0" baseline="0" noProof="0" dirty="0">
                <a:ln>
                  <a:noFill/>
                </a:ln>
                <a:solidFill>
                  <a:srgbClr val="FF9831"/>
                </a:solidFill>
                <a:effectLst/>
                <a:uLnTx/>
                <a:uFillTx/>
                <a:latin typeface="Ranchers"/>
                <a:sym typeface="Ranchers"/>
              </a:rPr>
              <a:t>3</a:t>
            </a:r>
          </a:p>
        </p:txBody>
      </p:sp>
      <p:sp>
        <p:nvSpPr>
          <p:cNvPr id="29" name="Google Shape;659;p34">
            <a:extLst>
              <a:ext uri="{FF2B5EF4-FFF2-40B4-BE49-F238E27FC236}">
                <a16:creationId xmlns:a16="http://schemas.microsoft.com/office/drawing/2014/main" id="{147EE52A-128A-4C16-B4DB-40F715D75759}"/>
              </a:ext>
            </a:extLst>
          </p:cNvPr>
          <p:cNvSpPr txBox="1">
            <a:spLocks/>
          </p:cNvSpPr>
          <p:nvPr/>
        </p:nvSpPr>
        <p:spPr>
          <a:xfrm>
            <a:off x="2522706" y="2480966"/>
            <a:ext cx="1955100" cy="37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1600" b="1" i="0" u="none" strike="noStrike" cap="none">
                <a:solidFill>
                  <a:schemeClr val="accent6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3000"/>
              <a:buFont typeface="Raleway"/>
              <a:buNone/>
              <a:defRPr sz="30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rgbClr val="037BA7"/>
              </a:buClr>
              <a:buSzPts val="3000"/>
              <a:buFont typeface="Raleway"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92C7"/>
                </a:solidFill>
                <a:effectLst/>
                <a:uLnTx/>
                <a:uFillTx/>
                <a:latin typeface="Delius Unicase"/>
                <a:cs typeface="Delius Unicase"/>
                <a:sym typeface="Delius Unicase"/>
              </a:rPr>
              <a:t>CÁMARA ENCENDIDA</a:t>
            </a:r>
          </a:p>
        </p:txBody>
      </p:sp>
      <p:sp>
        <p:nvSpPr>
          <p:cNvPr id="30" name="Subtítulo 2">
            <a:extLst>
              <a:ext uri="{FF2B5EF4-FFF2-40B4-BE49-F238E27FC236}">
                <a16:creationId xmlns:a16="http://schemas.microsoft.com/office/drawing/2014/main" id="{82A0BA15-0CDB-42D3-8153-FC89BC842923}"/>
              </a:ext>
            </a:extLst>
          </p:cNvPr>
          <p:cNvSpPr txBox="1">
            <a:spLocks/>
          </p:cNvSpPr>
          <p:nvPr/>
        </p:nvSpPr>
        <p:spPr>
          <a:xfrm>
            <a:off x="350701" y="2480966"/>
            <a:ext cx="1955100" cy="37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1600" b="1" i="0" u="none" strike="noStrike" cap="none">
                <a:solidFill>
                  <a:schemeClr val="accent6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3000"/>
              <a:buFont typeface="Raleway"/>
              <a:buNone/>
              <a:defRPr sz="30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45720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37BA7"/>
              </a:buClr>
              <a:buSzPts val="3000"/>
              <a:buFont typeface="Raleway"/>
              <a:buNone/>
              <a:tabLst/>
              <a:defRPr/>
            </a:pPr>
            <a:r>
              <a:rPr kumimoji="0" lang="es-CL" sz="1600" b="1" i="0" u="none" strike="noStrike" kern="0" cap="none" spc="0" normalizeH="0" baseline="0" noProof="0" dirty="0">
                <a:ln>
                  <a:noFill/>
                </a:ln>
                <a:solidFill>
                  <a:srgbClr val="0092C7"/>
                </a:solidFill>
                <a:effectLst/>
                <a:uLnTx/>
                <a:uFillTx/>
                <a:latin typeface="Delius Unicase"/>
                <a:cs typeface="Delius Unicase"/>
                <a:sym typeface="Delius Unicase"/>
              </a:rPr>
              <a:t>MICRÓFONO</a:t>
            </a:r>
          </a:p>
          <a:p>
            <a:pPr marL="45720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37BA7"/>
              </a:buClr>
              <a:buSzPts val="3000"/>
              <a:buFont typeface="Raleway"/>
              <a:buNone/>
              <a:tabLst/>
              <a:defRPr/>
            </a:pPr>
            <a:r>
              <a:rPr kumimoji="0" lang="es-CL" sz="1600" b="1" i="0" u="none" strike="noStrike" kern="0" cap="none" spc="0" normalizeH="0" baseline="0" noProof="0" dirty="0">
                <a:ln>
                  <a:noFill/>
                </a:ln>
                <a:solidFill>
                  <a:srgbClr val="0092C7"/>
                </a:solidFill>
                <a:effectLst/>
                <a:uLnTx/>
                <a:uFillTx/>
                <a:latin typeface="Delius Unicase"/>
                <a:cs typeface="Delius Unicase"/>
                <a:sym typeface="Delius Unicase"/>
              </a:rPr>
              <a:t>APAGADO</a:t>
            </a:r>
          </a:p>
        </p:txBody>
      </p:sp>
      <p:sp>
        <p:nvSpPr>
          <p:cNvPr id="31" name="Google Shape;651;p34">
            <a:extLst>
              <a:ext uri="{FF2B5EF4-FFF2-40B4-BE49-F238E27FC236}">
                <a16:creationId xmlns:a16="http://schemas.microsoft.com/office/drawing/2014/main" id="{0BE9D83A-0A9B-4891-8F29-093D33FFEECB}"/>
              </a:ext>
            </a:extLst>
          </p:cNvPr>
          <p:cNvSpPr txBox="1">
            <a:spLocks/>
          </p:cNvSpPr>
          <p:nvPr/>
        </p:nvSpPr>
        <p:spPr>
          <a:xfrm>
            <a:off x="6527075" y="1984940"/>
            <a:ext cx="1955100" cy="47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elius Unicase"/>
              <a:buNone/>
              <a:defRPr sz="4600" b="1" i="0" u="none" strike="noStrike" cap="none">
                <a:solidFill>
                  <a:schemeClr val="accent1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wy"/>
              <a:buNone/>
              <a:defRPr sz="3000" b="1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wy"/>
              <a:buNone/>
              <a:defRPr sz="3000" b="1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wy"/>
              <a:buNone/>
              <a:defRPr sz="3000" b="1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wy"/>
              <a:buNone/>
              <a:defRPr sz="3000" b="1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wy"/>
              <a:buNone/>
              <a:defRPr sz="3000" b="1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wy"/>
              <a:buNone/>
              <a:defRPr sz="3000" b="1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wy"/>
              <a:buNone/>
              <a:defRPr sz="3000" b="1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wy"/>
              <a:buNone/>
              <a:defRPr sz="3000" b="1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37BA7"/>
              </a:buClr>
              <a:buSzPts val="3000"/>
              <a:buFont typeface="Delius Unicase"/>
              <a:buNone/>
              <a:tabLst/>
              <a:defRPr/>
            </a:pPr>
            <a:r>
              <a:rPr kumimoji="0" lang="en" sz="4800" i="0" u="none" strike="noStrike" kern="0" cap="none" spc="0" normalizeH="0" baseline="0" noProof="0" dirty="0">
                <a:ln>
                  <a:noFill/>
                </a:ln>
                <a:solidFill>
                  <a:srgbClr val="00C5BB"/>
                </a:solidFill>
                <a:effectLst/>
                <a:uLnTx/>
                <a:uFillTx/>
                <a:latin typeface="Delius Unicase"/>
                <a:cs typeface="Delius Unicase"/>
                <a:sym typeface="Delius Unicase"/>
              </a:rPr>
              <a:t>4</a:t>
            </a:r>
          </a:p>
        </p:txBody>
      </p:sp>
      <p:sp>
        <p:nvSpPr>
          <p:cNvPr id="32" name="Google Shape;659;p34">
            <a:extLst>
              <a:ext uri="{FF2B5EF4-FFF2-40B4-BE49-F238E27FC236}">
                <a16:creationId xmlns:a16="http://schemas.microsoft.com/office/drawing/2014/main" id="{3E10C3E4-327C-4004-AF0D-78350E288616}"/>
              </a:ext>
            </a:extLst>
          </p:cNvPr>
          <p:cNvSpPr txBox="1">
            <a:spLocks/>
          </p:cNvSpPr>
          <p:nvPr/>
        </p:nvSpPr>
        <p:spPr>
          <a:xfrm>
            <a:off x="4477806" y="2507783"/>
            <a:ext cx="1955100" cy="37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omfortaa"/>
              <a:buNone/>
              <a:defRPr sz="1600" b="1" i="0" u="none" strike="noStrike" cap="none">
                <a:solidFill>
                  <a:schemeClr val="dk1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omfortaa"/>
              <a:buNone/>
              <a:defRPr sz="30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omfortaa"/>
              <a:buNone/>
              <a:defRPr sz="30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omfortaa"/>
              <a:buNone/>
              <a:defRPr sz="30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omfortaa"/>
              <a:buNone/>
              <a:defRPr sz="30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omfortaa"/>
              <a:buNone/>
              <a:defRPr sz="30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omfortaa"/>
              <a:buNone/>
              <a:defRPr sz="30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omfortaa"/>
              <a:buNone/>
              <a:defRPr sz="30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3000"/>
              <a:buFont typeface="Comfortaa"/>
              <a:buNone/>
              <a:defRPr sz="30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rgbClr val="037BA7"/>
              </a:buClr>
              <a:buSzPts val="3000"/>
              <a:buFont typeface="Comfortaa"/>
              <a:buNone/>
              <a:tabLst/>
              <a:defRPr/>
            </a:pPr>
            <a:r>
              <a:rPr kumimoji="0" lang="es-CL" sz="1600" b="1" i="0" u="none" strike="noStrike" kern="0" cap="none" spc="0" normalizeH="0" baseline="0" noProof="0" dirty="0">
                <a:ln>
                  <a:noFill/>
                </a:ln>
                <a:solidFill>
                  <a:srgbClr val="037BA7"/>
                </a:solidFill>
                <a:effectLst/>
                <a:uLnTx/>
                <a:uFillTx/>
                <a:latin typeface="Delius Unicase"/>
                <a:cs typeface="Delius Unicase"/>
                <a:sym typeface="Delius Unicase"/>
              </a:rPr>
              <a:t> NOS QUEDAMOS SENTADOS</a:t>
            </a:r>
          </a:p>
        </p:txBody>
      </p:sp>
      <p:sp>
        <p:nvSpPr>
          <p:cNvPr id="33" name="Subtítulo 16">
            <a:extLst>
              <a:ext uri="{FF2B5EF4-FFF2-40B4-BE49-F238E27FC236}">
                <a16:creationId xmlns:a16="http://schemas.microsoft.com/office/drawing/2014/main" id="{95480455-F829-4BF3-B83E-A7FE91F4ED98}"/>
              </a:ext>
            </a:extLst>
          </p:cNvPr>
          <p:cNvSpPr txBox="1">
            <a:spLocks/>
          </p:cNvSpPr>
          <p:nvPr/>
        </p:nvSpPr>
        <p:spPr>
          <a:xfrm>
            <a:off x="6389219" y="2512237"/>
            <a:ext cx="2443613" cy="37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1600" b="1" i="0" u="none" strike="noStrike" cap="none">
                <a:solidFill>
                  <a:schemeClr val="accent6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3000"/>
              <a:buFont typeface="Raleway"/>
              <a:buNone/>
              <a:defRPr sz="30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45720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37BA7"/>
              </a:buClr>
              <a:buSzPts val="3000"/>
              <a:buFont typeface="Raleway"/>
              <a:buNone/>
              <a:tabLst/>
              <a:defRPr/>
            </a:pPr>
            <a:r>
              <a:rPr kumimoji="0" lang="es-CL" sz="1600" b="1" i="0" u="none" strike="noStrike" kern="0" cap="none" spc="0" normalizeH="0" baseline="0" noProof="0" dirty="0">
                <a:ln>
                  <a:noFill/>
                </a:ln>
                <a:solidFill>
                  <a:srgbClr val="0092C7"/>
                </a:solidFill>
                <a:effectLst/>
                <a:uLnTx/>
                <a:uFillTx/>
                <a:latin typeface="Delius Unicase"/>
                <a:cs typeface="Delius Unicase"/>
                <a:sym typeface="Delius Unicase"/>
              </a:rPr>
              <a:t>NOS QUEDAMOS  EN SILENCIO</a:t>
            </a:r>
          </a:p>
        </p:txBody>
      </p:sp>
      <p:pic>
        <p:nvPicPr>
          <p:cNvPr id="34" name="Picture 2" descr="How to Turn Off Camera on Google Meet - All Things How">
            <a:extLst>
              <a:ext uri="{FF2B5EF4-FFF2-40B4-BE49-F238E27FC236}">
                <a16:creationId xmlns:a16="http://schemas.microsoft.com/office/drawing/2014/main" id="{6B10625F-2FC7-4B26-BA8D-A12CEFC5D3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7634" y="3288745"/>
            <a:ext cx="2017334" cy="1361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Imagen 34">
            <a:extLst>
              <a:ext uri="{FF2B5EF4-FFF2-40B4-BE49-F238E27FC236}">
                <a16:creationId xmlns:a16="http://schemas.microsoft.com/office/drawing/2014/main" id="{6A095074-2910-48CA-8C99-21A86BB905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2440" y="3288745"/>
            <a:ext cx="1257633" cy="1257633"/>
          </a:xfrm>
          <a:prstGeom prst="rect">
            <a:avLst/>
          </a:prstGeom>
        </p:spPr>
      </p:pic>
      <p:pic>
        <p:nvPicPr>
          <p:cNvPr id="36" name="Picture 10" descr="SENTARSE | Tableros de comunicación, Educacion emocional infantil, Horario  visual preescolar">
            <a:extLst>
              <a:ext uri="{FF2B5EF4-FFF2-40B4-BE49-F238E27FC236}">
                <a16:creationId xmlns:a16="http://schemas.microsoft.com/office/drawing/2014/main" id="{C0E3F2D3-D1B2-44FF-9733-ABFE5F2B45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2529" y="3366914"/>
            <a:ext cx="1159671" cy="11596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Imagen 36">
            <a:extLst>
              <a:ext uri="{FF2B5EF4-FFF2-40B4-BE49-F238E27FC236}">
                <a16:creationId xmlns:a16="http://schemas.microsoft.com/office/drawing/2014/main" id="{17266CF7-1502-4A09-94CD-2BA7440CE30F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8716" y="3341539"/>
            <a:ext cx="1261932" cy="12562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" name="Google Shape;931;p38"/>
          <p:cNvSpPr txBox="1">
            <a:spLocks noGrp="1"/>
          </p:cNvSpPr>
          <p:nvPr>
            <p:ph type="ctrTitle"/>
          </p:nvPr>
        </p:nvSpPr>
        <p:spPr>
          <a:xfrm flipH="1">
            <a:off x="2187748" y="1503626"/>
            <a:ext cx="4602300" cy="142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/>
              <a:t>Nos Saludamos</a:t>
            </a:r>
            <a:r>
              <a:rPr lang="en" dirty="0"/>
              <a:t> </a:t>
            </a:r>
            <a:endParaRPr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82CFD17-5EE0-4304-82E1-010684F463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050" b="96573" l="5145" r="93891">
                        <a14:foregroundMark x1="5145" y1="15265" x2="5145" y2="15265"/>
                        <a14:foregroundMark x1="7395" y1="22430" x2="12540" y2="31464"/>
                        <a14:foregroundMark x1="12540" y1="9969" x2="19614" y2="33022"/>
                        <a14:foregroundMark x1="19614" y1="33022" x2="19614" y2="34268"/>
                        <a14:foregroundMark x1="27331" y1="7477" x2="26045" y2="7477"/>
                        <a14:foregroundMark x1="41158" y1="7788" x2="37621" y2="30530"/>
                        <a14:foregroundMark x1="37621" y1="30530" x2="47267" y2="11215"/>
                        <a14:foregroundMark x1="47267" y1="11215" x2="45338" y2="8723"/>
                        <a14:foregroundMark x1="56592" y1="8723" x2="61093" y2="28349"/>
                        <a14:foregroundMark x1="61093" y1="28349" x2="65916" y2="29283"/>
                        <a14:foregroundMark x1="94212" y1="15265" x2="90354" y2="25857"/>
                        <a14:foregroundMark x1="39550" y1="4050" x2="39550" y2="4050"/>
                        <a14:foregroundMark x1="43730" y1="4050" x2="43730" y2="4050"/>
                        <a14:foregroundMark x1="50482" y1="64798" x2="47267" y2="60748"/>
                        <a14:foregroundMark x1="52733" y1="51713" x2="54019" y2="79128"/>
                        <a14:foregroundMark x1="54019" y1="79128" x2="49196" y2="84424"/>
                        <a14:foregroundMark x1="50161" y1="96573" x2="37942" y2="56386"/>
                        <a14:foregroundMark x1="58842" y1="63863" x2="41801" y2="61059"/>
                        <a14:foregroundMark x1="39228" y1="52648" x2="34084" y2="53583"/>
                        <a14:foregroundMark x1="77170" y1="15265" x2="69775" y2="33645"/>
                        <a14:foregroundMark x1="83280" y1="33956" x2="83280" y2="33956"/>
                        <a14:foregroundMark x1="28296" y1="16199" x2="28296" y2="1619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48917">
            <a:off x="6109643" y="731701"/>
            <a:ext cx="2872876" cy="2965251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31" name="Google Shape;2631;p66"/>
          <p:cNvGrpSpPr/>
          <p:nvPr/>
        </p:nvGrpSpPr>
        <p:grpSpPr>
          <a:xfrm>
            <a:off x="2165242" y="265602"/>
            <a:ext cx="4715461" cy="1088162"/>
            <a:chOff x="5316325" y="1612757"/>
            <a:chExt cx="1404350" cy="302125"/>
          </a:xfrm>
        </p:grpSpPr>
        <p:sp>
          <p:nvSpPr>
            <p:cNvPr id="2632" name="Google Shape;2632;p66"/>
            <p:cNvSpPr/>
            <p:nvPr/>
          </p:nvSpPr>
          <p:spPr>
            <a:xfrm>
              <a:off x="5316325" y="1612757"/>
              <a:ext cx="1404350" cy="302125"/>
            </a:xfrm>
            <a:custGeom>
              <a:avLst/>
              <a:gdLst/>
              <a:ahLst/>
              <a:cxnLst/>
              <a:rect l="l" t="t" r="r" b="b"/>
              <a:pathLst>
                <a:path w="56174" h="12085" extrusionOk="0">
                  <a:moveTo>
                    <a:pt x="55674" y="2161"/>
                  </a:moveTo>
                  <a:lnTo>
                    <a:pt x="55674" y="2161"/>
                  </a:lnTo>
                  <a:cubicBezTo>
                    <a:pt x="55555" y="2217"/>
                    <a:pt x="55565" y="2346"/>
                    <a:pt x="55633" y="2429"/>
                  </a:cubicBezTo>
                  <a:cubicBezTo>
                    <a:pt x="55518" y="2606"/>
                    <a:pt x="55396" y="2777"/>
                    <a:pt x="55275" y="2950"/>
                  </a:cubicBezTo>
                  <a:cubicBezTo>
                    <a:pt x="53569" y="3022"/>
                    <a:pt x="51829" y="3038"/>
                    <a:pt x="50127" y="3213"/>
                  </a:cubicBezTo>
                  <a:cubicBezTo>
                    <a:pt x="50106" y="2909"/>
                    <a:pt x="50086" y="2604"/>
                    <a:pt x="50062" y="2300"/>
                  </a:cubicBezTo>
                  <a:lnTo>
                    <a:pt x="50062" y="2300"/>
                  </a:lnTo>
                  <a:cubicBezTo>
                    <a:pt x="50972" y="2359"/>
                    <a:pt x="51884" y="2373"/>
                    <a:pt x="52796" y="2385"/>
                  </a:cubicBezTo>
                  <a:cubicBezTo>
                    <a:pt x="53226" y="2390"/>
                    <a:pt x="53687" y="2426"/>
                    <a:pt x="54142" y="2426"/>
                  </a:cubicBezTo>
                  <a:cubicBezTo>
                    <a:pt x="54683" y="2426"/>
                    <a:pt x="55215" y="2375"/>
                    <a:pt x="55674" y="2161"/>
                  </a:cubicBezTo>
                  <a:close/>
                  <a:moveTo>
                    <a:pt x="7652" y="262"/>
                  </a:moveTo>
                  <a:lnTo>
                    <a:pt x="7652" y="262"/>
                  </a:lnTo>
                  <a:cubicBezTo>
                    <a:pt x="9236" y="343"/>
                    <a:pt x="10827" y="363"/>
                    <a:pt x="12419" y="363"/>
                  </a:cubicBezTo>
                  <a:cubicBezTo>
                    <a:pt x="13924" y="363"/>
                    <a:pt x="15429" y="345"/>
                    <a:pt x="16930" y="345"/>
                  </a:cubicBezTo>
                  <a:cubicBezTo>
                    <a:pt x="17246" y="345"/>
                    <a:pt x="17562" y="346"/>
                    <a:pt x="17878" y="348"/>
                  </a:cubicBezTo>
                  <a:cubicBezTo>
                    <a:pt x="21387" y="371"/>
                    <a:pt x="24898" y="399"/>
                    <a:pt x="28405" y="427"/>
                  </a:cubicBezTo>
                  <a:cubicBezTo>
                    <a:pt x="33831" y="466"/>
                    <a:pt x="39263" y="556"/>
                    <a:pt x="44693" y="556"/>
                  </a:cubicBezTo>
                  <a:cubicBezTo>
                    <a:pt x="46302" y="556"/>
                    <a:pt x="47911" y="548"/>
                    <a:pt x="49519" y="528"/>
                  </a:cubicBezTo>
                  <a:cubicBezTo>
                    <a:pt x="49522" y="528"/>
                    <a:pt x="49524" y="526"/>
                    <a:pt x="49529" y="526"/>
                  </a:cubicBezTo>
                  <a:cubicBezTo>
                    <a:pt x="49552" y="789"/>
                    <a:pt x="49589" y="1050"/>
                    <a:pt x="49607" y="1314"/>
                  </a:cubicBezTo>
                  <a:cubicBezTo>
                    <a:pt x="49402" y="1318"/>
                    <a:pt x="49241" y="1322"/>
                    <a:pt x="49009" y="1325"/>
                  </a:cubicBezTo>
                  <a:lnTo>
                    <a:pt x="49009" y="1346"/>
                  </a:lnTo>
                  <a:cubicBezTo>
                    <a:pt x="49241" y="1348"/>
                    <a:pt x="49404" y="1352"/>
                    <a:pt x="49609" y="1357"/>
                  </a:cubicBezTo>
                  <a:cubicBezTo>
                    <a:pt x="49776" y="3712"/>
                    <a:pt x="49799" y="6077"/>
                    <a:pt x="49943" y="8432"/>
                  </a:cubicBezTo>
                  <a:cubicBezTo>
                    <a:pt x="49961" y="8753"/>
                    <a:pt x="49981" y="9076"/>
                    <a:pt x="50007" y="9397"/>
                  </a:cubicBezTo>
                  <a:cubicBezTo>
                    <a:pt x="50002" y="9402"/>
                    <a:pt x="49993" y="9402"/>
                    <a:pt x="49988" y="9406"/>
                  </a:cubicBezTo>
                  <a:cubicBezTo>
                    <a:pt x="49954" y="9434"/>
                    <a:pt x="49919" y="9464"/>
                    <a:pt x="49886" y="9491"/>
                  </a:cubicBezTo>
                  <a:lnTo>
                    <a:pt x="49804" y="9491"/>
                  </a:lnTo>
                  <a:cubicBezTo>
                    <a:pt x="49683" y="9493"/>
                    <a:pt x="49563" y="9498"/>
                    <a:pt x="49444" y="9503"/>
                  </a:cubicBezTo>
                  <a:cubicBezTo>
                    <a:pt x="49369" y="9505"/>
                    <a:pt x="49330" y="9553"/>
                    <a:pt x="49319" y="9607"/>
                  </a:cubicBezTo>
                  <a:cubicBezTo>
                    <a:pt x="48903" y="9602"/>
                    <a:pt x="48488" y="9600"/>
                    <a:pt x="48074" y="9595"/>
                  </a:cubicBezTo>
                  <a:cubicBezTo>
                    <a:pt x="48041" y="9551"/>
                    <a:pt x="47987" y="9530"/>
                    <a:pt x="47931" y="9530"/>
                  </a:cubicBezTo>
                  <a:cubicBezTo>
                    <a:pt x="47874" y="9530"/>
                    <a:pt x="47816" y="9552"/>
                    <a:pt x="47778" y="9593"/>
                  </a:cubicBezTo>
                  <a:cubicBezTo>
                    <a:pt x="42952" y="9545"/>
                    <a:pt x="38125" y="9517"/>
                    <a:pt x="33297" y="9517"/>
                  </a:cubicBezTo>
                  <a:cubicBezTo>
                    <a:pt x="31688" y="9517"/>
                    <a:pt x="30078" y="9520"/>
                    <a:pt x="28469" y="9527"/>
                  </a:cubicBezTo>
                  <a:cubicBezTo>
                    <a:pt x="27722" y="9529"/>
                    <a:pt x="26975" y="9530"/>
                    <a:pt x="26228" y="9530"/>
                  </a:cubicBezTo>
                  <a:cubicBezTo>
                    <a:pt x="24260" y="9530"/>
                    <a:pt x="22289" y="9523"/>
                    <a:pt x="20319" y="9523"/>
                  </a:cubicBezTo>
                  <a:cubicBezTo>
                    <a:pt x="16094" y="9523"/>
                    <a:pt x="11868" y="9557"/>
                    <a:pt x="7652" y="9766"/>
                  </a:cubicBezTo>
                  <a:cubicBezTo>
                    <a:pt x="7716" y="9452"/>
                    <a:pt x="7768" y="9133"/>
                    <a:pt x="7814" y="8811"/>
                  </a:cubicBezTo>
                  <a:cubicBezTo>
                    <a:pt x="8858" y="8853"/>
                    <a:pt x="9905" y="8869"/>
                    <a:pt x="10953" y="8869"/>
                  </a:cubicBezTo>
                  <a:cubicBezTo>
                    <a:pt x="13431" y="8869"/>
                    <a:pt x="15917" y="8782"/>
                    <a:pt x="18387" y="8760"/>
                  </a:cubicBezTo>
                  <a:cubicBezTo>
                    <a:pt x="21838" y="8725"/>
                    <a:pt x="25290" y="8686"/>
                    <a:pt x="28741" y="8680"/>
                  </a:cubicBezTo>
                  <a:cubicBezTo>
                    <a:pt x="35724" y="8674"/>
                    <a:pt x="42708" y="8640"/>
                    <a:pt x="49688" y="8557"/>
                  </a:cubicBezTo>
                  <a:cubicBezTo>
                    <a:pt x="49762" y="8557"/>
                    <a:pt x="49799" y="8499"/>
                    <a:pt x="49799" y="8441"/>
                  </a:cubicBezTo>
                  <a:cubicBezTo>
                    <a:pt x="49799" y="8383"/>
                    <a:pt x="49762" y="8326"/>
                    <a:pt x="49688" y="8326"/>
                  </a:cubicBezTo>
                  <a:cubicBezTo>
                    <a:pt x="42706" y="8342"/>
                    <a:pt x="35724" y="8406"/>
                    <a:pt x="28741" y="8499"/>
                  </a:cubicBezTo>
                  <a:cubicBezTo>
                    <a:pt x="25290" y="8543"/>
                    <a:pt x="21838" y="8551"/>
                    <a:pt x="18387" y="8565"/>
                  </a:cubicBezTo>
                  <a:cubicBezTo>
                    <a:pt x="18127" y="8566"/>
                    <a:pt x="17868" y="8567"/>
                    <a:pt x="17608" y="8567"/>
                  </a:cubicBezTo>
                  <a:cubicBezTo>
                    <a:pt x="16060" y="8567"/>
                    <a:pt x="14506" y="8549"/>
                    <a:pt x="12952" y="8549"/>
                  </a:cubicBezTo>
                  <a:cubicBezTo>
                    <a:pt x="11244" y="8549"/>
                    <a:pt x="9535" y="8571"/>
                    <a:pt x="7836" y="8662"/>
                  </a:cubicBezTo>
                  <a:cubicBezTo>
                    <a:pt x="8156" y="6284"/>
                    <a:pt x="8023" y="3744"/>
                    <a:pt x="7784" y="1359"/>
                  </a:cubicBezTo>
                  <a:lnTo>
                    <a:pt x="7784" y="1359"/>
                  </a:lnTo>
                  <a:cubicBezTo>
                    <a:pt x="18429" y="1624"/>
                    <a:pt x="29094" y="1643"/>
                    <a:pt x="39751" y="1643"/>
                  </a:cubicBezTo>
                  <a:cubicBezTo>
                    <a:pt x="41537" y="1643"/>
                    <a:pt x="43323" y="1643"/>
                    <a:pt x="45109" y="1643"/>
                  </a:cubicBezTo>
                  <a:cubicBezTo>
                    <a:pt x="46349" y="1643"/>
                    <a:pt x="47588" y="1643"/>
                    <a:pt x="48827" y="1644"/>
                  </a:cubicBezTo>
                  <a:cubicBezTo>
                    <a:pt x="48889" y="1644"/>
                    <a:pt x="48889" y="1546"/>
                    <a:pt x="48827" y="1546"/>
                  </a:cubicBezTo>
                  <a:cubicBezTo>
                    <a:pt x="37863" y="1395"/>
                    <a:pt x="26881" y="1194"/>
                    <a:pt x="15909" y="1194"/>
                  </a:cubicBezTo>
                  <a:cubicBezTo>
                    <a:pt x="13195" y="1194"/>
                    <a:pt x="10482" y="1206"/>
                    <a:pt x="7770" y="1235"/>
                  </a:cubicBezTo>
                  <a:cubicBezTo>
                    <a:pt x="7740" y="928"/>
                    <a:pt x="7705" y="622"/>
                    <a:pt x="7671" y="320"/>
                  </a:cubicBezTo>
                  <a:cubicBezTo>
                    <a:pt x="7668" y="298"/>
                    <a:pt x="7661" y="282"/>
                    <a:pt x="7652" y="262"/>
                  </a:cubicBezTo>
                  <a:close/>
                  <a:moveTo>
                    <a:pt x="49497" y="9831"/>
                  </a:moveTo>
                  <a:lnTo>
                    <a:pt x="49497" y="9831"/>
                  </a:lnTo>
                  <a:cubicBezTo>
                    <a:pt x="49030" y="10253"/>
                    <a:pt x="48585" y="10718"/>
                    <a:pt x="48171" y="11189"/>
                  </a:cubicBezTo>
                  <a:cubicBezTo>
                    <a:pt x="48211" y="10736"/>
                    <a:pt x="48197" y="10279"/>
                    <a:pt x="48130" y="9833"/>
                  </a:cubicBezTo>
                  <a:lnTo>
                    <a:pt x="48130" y="9833"/>
                  </a:lnTo>
                  <a:cubicBezTo>
                    <a:pt x="48567" y="9837"/>
                    <a:pt x="49005" y="9841"/>
                    <a:pt x="49444" y="9845"/>
                  </a:cubicBezTo>
                  <a:cubicBezTo>
                    <a:pt x="49446" y="9845"/>
                    <a:pt x="49448" y="9845"/>
                    <a:pt x="49449" y="9845"/>
                  </a:cubicBezTo>
                  <a:cubicBezTo>
                    <a:pt x="49467" y="9845"/>
                    <a:pt x="49482" y="9837"/>
                    <a:pt x="49497" y="9831"/>
                  </a:cubicBezTo>
                  <a:close/>
                  <a:moveTo>
                    <a:pt x="7830" y="10062"/>
                  </a:moveTo>
                  <a:lnTo>
                    <a:pt x="7830" y="10062"/>
                  </a:lnTo>
                  <a:cubicBezTo>
                    <a:pt x="8562" y="10069"/>
                    <a:pt x="9291" y="10069"/>
                    <a:pt x="10023" y="10069"/>
                  </a:cubicBezTo>
                  <a:cubicBezTo>
                    <a:pt x="9982" y="10563"/>
                    <a:pt x="9998" y="11062"/>
                    <a:pt x="10056" y="11553"/>
                  </a:cubicBezTo>
                  <a:cubicBezTo>
                    <a:pt x="9307" y="11066"/>
                    <a:pt x="8573" y="10559"/>
                    <a:pt x="7830" y="10062"/>
                  </a:cubicBezTo>
                  <a:close/>
                  <a:moveTo>
                    <a:pt x="55154" y="3131"/>
                  </a:moveTo>
                  <a:cubicBezTo>
                    <a:pt x="54281" y="4391"/>
                    <a:pt x="53327" y="5578"/>
                    <a:pt x="52341" y="6763"/>
                  </a:cubicBezTo>
                  <a:cubicBezTo>
                    <a:pt x="52263" y="6855"/>
                    <a:pt x="52307" y="6968"/>
                    <a:pt x="52388" y="7010"/>
                  </a:cubicBezTo>
                  <a:cubicBezTo>
                    <a:pt x="52267" y="7046"/>
                    <a:pt x="52187" y="7201"/>
                    <a:pt x="52297" y="7322"/>
                  </a:cubicBezTo>
                  <a:cubicBezTo>
                    <a:pt x="53015" y="8093"/>
                    <a:pt x="53704" y="8871"/>
                    <a:pt x="54327" y="9720"/>
                  </a:cubicBezTo>
                  <a:cubicBezTo>
                    <a:pt x="54477" y="9925"/>
                    <a:pt x="54623" y="10133"/>
                    <a:pt x="54766" y="10344"/>
                  </a:cubicBezTo>
                  <a:cubicBezTo>
                    <a:pt x="55038" y="10745"/>
                    <a:pt x="55309" y="11147"/>
                    <a:pt x="55619" y="11521"/>
                  </a:cubicBezTo>
                  <a:cubicBezTo>
                    <a:pt x="54680" y="11481"/>
                    <a:pt x="53735" y="11456"/>
                    <a:pt x="52789" y="11456"/>
                  </a:cubicBezTo>
                  <a:cubicBezTo>
                    <a:pt x="51301" y="11456"/>
                    <a:pt x="49811" y="11517"/>
                    <a:pt x="48338" y="11674"/>
                  </a:cubicBezTo>
                  <a:cubicBezTo>
                    <a:pt x="48626" y="11401"/>
                    <a:pt x="48907" y="11115"/>
                    <a:pt x="49183" y="10819"/>
                  </a:cubicBezTo>
                  <a:cubicBezTo>
                    <a:pt x="49189" y="10850"/>
                    <a:pt x="49211" y="10877"/>
                    <a:pt x="49254" y="10877"/>
                  </a:cubicBezTo>
                  <a:cubicBezTo>
                    <a:pt x="49256" y="10877"/>
                    <a:pt x="49257" y="10877"/>
                    <a:pt x="49259" y="10877"/>
                  </a:cubicBezTo>
                  <a:cubicBezTo>
                    <a:pt x="51060" y="10817"/>
                    <a:pt x="52900" y="10738"/>
                    <a:pt x="54687" y="10515"/>
                  </a:cubicBezTo>
                  <a:cubicBezTo>
                    <a:pt x="54774" y="10503"/>
                    <a:pt x="54800" y="10404"/>
                    <a:pt x="54754" y="10352"/>
                  </a:cubicBezTo>
                  <a:cubicBezTo>
                    <a:pt x="54740" y="10336"/>
                    <a:pt x="54717" y="10328"/>
                    <a:pt x="54687" y="10328"/>
                  </a:cubicBezTo>
                  <a:cubicBezTo>
                    <a:pt x="52895" y="10348"/>
                    <a:pt x="51068" y="10521"/>
                    <a:pt x="49289" y="10706"/>
                  </a:cubicBezTo>
                  <a:cubicBezTo>
                    <a:pt x="49617" y="10344"/>
                    <a:pt x="49931" y="9967"/>
                    <a:pt x="50215" y="9584"/>
                  </a:cubicBezTo>
                  <a:cubicBezTo>
                    <a:pt x="50247" y="9540"/>
                    <a:pt x="50247" y="9499"/>
                    <a:pt x="50231" y="9464"/>
                  </a:cubicBezTo>
                  <a:cubicBezTo>
                    <a:pt x="50362" y="7446"/>
                    <a:pt x="50277" y="5398"/>
                    <a:pt x="50138" y="3361"/>
                  </a:cubicBezTo>
                  <a:lnTo>
                    <a:pt x="50138" y="3361"/>
                  </a:lnTo>
                  <a:cubicBezTo>
                    <a:pt x="50437" y="3374"/>
                    <a:pt x="50738" y="3380"/>
                    <a:pt x="51039" y="3380"/>
                  </a:cubicBezTo>
                  <a:cubicBezTo>
                    <a:pt x="52409" y="3380"/>
                    <a:pt x="53798" y="3259"/>
                    <a:pt x="55154" y="3131"/>
                  </a:cubicBezTo>
                  <a:close/>
                  <a:moveTo>
                    <a:pt x="4425" y="10854"/>
                  </a:moveTo>
                  <a:cubicBezTo>
                    <a:pt x="5770" y="10854"/>
                    <a:pt x="7111" y="10893"/>
                    <a:pt x="8470" y="10937"/>
                  </a:cubicBezTo>
                  <a:cubicBezTo>
                    <a:pt x="8811" y="11179"/>
                    <a:pt x="9164" y="11406"/>
                    <a:pt x="9527" y="11620"/>
                  </a:cubicBezTo>
                  <a:cubicBezTo>
                    <a:pt x="6502" y="11639"/>
                    <a:pt x="3471" y="11613"/>
                    <a:pt x="450" y="11748"/>
                  </a:cubicBezTo>
                  <a:cubicBezTo>
                    <a:pt x="740" y="11479"/>
                    <a:pt x="1028" y="11209"/>
                    <a:pt x="1314" y="10937"/>
                  </a:cubicBezTo>
                  <a:cubicBezTo>
                    <a:pt x="2359" y="10877"/>
                    <a:pt x="3393" y="10854"/>
                    <a:pt x="4425" y="10854"/>
                  </a:cubicBezTo>
                  <a:close/>
                  <a:moveTo>
                    <a:pt x="10877" y="0"/>
                  </a:moveTo>
                  <a:cubicBezTo>
                    <a:pt x="9723" y="0"/>
                    <a:pt x="8571" y="18"/>
                    <a:pt x="7424" y="69"/>
                  </a:cubicBezTo>
                  <a:cubicBezTo>
                    <a:pt x="7376" y="71"/>
                    <a:pt x="7348" y="101"/>
                    <a:pt x="7338" y="138"/>
                  </a:cubicBezTo>
                  <a:cubicBezTo>
                    <a:pt x="7276" y="166"/>
                    <a:pt x="7233" y="226"/>
                    <a:pt x="7239" y="320"/>
                  </a:cubicBezTo>
                  <a:cubicBezTo>
                    <a:pt x="7304" y="999"/>
                    <a:pt x="7356" y="1676"/>
                    <a:pt x="7398" y="2354"/>
                  </a:cubicBezTo>
                  <a:cubicBezTo>
                    <a:pt x="7416" y="2638"/>
                    <a:pt x="7432" y="2920"/>
                    <a:pt x="7447" y="3204"/>
                  </a:cubicBezTo>
                  <a:cubicBezTo>
                    <a:pt x="5628" y="3078"/>
                    <a:pt x="3800" y="2918"/>
                    <a:pt x="1979" y="2918"/>
                  </a:cubicBezTo>
                  <a:cubicBezTo>
                    <a:pt x="1966" y="2918"/>
                    <a:pt x="1954" y="2918"/>
                    <a:pt x="1942" y="2918"/>
                  </a:cubicBezTo>
                  <a:cubicBezTo>
                    <a:pt x="1875" y="2918"/>
                    <a:pt x="1880" y="3010"/>
                    <a:pt x="1942" y="3017"/>
                  </a:cubicBezTo>
                  <a:cubicBezTo>
                    <a:pt x="3769" y="3252"/>
                    <a:pt x="5621" y="3324"/>
                    <a:pt x="7458" y="3433"/>
                  </a:cubicBezTo>
                  <a:cubicBezTo>
                    <a:pt x="7481" y="3970"/>
                    <a:pt x="7500" y="4511"/>
                    <a:pt x="7502" y="5051"/>
                  </a:cubicBezTo>
                  <a:cubicBezTo>
                    <a:pt x="7514" y="6630"/>
                    <a:pt x="7348" y="8210"/>
                    <a:pt x="7384" y="9785"/>
                  </a:cubicBezTo>
                  <a:cubicBezTo>
                    <a:pt x="7384" y="9799"/>
                    <a:pt x="7389" y="9813"/>
                    <a:pt x="7394" y="9824"/>
                  </a:cubicBezTo>
                  <a:cubicBezTo>
                    <a:pt x="7354" y="9871"/>
                    <a:pt x="7350" y="9940"/>
                    <a:pt x="7378" y="9990"/>
                  </a:cubicBezTo>
                  <a:cubicBezTo>
                    <a:pt x="7370" y="10030"/>
                    <a:pt x="7378" y="10071"/>
                    <a:pt x="7414" y="10101"/>
                  </a:cubicBezTo>
                  <a:cubicBezTo>
                    <a:pt x="7636" y="10300"/>
                    <a:pt x="7867" y="10485"/>
                    <a:pt x="8100" y="10662"/>
                  </a:cubicBezTo>
                  <a:cubicBezTo>
                    <a:pt x="7130" y="10540"/>
                    <a:pt x="6135" y="10485"/>
                    <a:pt x="5139" y="10485"/>
                  </a:cubicBezTo>
                  <a:cubicBezTo>
                    <a:pt x="3934" y="10485"/>
                    <a:pt x="2726" y="10566"/>
                    <a:pt x="1557" y="10706"/>
                  </a:cubicBezTo>
                  <a:cubicBezTo>
                    <a:pt x="2593" y="9714"/>
                    <a:pt x="3611" y="8688"/>
                    <a:pt x="4586" y="7650"/>
                  </a:cubicBezTo>
                  <a:cubicBezTo>
                    <a:pt x="4658" y="7575"/>
                    <a:pt x="4651" y="7487"/>
                    <a:pt x="4609" y="7421"/>
                  </a:cubicBezTo>
                  <a:cubicBezTo>
                    <a:pt x="4632" y="7368"/>
                    <a:pt x="4630" y="7300"/>
                    <a:pt x="4581" y="7240"/>
                  </a:cubicBezTo>
                  <a:cubicBezTo>
                    <a:pt x="3295" y="5698"/>
                    <a:pt x="2056" y="4123"/>
                    <a:pt x="1072" y="2369"/>
                  </a:cubicBezTo>
                  <a:lnTo>
                    <a:pt x="1072" y="2369"/>
                  </a:lnTo>
                  <a:cubicBezTo>
                    <a:pt x="2543" y="2467"/>
                    <a:pt x="4061" y="2557"/>
                    <a:pt x="5557" y="2557"/>
                  </a:cubicBezTo>
                  <a:cubicBezTo>
                    <a:pt x="6106" y="2557"/>
                    <a:pt x="6652" y="2545"/>
                    <a:pt x="7191" y="2516"/>
                  </a:cubicBezTo>
                  <a:cubicBezTo>
                    <a:pt x="7297" y="2512"/>
                    <a:pt x="7348" y="2435"/>
                    <a:pt x="7348" y="2359"/>
                  </a:cubicBezTo>
                  <a:cubicBezTo>
                    <a:pt x="7348" y="2280"/>
                    <a:pt x="7295" y="2202"/>
                    <a:pt x="7191" y="2193"/>
                  </a:cubicBezTo>
                  <a:cubicBezTo>
                    <a:pt x="5909" y="2064"/>
                    <a:pt x="4587" y="2026"/>
                    <a:pt x="3273" y="2026"/>
                  </a:cubicBezTo>
                  <a:cubicBezTo>
                    <a:pt x="2494" y="2026"/>
                    <a:pt x="1718" y="2039"/>
                    <a:pt x="954" y="2055"/>
                  </a:cubicBezTo>
                  <a:cubicBezTo>
                    <a:pt x="917" y="2057"/>
                    <a:pt x="889" y="2069"/>
                    <a:pt x="865" y="2087"/>
                  </a:cubicBezTo>
                  <a:cubicBezTo>
                    <a:pt x="850" y="2083"/>
                    <a:pt x="836" y="2081"/>
                    <a:pt x="821" y="2081"/>
                  </a:cubicBezTo>
                  <a:cubicBezTo>
                    <a:pt x="711" y="2081"/>
                    <a:pt x="596" y="2199"/>
                    <a:pt x="668" y="2327"/>
                  </a:cubicBezTo>
                  <a:cubicBezTo>
                    <a:pt x="1672" y="4165"/>
                    <a:pt x="2799" y="5920"/>
                    <a:pt x="4277" y="7416"/>
                  </a:cubicBezTo>
                  <a:cubicBezTo>
                    <a:pt x="2845" y="8700"/>
                    <a:pt x="1451" y="10115"/>
                    <a:pt x="189" y="11565"/>
                  </a:cubicBezTo>
                  <a:cubicBezTo>
                    <a:pt x="132" y="11632"/>
                    <a:pt x="141" y="11706"/>
                    <a:pt x="179" y="11759"/>
                  </a:cubicBezTo>
                  <a:cubicBezTo>
                    <a:pt x="0" y="11777"/>
                    <a:pt x="0" y="12046"/>
                    <a:pt x="187" y="12050"/>
                  </a:cubicBezTo>
                  <a:cubicBezTo>
                    <a:pt x="1098" y="12075"/>
                    <a:pt x="2009" y="12084"/>
                    <a:pt x="2921" y="12084"/>
                  </a:cubicBezTo>
                  <a:cubicBezTo>
                    <a:pt x="5319" y="12084"/>
                    <a:pt x="7720" y="12018"/>
                    <a:pt x="10114" y="11988"/>
                  </a:cubicBezTo>
                  <a:cubicBezTo>
                    <a:pt x="10236" y="11986"/>
                    <a:pt x="10293" y="11891"/>
                    <a:pt x="10289" y="11796"/>
                  </a:cubicBezTo>
                  <a:cubicBezTo>
                    <a:pt x="10354" y="11782"/>
                    <a:pt x="10406" y="11734"/>
                    <a:pt x="10400" y="11642"/>
                  </a:cubicBezTo>
                  <a:cubicBezTo>
                    <a:pt x="10365" y="11117"/>
                    <a:pt x="10360" y="10595"/>
                    <a:pt x="10365" y="10069"/>
                  </a:cubicBezTo>
                  <a:cubicBezTo>
                    <a:pt x="16398" y="10055"/>
                    <a:pt x="22436" y="9821"/>
                    <a:pt x="28469" y="9791"/>
                  </a:cubicBezTo>
                  <a:cubicBezTo>
                    <a:pt x="30772" y="9779"/>
                    <a:pt x="33075" y="9773"/>
                    <a:pt x="35378" y="9773"/>
                  </a:cubicBezTo>
                  <a:cubicBezTo>
                    <a:pt x="39501" y="9773"/>
                    <a:pt x="43623" y="9793"/>
                    <a:pt x="47746" y="9831"/>
                  </a:cubicBezTo>
                  <a:cubicBezTo>
                    <a:pt x="47788" y="10471"/>
                    <a:pt x="47800" y="11099"/>
                    <a:pt x="47797" y="11738"/>
                  </a:cubicBezTo>
                  <a:cubicBezTo>
                    <a:pt x="47679" y="11781"/>
                    <a:pt x="47678" y="11969"/>
                    <a:pt x="47819" y="11969"/>
                  </a:cubicBezTo>
                  <a:cubicBezTo>
                    <a:pt x="47821" y="11969"/>
                    <a:pt x="47823" y="11969"/>
                    <a:pt x="47825" y="11969"/>
                  </a:cubicBezTo>
                  <a:cubicBezTo>
                    <a:pt x="49886" y="11918"/>
                    <a:pt x="51937" y="11842"/>
                    <a:pt x="53994" y="11842"/>
                  </a:cubicBezTo>
                  <a:cubicBezTo>
                    <a:pt x="54555" y="11842"/>
                    <a:pt x="55116" y="11847"/>
                    <a:pt x="55678" y="11861"/>
                  </a:cubicBezTo>
                  <a:cubicBezTo>
                    <a:pt x="55680" y="11861"/>
                    <a:pt x="55681" y="11861"/>
                    <a:pt x="55683" y="11861"/>
                  </a:cubicBezTo>
                  <a:cubicBezTo>
                    <a:pt x="55774" y="11861"/>
                    <a:pt x="55824" y="11802"/>
                    <a:pt x="55835" y="11734"/>
                  </a:cubicBezTo>
                  <a:cubicBezTo>
                    <a:pt x="55838" y="11734"/>
                    <a:pt x="55841" y="11734"/>
                    <a:pt x="55843" y="11734"/>
                  </a:cubicBezTo>
                  <a:cubicBezTo>
                    <a:pt x="55928" y="11734"/>
                    <a:pt x="56009" y="11638"/>
                    <a:pt x="55957" y="11551"/>
                  </a:cubicBezTo>
                  <a:cubicBezTo>
                    <a:pt x="54991" y="9919"/>
                    <a:pt x="53941" y="8372"/>
                    <a:pt x="52567" y="7053"/>
                  </a:cubicBezTo>
                  <a:cubicBezTo>
                    <a:pt x="52547" y="7035"/>
                    <a:pt x="52528" y="7024"/>
                    <a:pt x="52507" y="7014"/>
                  </a:cubicBezTo>
                  <a:cubicBezTo>
                    <a:pt x="52526" y="7008"/>
                    <a:pt x="52545" y="6998"/>
                    <a:pt x="52561" y="6982"/>
                  </a:cubicBezTo>
                  <a:cubicBezTo>
                    <a:pt x="53981" y="5721"/>
                    <a:pt x="55148" y="4153"/>
                    <a:pt x="56110" y="2521"/>
                  </a:cubicBezTo>
                  <a:cubicBezTo>
                    <a:pt x="56174" y="2407"/>
                    <a:pt x="56132" y="2306"/>
                    <a:pt x="56056" y="2244"/>
                  </a:cubicBezTo>
                  <a:cubicBezTo>
                    <a:pt x="56063" y="2145"/>
                    <a:pt x="55991" y="2055"/>
                    <a:pt x="55899" y="2022"/>
                  </a:cubicBezTo>
                  <a:cubicBezTo>
                    <a:pt x="55598" y="1916"/>
                    <a:pt x="55241" y="1884"/>
                    <a:pt x="54868" y="1884"/>
                  </a:cubicBezTo>
                  <a:cubicBezTo>
                    <a:pt x="54310" y="1884"/>
                    <a:pt x="53720" y="1956"/>
                    <a:pt x="53242" y="1958"/>
                  </a:cubicBezTo>
                  <a:cubicBezTo>
                    <a:pt x="52173" y="1960"/>
                    <a:pt x="51106" y="1964"/>
                    <a:pt x="50042" y="2029"/>
                  </a:cubicBezTo>
                  <a:cubicBezTo>
                    <a:pt x="50024" y="1805"/>
                    <a:pt x="50007" y="1581"/>
                    <a:pt x="49988" y="1357"/>
                  </a:cubicBezTo>
                  <a:cubicBezTo>
                    <a:pt x="50018" y="1357"/>
                    <a:pt x="50046" y="1358"/>
                    <a:pt x="50074" y="1358"/>
                  </a:cubicBezTo>
                  <a:cubicBezTo>
                    <a:pt x="50088" y="1358"/>
                    <a:pt x="50102" y="1358"/>
                    <a:pt x="50116" y="1357"/>
                  </a:cubicBezTo>
                  <a:cubicBezTo>
                    <a:pt x="50145" y="1357"/>
                    <a:pt x="50145" y="1312"/>
                    <a:pt x="50116" y="1312"/>
                  </a:cubicBezTo>
                  <a:cubicBezTo>
                    <a:pt x="50101" y="1312"/>
                    <a:pt x="50087" y="1312"/>
                    <a:pt x="50072" y="1312"/>
                  </a:cubicBezTo>
                  <a:cubicBezTo>
                    <a:pt x="50044" y="1312"/>
                    <a:pt x="50016" y="1312"/>
                    <a:pt x="49986" y="1312"/>
                  </a:cubicBezTo>
                  <a:cubicBezTo>
                    <a:pt x="49961" y="1008"/>
                    <a:pt x="49938" y="701"/>
                    <a:pt x="49915" y="396"/>
                  </a:cubicBezTo>
                  <a:cubicBezTo>
                    <a:pt x="49905" y="271"/>
                    <a:pt x="49801" y="208"/>
                    <a:pt x="49702" y="208"/>
                  </a:cubicBezTo>
                  <a:cubicBezTo>
                    <a:pt x="49655" y="208"/>
                    <a:pt x="49609" y="222"/>
                    <a:pt x="49575" y="251"/>
                  </a:cubicBezTo>
                  <a:cubicBezTo>
                    <a:pt x="49559" y="244"/>
                    <a:pt x="49541" y="240"/>
                    <a:pt x="49519" y="240"/>
                  </a:cubicBezTo>
                  <a:cubicBezTo>
                    <a:pt x="44720" y="129"/>
                    <a:pt x="39913" y="123"/>
                    <a:pt x="35108" y="123"/>
                  </a:cubicBezTo>
                  <a:cubicBezTo>
                    <a:pt x="34544" y="123"/>
                    <a:pt x="33980" y="123"/>
                    <a:pt x="33415" y="123"/>
                  </a:cubicBezTo>
                  <a:cubicBezTo>
                    <a:pt x="31745" y="123"/>
                    <a:pt x="30075" y="123"/>
                    <a:pt x="28405" y="117"/>
                  </a:cubicBezTo>
                  <a:cubicBezTo>
                    <a:pt x="24898" y="105"/>
                    <a:pt x="21388" y="97"/>
                    <a:pt x="17879" y="83"/>
                  </a:cubicBezTo>
                  <a:cubicBezTo>
                    <a:pt x="15553" y="72"/>
                    <a:pt x="13212" y="0"/>
                    <a:pt x="1087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3" name="Google Shape;2633;p66"/>
            <p:cNvSpPr/>
            <p:nvPr/>
          </p:nvSpPr>
          <p:spPr>
            <a:xfrm>
              <a:off x="6567875" y="1666757"/>
              <a:ext cx="140325" cy="26375"/>
            </a:xfrm>
            <a:custGeom>
              <a:avLst/>
              <a:gdLst/>
              <a:ahLst/>
              <a:cxnLst/>
              <a:rect l="l" t="t" r="r" b="b"/>
              <a:pathLst>
                <a:path w="5613" h="1055" extrusionOk="0">
                  <a:moveTo>
                    <a:pt x="5613" y="1"/>
                  </a:moveTo>
                  <a:cubicBezTo>
                    <a:pt x="5613" y="1"/>
                    <a:pt x="5612" y="1"/>
                    <a:pt x="5612" y="1"/>
                  </a:cubicBezTo>
                  <a:lnTo>
                    <a:pt x="5612" y="1"/>
                  </a:lnTo>
                  <a:cubicBezTo>
                    <a:pt x="5612" y="1"/>
                    <a:pt x="5613" y="1"/>
                    <a:pt x="5613" y="1"/>
                  </a:cubicBezTo>
                  <a:close/>
                  <a:moveTo>
                    <a:pt x="5612" y="1"/>
                  </a:moveTo>
                  <a:lnTo>
                    <a:pt x="5612" y="1"/>
                  </a:lnTo>
                  <a:cubicBezTo>
                    <a:pt x="5154" y="215"/>
                    <a:pt x="4623" y="266"/>
                    <a:pt x="4083" y="266"/>
                  </a:cubicBezTo>
                  <a:cubicBezTo>
                    <a:pt x="3627" y="266"/>
                    <a:pt x="3165" y="230"/>
                    <a:pt x="2734" y="225"/>
                  </a:cubicBezTo>
                  <a:cubicBezTo>
                    <a:pt x="1822" y="213"/>
                    <a:pt x="910" y="199"/>
                    <a:pt x="0" y="140"/>
                  </a:cubicBezTo>
                  <a:lnTo>
                    <a:pt x="0" y="140"/>
                  </a:lnTo>
                  <a:cubicBezTo>
                    <a:pt x="24" y="444"/>
                    <a:pt x="44" y="749"/>
                    <a:pt x="65" y="1054"/>
                  </a:cubicBezTo>
                  <a:cubicBezTo>
                    <a:pt x="1767" y="878"/>
                    <a:pt x="3507" y="862"/>
                    <a:pt x="5213" y="790"/>
                  </a:cubicBezTo>
                  <a:cubicBezTo>
                    <a:pt x="5334" y="617"/>
                    <a:pt x="5456" y="446"/>
                    <a:pt x="5571" y="269"/>
                  </a:cubicBezTo>
                  <a:cubicBezTo>
                    <a:pt x="5503" y="186"/>
                    <a:pt x="5493" y="57"/>
                    <a:pt x="561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4" name="Google Shape;2634;p66"/>
            <p:cNvSpPr/>
            <p:nvPr/>
          </p:nvSpPr>
          <p:spPr>
            <a:xfrm>
              <a:off x="6524725" y="1871332"/>
              <a:ext cx="182100" cy="33275"/>
            </a:xfrm>
            <a:custGeom>
              <a:avLst/>
              <a:gdLst/>
              <a:ahLst/>
              <a:cxnLst/>
              <a:rect l="l" t="t" r="r" b="b"/>
              <a:pathLst>
                <a:path w="7284" h="1331" extrusionOk="0">
                  <a:moveTo>
                    <a:pt x="6430" y="1"/>
                  </a:moveTo>
                  <a:lnTo>
                    <a:pt x="6418" y="9"/>
                  </a:lnTo>
                  <a:cubicBezTo>
                    <a:pt x="6464" y="61"/>
                    <a:pt x="6438" y="160"/>
                    <a:pt x="6351" y="171"/>
                  </a:cubicBezTo>
                  <a:cubicBezTo>
                    <a:pt x="4564" y="395"/>
                    <a:pt x="2724" y="474"/>
                    <a:pt x="923" y="534"/>
                  </a:cubicBezTo>
                  <a:cubicBezTo>
                    <a:pt x="921" y="534"/>
                    <a:pt x="920" y="534"/>
                    <a:pt x="918" y="534"/>
                  </a:cubicBezTo>
                  <a:cubicBezTo>
                    <a:pt x="875" y="534"/>
                    <a:pt x="853" y="507"/>
                    <a:pt x="847" y="476"/>
                  </a:cubicBezTo>
                  <a:cubicBezTo>
                    <a:pt x="571" y="772"/>
                    <a:pt x="290" y="1058"/>
                    <a:pt x="1" y="1331"/>
                  </a:cubicBezTo>
                  <a:cubicBezTo>
                    <a:pt x="1475" y="1174"/>
                    <a:pt x="2965" y="1113"/>
                    <a:pt x="4453" y="1113"/>
                  </a:cubicBezTo>
                  <a:cubicBezTo>
                    <a:pt x="5399" y="1113"/>
                    <a:pt x="6344" y="1138"/>
                    <a:pt x="7283" y="1178"/>
                  </a:cubicBezTo>
                  <a:cubicBezTo>
                    <a:pt x="6971" y="804"/>
                    <a:pt x="6702" y="402"/>
                    <a:pt x="643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5" name="Google Shape;2635;p66"/>
            <p:cNvSpPr/>
            <p:nvPr/>
          </p:nvSpPr>
          <p:spPr>
            <a:xfrm>
              <a:off x="6548525" y="1691007"/>
              <a:ext cx="146650" cy="189400"/>
            </a:xfrm>
            <a:custGeom>
              <a:avLst/>
              <a:gdLst/>
              <a:ahLst/>
              <a:cxnLst/>
              <a:rect l="l" t="t" r="r" b="b"/>
              <a:pathLst>
                <a:path w="5866" h="7576" extrusionOk="0">
                  <a:moveTo>
                    <a:pt x="5866" y="1"/>
                  </a:moveTo>
                  <a:lnTo>
                    <a:pt x="5866" y="1"/>
                  </a:lnTo>
                  <a:cubicBezTo>
                    <a:pt x="4510" y="129"/>
                    <a:pt x="3121" y="250"/>
                    <a:pt x="1751" y="250"/>
                  </a:cubicBezTo>
                  <a:cubicBezTo>
                    <a:pt x="1450" y="250"/>
                    <a:pt x="1149" y="244"/>
                    <a:pt x="850" y="231"/>
                  </a:cubicBezTo>
                  <a:lnTo>
                    <a:pt x="850" y="231"/>
                  </a:lnTo>
                  <a:cubicBezTo>
                    <a:pt x="989" y="2268"/>
                    <a:pt x="1074" y="4316"/>
                    <a:pt x="943" y="6334"/>
                  </a:cubicBezTo>
                  <a:cubicBezTo>
                    <a:pt x="959" y="6369"/>
                    <a:pt x="959" y="6410"/>
                    <a:pt x="927" y="6454"/>
                  </a:cubicBezTo>
                  <a:cubicBezTo>
                    <a:pt x="643" y="6837"/>
                    <a:pt x="329" y="7214"/>
                    <a:pt x="1" y="7576"/>
                  </a:cubicBezTo>
                  <a:cubicBezTo>
                    <a:pt x="1780" y="7391"/>
                    <a:pt x="3607" y="7218"/>
                    <a:pt x="5399" y="7198"/>
                  </a:cubicBezTo>
                  <a:cubicBezTo>
                    <a:pt x="5429" y="7198"/>
                    <a:pt x="5452" y="7206"/>
                    <a:pt x="5466" y="7222"/>
                  </a:cubicBezTo>
                  <a:lnTo>
                    <a:pt x="5478" y="7214"/>
                  </a:lnTo>
                  <a:cubicBezTo>
                    <a:pt x="5335" y="7003"/>
                    <a:pt x="5189" y="6796"/>
                    <a:pt x="5039" y="6590"/>
                  </a:cubicBezTo>
                  <a:cubicBezTo>
                    <a:pt x="4415" y="5741"/>
                    <a:pt x="3727" y="4962"/>
                    <a:pt x="3009" y="4192"/>
                  </a:cubicBezTo>
                  <a:cubicBezTo>
                    <a:pt x="2898" y="4071"/>
                    <a:pt x="2979" y="3916"/>
                    <a:pt x="3099" y="3880"/>
                  </a:cubicBezTo>
                  <a:cubicBezTo>
                    <a:pt x="3019" y="3838"/>
                    <a:pt x="2975" y="3725"/>
                    <a:pt x="3053" y="3633"/>
                  </a:cubicBezTo>
                  <a:cubicBezTo>
                    <a:pt x="4039" y="2448"/>
                    <a:pt x="4993" y="1261"/>
                    <a:pt x="58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6" name="Google Shape;2636;p66"/>
            <p:cNvSpPr/>
            <p:nvPr/>
          </p:nvSpPr>
          <p:spPr>
            <a:xfrm>
              <a:off x="5507625" y="1823532"/>
              <a:ext cx="1058875" cy="33375"/>
            </a:xfrm>
            <a:custGeom>
              <a:avLst/>
              <a:gdLst/>
              <a:ahLst/>
              <a:cxnLst/>
              <a:rect l="l" t="t" r="r" b="b"/>
              <a:pathLst>
                <a:path w="42355" h="1335" extrusionOk="0">
                  <a:moveTo>
                    <a:pt x="42291" y="1"/>
                  </a:moveTo>
                  <a:lnTo>
                    <a:pt x="42147" y="10"/>
                  </a:lnTo>
                  <a:cubicBezTo>
                    <a:pt x="42147" y="68"/>
                    <a:pt x="42110" y="126"/>
                    <a:pt x="42036" y="126"/>
                  </a:cubicBezTo>
                  <a:cubicBezTo>
                    <a:pt x="35056" y="209"/>
                    <a:pt x="28072" y="243"/>
                    <a:pt x="21089" y="251"/>
                  </a:cubicBezTo>
                  <a:cubicBezTo>
                    <a:pt x="17638" y="255"/>
                    <a:pt x="14186" y="294"/>
                    <a:pt x="10735" y="329"/>
                  </a:cubicBezTo>
                  <a:cubicBezTo>
                    <a:pt x="8265" y="351"/>
                    <a:pt x="5779" y="438"/>
                    <a:pt x="3301" y="438"/>
                  </a:cubicBezTo>
                  <a:cubicBezTo>
                    <a:pt x="2253" y="438"/>
                    <a:pt x="1206" y="422"/>
                    <a:pt x="162" y="380"/>
                  </a:cubicBezTo>
                  <a:cubicBezTo>
                    <a:pt x="116" y="702"/>
                    <a:pt x="64" y="1021"/>
                    <a:pt x="0" y="1335"/>
                  </a:cubicBezTo>
                  <a:cubicBezTo>
                    <a:pt x="4216" y="1126"/>
                    <a:pt x="8442" y="1092"/>
                    <a:pt x="12667" y="1092"/>
                  </a:cubicBezTo>
                  <a:cubicBezTo>
                    <a:pt x="14637" y="1092"/>
                    <a:pt x="16608" y="1099"/>
                    <a:pt x="18576" y="1099"/>
                  </a:cubicBezTo>
                  <a:cubicBezTo>
                    <a:pt x="19323" y="1099"/>
                    <a:pt x="20070" y="1098"/>
                    <a:pt x="20817" y="1096"/>
                  </a:cubicBezTo>
                  <a:cubicBezTo>
                    <a:pt x="22426" y="1089"/>
                    <a:pt x="24036" y="1086"/>
                    <a:pt x="25645" y="1086"/>
                  </a:cubicBezTo>
                  <a:cubicBezTo>
                    <a:pt x="30473" y="1086"/>
                    <a:pt x="35301" y="1114"/>
                    <a:pt x="40127" y="1162"/>
                  </a:cubicBezTo>
                  <a:cubicBezTo>
                    <a:pt x="40165" y="1121"/>
                    <a:pt x="40223" y="1099"/>
                    <a:pt x="40280" y="1099"/>
                  </a:cubicBezTo>
                  <a:cubicBezTo>
                    <a:pt x="40335" y="1099"/>
                    <a:pt x="40389" y="1120"/>
                    <a:pt x="40422" y="1164"/>
                  </a:cubicBezTo>
                  <a:cubicBezTo>
                    <a:pt x="40836" y="1169"/>
                    <a:pt x="41251" y="1171"/>
                    <a:pt x="41667" y="1176"/>
                  </a:cubicBezTo>
                  <a:cubicBezTo>
                    <a:pt x="41678" y="1122"/>
                    <a:pt x="41718" y="1074"/>
                    <a:pt x="41792" y="1072"/>
                  </a:cubicBezTo>
                  <a:cubicBezTo>
                    <a:pt x="41911" y="1068"/>
                    <a:pt x="42032" y="1062"/>
                    <a:pt x="42152" y="1060"/>
                  </a:cubicBezTo>
                  <a:lnTo>
                    <a:pt x="42235" y="1060"/>
                  </a:lnTo>
                  <a:cubicBezTo>
                    <a:pt x="42267" y="1033"/>
                    <a:pt x="42302" y="1003"/>
                    <a:pt x="42336" y="975"/>
                  </a:cubicBezTo>
                  <a:cubicBezTo>
                    <a:pt x="42341" y="971"/>
                    <a:pt x="42350" y="971"/>
                    <a:pt x="42355" y="966"/>
                  </a:cubicBezTo>
                  <a:cubicBezTo>
                    <a:pt x="42329" y="645"/>
                    <a:pt x="42309" y="322"/>
                    <a:pt x="422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7" name="Google Shape;2637;p66"/>
            <p:cNvSpPr/>
            <p:nvPr/>
          </p:nvSpPr>
          <p:spPr>
            <a:xfrm>
              <a:off x="5510900" y="1646382"/>
              <a:ext cx="1054000" cy="182950"/>
            </a:xfrm>
            <a:custGeom>
              <a:avLst/>
              <a:gdLst/>
              <a:ahLst/>
              <a:cxnLst/>
              <a:rect l="l" t="t" r="r" b="b"/>
              <a:pathLst>
                <a:path w="42160" h="7318" extrusionOk="0">
                  <a:moveTo>
                    <a:pt x="41226" y="1"/>
                  </a:moveTo>
                  <a:lnTo>
                    <a:pt x="41044" y="201"/>
                  </a:lnTo>
                  <a:cubicBezTo>
                    <a:pt x="41106" y="201"/>
                    <a:pt x="41106" y="299"/>
                    <a:pt x="41044" y="299"/>
                  </a:cubicBezTo>
                  <a:cubicBezTo>
                    <a:pt x="39805" y="298"/>
                    <a:pt x="38566" y="298"/>
                    <a:pt x="37326" y="298"/>
                  </a:cubicBezTo>
                  <a:cubicBezTo>
                    <a:pt x="35540" y="298"/>
                    <a:pt x="33754" y="298"/>
                    <a:pt x="31968" y="298"/>
                  </a:cubicBezTo>
                  <a:cubicBezTo>
                    <a:pt x="21311" y="298"/>
                    <a:pt x="10646" y="279"/>
                    <a:pt x="1" y="14"/>
                  </a:cubicBezTo>
                  <a:lnTo>
                    <a:pt x="1" y="14"/>
                  </a:lnTo>
                  <a:cubicBezTo>
                    <a:pt x="241" y="2400"/>
                    <a:pt x="373" y="4939"/>
                    <a:pt x="54" y="7317"/>
                  </a:cubicBezTo>
                  <a:cubicBezTo>
                    <a:pt x="1748" y="7226"/>
                    <a:pt x="3450" y="7204"/>
                    <a:pt x="5153" y="7204"/>
                  </a:cubicBezTo>
                  <a:cubicBezTo>
                    <a:pt x="6697" y="7204"/>
                    <a:pt x="8242" y="7222"/>
                    <a:pt x="9782" y="7222"/>
                  </a:cubicBezTo>
                  <a:cubicBezTo>
                    <a:pt x="10056" y="7222"/>
                    <a:pt x="10330" y="7221"/>
                    <a:pt x="10604" y="7220"/>
                  </a:cubicBezTo>
                  <a:cubicBezTo>
                    <a:pt x="14055" y="7207"/>
                    <a:pt x="17507" y="7198"/>
                    <a:pt x="20958" y="7154"/>
                  </a:cubicBezTo>
                  <a:cubicBezTo>
                    <a:pt x="27941" y="7061"/>
                    <a:pt x="34923" y="6997"/>
                    <a:pt x="41905" y="6981"/>
                  </a:cubicBezTo>
                  <a:cubicBezTo>
                    <a:pt x="41979" y="6981"/>
                    <a:pt x="42016" y="7038"/>
                    <a:pt x="42016" y="7096"/>
                  </a:cubicBezTo>
                  <a:lnTo>
                    <a:pt x="42160" y="7087"/>
                  </a:lnTo>
                  <a:cubicBezTo>
                    <a:pt x="42016" y="4732"/>
                    <a:pt x="41993" y="2367"/>
                    <a:pt x="41826" y="12"/>
                  </a:cubicBezTo>
                  <a:cubicBezTo>
                    <a:pt x="41621" y="8"/>
                    <a:pt x="41458" y="3"/>
                    <a:pt x="412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8" name="Google Shape;2638;p66"/>
            <p:cNvSpPr/>
            <p:nvPr/>
          </p:nvSpPr>
          <p:spPr>
            <a:xfrm>
              <a:off x="5507625" y="1619307"/>
              <a:ext cx="1048900" cy="32125"/>
            </a:xfrm>
            <a:custGeom>
              <a:avLst/>
              <a:gdLst/>
              <a:ahLst/>
              <a:cxnLst/>
              <a:rect l="l" t="t" r="r" b="b"/>
              <a:pathLst>
                <a:path w="41956" h="1285" extrusionOk="0">
                  <a:moveTo>
                    <a:pt x="0" y="0"/>
                  </a:moveTo>
                  <a:lnTo>
                    <a:pt x="0" y="0"/>
                  </a:lnTo>
                  <a:cubicBezTo>
                    <a:pt x="9" y="20"/>
                    <a:pt x="16" y="36"/>
                    <a:pt x="19" y="58"/>
                  </a:cubicBezTo>
                  <a:cubicBezTo>
                    <a:pt x="53" y="361"/>
                    <a:pt x="88" y="666"/>
                    <a:pt x="118" y="973"/>
                  </a:cubicBezTo>
                  <a:cubicBezTo>
                    <a:pt x="2830" y="944"/>
                    <a:pt x="5543" y="932"/>
                    <a:pt x="8257" y="932"/>
                  </a:cubicBezTo>
                  <a:cubicBezTo>
                    <a:pt x="19229" y="932"/>
                    <a:pt x="30211" y="1133"/>
                    <a:pt x="41175" y="1284"/>
                  </a:cubicBezTo>
                  <a:lnTo>
                    <a:pt x="41357" y="1084"/>
                  </a:lnTo>
                  <a:lnTo>
                    <a:pt x="41357" y="1063"/>
                  </a:lnTo>
                  <a:cubicBezTo>
                    <a:pt x="41589" y="1060"/>
                    <a:pt x="41750" y="1056"/>
                    <a:pt x="41955" y="1052"/>
                  </a:cubicBezTo>
                  <a:cubicBezTo>
                    <a:pt x="41937" y="788"/>
                    <a:pt x="41900" y="527"/>
                    <a:pt x="41877" y="264"/>
                  </a:cubicBezTo>
                  <a:cubicBezTo>
                    <a:pt x="41872" y="264"/>
                    <a:pt x="41870" y="266"/>
                    <a:pt x="41867" y="266"/>
                  </a:cubicBezTo>
                  <a:cubicBezTo>
                    <a:pt x="40259" y="286"/>
                    <a:pt x="38650" y="294"/>
                    <a:pt x="37041" y="294"/>
                  </a:cubicBezTo>
                  <a:cubicBezTo>
                    <a:pt x="31612" y="294"/>
                    <a:pt x="26179" y="204"/>
                    <a:pt x="20753" y="165"/>
                  </a:cubicBezTo>
                  <a:cubicBezTo>
                    <a:pt x="17246" y="137"/>
                    <a:pt x="13736" y="109"/>
                    <a:pt x="10226" y="86"/>
                  </a:cubicBezTo>
                  <a:cubicBezTo>
                    <a:pt x="9913" y="84"/>
                    <a:pt x="9600" y="83"/>
                    <a:pt x="9287" y="83"/>
                  </a:cubicBezTo>
                  <a:cubicBezTo>
                    <a:pt x="7780" y="83"/>
                    <a:pt x="6267" y="101"/>
                    <a:pt x="4755" y="101"/>
                  </a:cubicBezTo>
                  <a:cubicBezTo>
                    <a:pt x="3167" y="101"/>
                    <a:pt x="1580" y="81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9" name="Google Shape;2639;p66"/>
            <p:cNvSpPr/>
            <p:nvPr/>
          </p:nvSpPr>
          <p:spPr>
            <a:xfrm>
              <a:off x="6519550" y="1858532"/>
              <a:ext cx="34225" cy="33950"/>
            </a:xfrm>
            <a:custGeom>
              <a:avLst/>
              <a:gdLst/>
              <a:ahLst/>
              <a:cxnLst/>
              <a:rect l="l" t="t" r="r" b="b"/>
              <a:pathLst>
                <a:path w="1369" h="1358" extrusionOk="0">
                  <a:moveTo>
                    <a:pt x="1368" y="0"/>
                  </a:moveTo>
                  <a:lnTo>
                    <a:pt x="1368" y="0"/>
                  </a:lnTo>
                  <a:cubicBezTo>
                    <a:pt x="1353" y="6"/>
                    <a:pt x="1338" y="14"/>
                    <a:pt x="1320" y="14"/>
                  </a:cubicBezTo>
                  <a:cubicBezTo>
                    <a:pt x="1319" y="14"/>
                    <a:pt x="1317" y="14"/>
                    <a:pt x="1315" y="14"/>
                  </a:cubicBezTo>
                  <a:cubicBezTo>
                    <a:pt x="876" y="10"/>
                    <a:pt x="438" y="6"/>
                    <a:pt x="1" y="2"/>
                  </a:cubicBezTo>
                  <a:lnTo>
                    <a:pt x="1" y="2"/>
                  </a:lnTo>
                  <a:cubicBezTo>
                    <a:pt x="68" y="448"/>
                    <a:pt x="82" y="905"/>
                    <a:pt x="42" y="1358"/>
                  </a:cubicBezTo>
                  <a:cubicBezTo>
                    <a:pt x="456" y="887"/>
                    <a:pt x="901" y="422"/>
                    <a:pt x="13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0" name="Google Shape;2640;p66"/>
            <p:cNvSpPr/>
            <p:nvPr/>
          </p:nvSpPr>
          <p:spPr>
            <a:xfrm>
              <a:off x="5512050" y="1864282"/>
              <a:ext cx="55700" cy="37325"/>
            </a:xfrm>
            <a:custGeom>
              <a:avLst/>
              <a:gdLst/>
              <a:ahLst/>
              <a:cxnLst/>
              <a:rect l="l" t="t" r="r" b="b"/>
              <a:pathLst>
                <a:path w="2228" h="1493" extrusionOk="0">
                  <a:moveTo>
                    <a:pt x="1" y="1"/>
                  </a:moveTo>
                  <a:cubicBezTo>
                    <a:pt x="744" y="498"/>
                    <a:pt x="1478" y="1005"/>
                    <a:pt x="2227" y="1492"/>
                  </a:cubicBezTo>
                  <a:cubicBezTo>
                    <a:pt x="2169" y="1001"/>
                    <a:pt x="2153" y="502"/>
                    <a:pt x="2194" y="8"/>
                  </a:cubicBezTo>
                  <a:cubicBezTo>
                    <a:pt x="1462" y="8"/>
                    <a:pt x="733" y="8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1" name="Google Shape;2641;p66"/>
            <p:cNvSpPr/>
            <p:nvPr/>
          </p:nvSpPr>
          <p:spPr>
            <a:xfrm>
              <a:off x="5327575" y="1884107"/>
              <a:ext cx="226950" cy="22350"/>
            </a:xfrm>
            <a:custGeom>
              <a:avLst/>
              <a:gdLst/>
              <a:ahLst/>
              <a:cxnLst/>
              <a:rect l="l" t="t" r="r" b="b"/>
              <a:pathLst>
                <a:path w="9078" h="894" extrusionOk="0">
                  <a:moveTo>
                    <a:pt x="3975" y="0"/>
                  </a:moveTo>
                  <a:cubicBezTo>
                    <a:pt x="2943" y="0"/>
                    <a:pt x="1909" y="23"/>
                    <a:pt x="864" y="83"/>
                  </a:cubicBezTo>
                  <a:cubicBezTo>
                    <a:pt x="578" y="355"/>
                    <a:pt x="290" y="625"/>
                    <a:pt x="0" y="894"/>
                  </a:cubicBezTo>
                  <a:cubicBezTo>
                    <a:pt x="3021" y="759"/>
                    <a:pt x="6052" y="785"/>
                    <a:pt x="9077" y="766"/>
                  </a:cubicBezTo>
                  <a:cubicBezTo>
                    <a:pt x="8714" y="552"/>
                    <a:pt x="8361" y="325"/>
                    <a:pt x="8020" y="83"/>
                  </a:cubicBezTo>
                  <a:cubicBezTo>
                    <a:pt x="6661" y="39"/>
                    <a:pt x="5320" y="0"/>
                    <a:pt x="397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2" name="Google Shape;2642;p66"/>
            <p:cNvSpPr/>
            <p:nvPr/>
          </p:nvSpPr>
          <p:spPr>
            <a:xfrm>
              <a:off x="5343100" y="1671632"/>
              <a:ext cx="175725" cy="208775"/>
            </a:xfrm>
            <a:custGeom>
              <a:avLst/>
              <a:gdLst/>
              <a:ahLst/>
              <a:cxnLst/>
              <a:rect l="l" t="t" r="r" b="b"/>
              <a:pathLst>
                <a:path w="7029" h="8351" extrusionOk="0">
                  <a:moveTo>
                    <a:pt x="6327" y="0"/>
                  </a:moveTo>
                  <a:lnTo>
                    <a:pt x="6276" y="4"/>
                  </a:lnTo>
                  <a:cubicBezTo>
                    <a:pt x="6276" y="80"/>
                    <a:pt x="6226" y="157"/>
                    <a:pt x="6119" y="161"/>
                  </a:cubicBezTo>
                  <a:cubicBezTo>
                    <a:pt x="5580" y="190"/>
                    <a:pt x="5034" y="202"/>
                    <a:pt x="4486" y="202"/>
                  </a:cubicBezTo>
                  <a:cubicBezTo>
                    <a:pt x="2990" y="202"/>
                    <a:pt x="1472" y="112"/>
                    <a:pt x="1" y="14"/>
                  </a:cubicBezTo>
                  <a:lnTo>
                    <a:pt x="1" y="14"/>
                  </a:lnTo>
                  <a:cubicBezTo>
                    <a:pt x="985" y="1768"/>
                    <a:pt x="2224" y="3343"/>
                    <a:pt x="3510" y="4885"/>
                  </a:cubicBezTo>
                  <a:cubicBezTo>
                    <a:pt x="3559" y="4945"/>
                    <a:pt x="3561" y="5013"/>
                    <a:pt x="3538" y="5066"/>
                  </a:cubicBezTo>
                  <a:cubicBezTo>
                    <a:pt x="3580" y="5132"/>
                    <a:pt x="3586" y="5220"/>
                    <a:pt x="3514" y="5295"/>
                  </a:cubicBezTo>
                  <a:cubicBezTo>
                    <a:pt x="2540" y="6333"/>
                    <a:pt x="1522" y="7359"/>
                    <a:pt x="486" y="8351"/>
                  </a:cubicBezTo>
                  <a:cubicBezTo>
                    <a:pt x="1655" y="8211"/>
                    <a:pt x="2863" y="8130"/>
                    <a:pt x="4068" y="8130"/>
                  </a:cubicBezTo>
                  <a:cubicBezTo>
                    <a:pt x="5064" y="8130"/>
                    <a:pt x="6059" y="8185"/>
                    <a:pt x="7029" y="8307"/>
                  </a:cubicBezTo>
                  <a:cubicBezTo>
                    <a:pt x="6796" y="8130"/>
                    <a:pt x="6565" y="7945"/>
                    <a:pt x="6343" y="7746"/>
                  </a:cubicBezTo>
                  <a:cubicBezTo>
                    <a:pt x="6307" y="7716"/>
                    <a:pt x="6299" y="7675"/>
                    <a:pt x="6306" y="7635"/>
                  </a:cubicBezTo>
                  <a:cubicBezTo>
                    <a:pt x="6278" y="7585"/>
                    <a:pt x="6283" y="7516"/>
                    <a:pt x="6323" y="7470"/>
                  </a:cubicBezTo>
                  <a:cubicBezTo>
                    <a:pt x="6318" y="7458"/>
                    <a:pt x="6313" y="7444"/>
                    <a:pt x="6313" y="7430"/>
                  </a:cubicBezTo>
                  <a:cubicBezTo>
                    <a:pt x="6276" y="5855"/>
                    <a:pt x="6443" y="4275"/>
                    <a:pt x="6431" y="2696"/>
                  </a:cubicBezTo>
                  <a:cubicBezTo>
                    <a:pt x="6429" y="2156"/>
                    <a:pt x="6410" y="1616"/>
                    <a:pt x="6387" y="1078"/>
                  </a:cubicBezTo>
                  <a:cubicBezTo>
                    <a:pt x="4550" y="969"/>
                    <a:pt x="2697" y="897"/>
                    <a:pt x="871" y="662"/>
                  </a:cubicBezTo>
                  <a:cubicBezTo>
                    <a:pt x="808" y="655"/>
                    <a:pt x="804" y="563"/>
                    <a:pt x="871" y="563"/>
                  </a:cubicBezTo>
                  <a:cubicBezTo>
                    <a:pt x="883" y="563"/>
                    <a:pt x="895" y="563"/>
                    <a:pt x="908" y="563"/>
                  </a:cubicBezTo>
                  <a:cubicBezTo>
                    <a:pt x="2729" y="563"/>
                    <a:pt x="4556" y="723"/>
                    <a:pt x="6375" y="849"/>
                  </a:cubicBezTo>
                  <a:cubicBezTo>
                    <a:pt x="6361" y="565"/>
                    <a:pt x="6345" y="283"/>
                    <a:pt x="63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43" name="Google Shape;2643;p66"/>
          <p:cNvGrpSpPr/>
          <p:nvPr/>
        </p:nvGrpSpPr>
        <p:grpSpPr>
          <a:xfrm>
            <a:off x="948449" y="2474882"/>
            <a:ext cx="3248969" cy="1235146"/>
            <a:chOff x="6939375" y="228732"/>
            <a:chExt cx="917425" cy="1122350"/>
          </a:xfrm>
        </p:grpSpPr>
        <p:sp>
          <p:nvSpPr>
            <p:cNvPr id="2644" name="Google Shape;2644;p66"/>
            <p:cNvSpPr/>
            <p:nvPr/>
          </p:nvSpPr>
          <p:spPr>
            <a:xfrm>
              <a:off x="6939375" y="228732"/>
              <a:ext cx="917425" cy="1092925"/>
            </a:xfrm>
            <a:custGeom>
              <a:avLst/>
              <a:gdLst/>
              <a:ahLst/>
              <a:cxnLst/>
              <a:rect l="l" t="t" r="r" b="b"/>
              <a:pathLst>
                <a:path w="36697" h="43717" extrusionOk="0">
                  <a:moveTo>
                    <a:pt x="13408" y="1"/>
                  </a:moveTo>
                  <a:cubicBezTo>
                    <a:pt x="9075" y="1"/>
                    <a:pt x="4745" y="72"/>
                    <a:pt x="426" y="271"/>
                  </a:cubicBezTo>
                  <a:cubicBezTo>
                    <a:pt x="312" y="279"/>
                    <a:pt x="259" y="370"/>
                    <a:pt x="269" y="458"/>
                  </a:cubicBezTo>
                  <a:cubicBezTo>
                    <a:pt x="193" y="482"/>
                    <a:pt x="132" y="544"/>
                    <a:pt x="132" y="648"/>
                  </a:cubicBezTo>
                  <a:cubicBezTo>
                    <a:pt x="123" y="7817"/>
                    <a:pt x="100" y="14989"/>
                    <a:pt x="116" y="22160"/>
                  </a:cubicBezTo>
                  <a:cubicBezTo>
                    <a:pt x="126" y="25668"/>
                    <a:pt x="112" y="29177"/>
                    <a:pt x="110" y="32686"/>
                  </a:cubicBezTo>
                  <a:cubicBezTo>
                    <a:pt x="110" y="36288"/>
                    <a:pt x="1" y="39921"/>
                    <a:pt x="187" y="43515"/>
                  </a:cubicBezTo>
                  <a:lnTo>
                    <a:pt x="378" y="43506"/>
                  </a:lnTo>
                  <a:cubicBezTo>
                    <a:pt x="567" y="39990"/>
                    <a:pt x="474" y="36436"/>
                    <a:pt x="483" y="32915"/>
                  </a:cubicBezTo>
                  <a:cubicBezTo>
                    <a:pt x="493" y="29330"/>
                    <a:pt x="488" y="25743"/>
                    <a:pt x="507" y="22160"/>
                  </a:cubicBezTo>
                  <a:cubicBezTo>
                    <a:pt x="543" y="14989"/>
                    <a:pt x="541" y="7817"/>
                    <a:pt x="551" y="648"/>
                  </a:cubicBezTo>
                  <a:cubicBezTo>
                    <a:pt x="551" y="632"/>
                    <a:pt x="545" y="620"/>
                    <a:pt x="543" y="604"/>
                  </a:cubicBezTo>
                  <a:lnTo>
                    <a:pt x="543" y="604"/>
                  </a:lnTo>
                  <a:cubicBezTo>
                    <a:pt x="982" y="613"/>
                    <a:pt x="1421" y="615"/>
                    <a:pt x="1859" y="620"/>
                  </a:cubicBezTo>
                  <a:cubicBezTo>
                    <a:pt x="1825" y="974"/>
                    <a:pt x="1786" y="1364"/>
                    <a:pt x="1875" y="1682"/>
                  </a:cubicBezTo>
                  <a:cubicBezTo>
                    <a:pt x="1889" y="1732"/>
                    <a:pt x="1934" y="1758"/>
                    <a:pt x="1978" y="1758"/>
                  </a:cubicBezTo>
                  <a:cubicBezTo>
                    <a:pt x="2022" y="1758"/>
                    <a:pt x="2066" y="1733"/>
                    <a:pt x="2079" y="1682"/>
                  </a:cubicBezTo>
                  <a:cubicBezTo>
                    <a:pt x="2167" y="1364"/>
                    <a:pt x="2130" y="976"/>
                    <a:pt x="2095" y="623"/>
                  </a:cubicBezTo>
                  <a:lnTo>
                    <a:pt x="2095" y="623"/>
                  </a:lnTo>
                  <a:cubicBezTo>
                    <a:pt x="3069" y="633"/>
                    <a:pt x="4042" y="637"/>
                    <a:pt x="5016" y="637"/>
                  </a:cubicBezTo>
                  <a:cubicBezTo>
                    <a:pt x="9239" y="637"/>
                    <a:pt x="13466" y="560"/>
                    <a:pt x="17687" y="560"/>
                  </a:cubicBezTo>
                  <a:cubicBezTo>
                    <a:pt x="17885" y="560"/>
                    <a:pt x="18083" y="560"/>
                    <a:pt x="18281" y="561"/>
                  </a:cubicBezTo>
                  <a:cubicBezTo>
                    <a:pt x="24157" y="569"/>
                    <a:pt x="30042" y="569"/>
                    <a:pt x="35916" y="685"/>
                  </a:cubicBezTo>
                  <a:cubicBezTo>
                    <a:pt x="36096" y="7863"/>
                    <a:pt x="36221" y="15047"/>
                    <a:pt x="36149" y="22228"/>
                  </a:cubicBezTo>
                  <a:cubicBezTo>
                    <a:pt x="36115" y="25763"/>
                    <a:pt x="36113" y="29298"/>
                    <a:pt x="36103" y="32835"/>
                  </a:cubicBezTo>
                  <a:cubicBezTo>
                    <a:pt x="36091" y="36436"/>
                    <a:pt x="35865" y="40121"/>
                    <a:pt x="36145" y="43716"/>
                  </a:cubicBezTo>
                  <a:lnTo>
                    <a:pt x="36405" y="43698"/>
                  </a:lnTo>
                  <a:cubicBezTo>
                    <a:pt x="36696" y="40187"/>
                    <a:pt x="36501" y="36586"/>
                    <a:pt x="36511" y="33065"/>
                  </a:cubicBezTo>
                  <a:cubicBezTo>
                    <a:pt x="36523" y="29452"/>
                    <a:pt x="36553" y="25838"/>
                    <a:pt x="36533" y="22228"/>
                  </a:cubicBezTo>
                  <a:cubicBezTo>
                    <a:pt x="36491" y="15033"/>
                    <a:pt x="36674" y="7841"/>
                    <a:pt x="36412" y="647"/>
                  </a:cubicBezTo>
                  <a:cubicBezTo>
                    <a:pt x="36408" y="541"/>
                    <a:pt x="36348" y="474"/>
                    <a:pt x="36274" y="438"/>
                  </a:cubicBezTo>
                  <a:cubicBezTo>
                    <a:pt x="36248" y="392"/>
                    <a:pt x="36205" y="354"/>
                    <a:pt x="36135" y="354"/>
                  </a:cubicBezTo>
                  <a:cubicBezTo>
                    <a:pt x="28576" y="219"/>
                    <a:pt x="20988" y="1"/>
                    <a:pt x="134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5" name="Google Shape;2645;p66"/>
            <p:cNvSpPr/>
            <p:nvPr/>
          </p:nvSpPr>
          <p:spPr>
            <a:xfrm>
              <a:off x="7392275" y="1128432"/>
              <a:ext cx="460375" cy="222650"/>
            </a:xfrm>
            <a:custGeom>
              <a:avLst/>
              <a:gdLst/>
              <a:ahLst/>
              <a:cxnLst/>
              <a:rect l="l" t="t" r="r" b="b"/>
              <a:pathLst>
                <a:path w="18415" h="8906" extrusionOk="0">
                  <a:moveTo>
                    <a:pt x="132" y="0"/>
                  </a:moveTo>
                  <a:lnTo>
                    <a:pt x="0" y="261"/>
                  </a:lnTo>
                  <a:cubicBezTo>
                    <a:pt x="1277" y="931"/>
                    <a:pt x="2642" y="1479"/>
                    <a:pt x="3931" y="2141"/>
                  </a:cubicBezTo>
                  <a:cubicBezTo>
                    <a:pt x="5472" y="2933"/>
                    <a:pt x="7022" y="3714"/>
                    <a:pt x="8573" y="4485"/>
                  </a:cubicBezTo>
                  <a:cubicBezTo>
                    <a:pt x="11615" y="5992"/>
                    <a:pt x="14669" y="7470"/>
                    <a:pt x="17754" y="8883"/>
                  </a:cubicBezTo>
                  <a:cubicBezTo>
                    <a:pt x="17790" y="8899"/>
                    <a:pt x="17824" y="8906"/>
                    <a:pt x="17857" y="8906"/>
                  </a:cubicBezTo>
                  <a:cubicBezTo>
                    <a:pt x="17959" y="8906"/>
                    <a:pt x="18044" y="8837"/>
                    <a:pt x="18084" y="8752"/>
                  </a:cubicBezTo>
                  <a:cubicBezTo>
                    <a:pt x="18096" y="8755"/>
                    <a:pt x="18108" y="8756"/>
                    <a:pt x="18120" y="8756"/>
                  </a:cubicBezTo>
                  <a:cubicBezTo>
                    <a:pt x="18160" y="8756"/>
                    <a:pt x="18200" y="8736"/>
                    <a:pt x="18225" y="8680"/>
                  </a:cubicBezTo>
                  <a:cubicBezTo>
                    <a:pt x="18297" y="8535"/>
                    <a:pt x="18335" y="8382"/>
                    <a:pt x="18361" y="8221"/>
                  </a:cubicBezTo>
                  <a:cubicBezTo>
                    <a:pt x="18385" y="8064"/>
                    <a:pt x="18414" y="7887"/>
                    <a:pt x="18324" y="7750"/>
                  </a:cubicBezTo>
                  <a:cubicBezTo>
                    <a:pt x="18313" y="7734"/>
                    <a:pt x="18301" y="7720"/>
                    <a:pt x="18289" y="7710"/>
                  </a:cubicBezTo>
                  <a:lnTo>
                    <a:pt x="18029" y="7728"/>
                  </a:lnTo>
                  <a:cubicBezTo>
                    <a:pt x="18031" y="7736"/>
                    <a:pt x="18031" y="7742"/>
                    <a:pt x="18031" y="7750"/>
                  </a:cubicBezTo>
                  <a:cubicBezTo>
                    <a:pt x="18021" y="7763"/>
                    <a:pt x="18013" y="7774"/>
                    <a:pt x="18005" y="7791"/>
                  </a:cubicBezTo>
                  <a:cubicBezTo>
                    <a:pt x="17957" y="7909"/>
                    <a:pt x="17994" y="8044"/>
                    <a:pt x="17994" y="8169"/>
                  </a:cubicBezTo>
                  <a:cubicBezTo>
                    <a:pt x="17994" y="8271"/>
                    <a:pt x="17983" y="8370"/>
                    <a:pt x="17969" y="8467"/>
                  </a:cubicBezTo>
                  <a:cubicBezTo>
                    <a:pt x="14771" y="6960"/>
                    <a:pt x="11575" y="5445"/>
                    <a:pt x="8405" y="3879"/>
                  </a:cubicBezTo>
                  <a:cubicBezTo>
                    <a:pt x="6851" y="3113"/>
                    <a:pt x="5299" y="2334"/>
                    <a:pt x="3752" y="1550"/>
                  </a:cubicBezTo>
                  <a:cubicBezTo>
                    <a:pt x="2644" y="986"/>
                    <a:pt x="1402" y="159"/>
                    <a:pt x="13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6" name="Google Shape;2646;p66"/>
            <p:cNvSpPr/>
            <p:nvPr/>
          </p:nvSpPr>
          <p:spPr>
            <a:xfrm>
              <a:off x="6948800" y="242732"/>
              <a:ext cx="896100" cy="1097400"/>
            </a:xfrm>
            <a:custGeom>
              <a:avLst/>
              <a:gdLst/>
              <a:ahLst/>
              <a:cxnLst/>
              <a:rect l="l" t="t" r="r" b="b"/>
              <a:pathLst>
                <a:path w="35844" h="43896" extrusionOk="0">
                  <a:moveTo>
                    <a:pt x="34902" y="134"/>
                  </a:moveTo>
                  <a:cubicBezTo>
                    <a:pt x="34953" y="134"/>
                    <a:pt x="35001" y="167"/>
                    <a:pt x="35001" y="233"/>
                  </a:cubicBezTo>
                  <a:cubicBezTo>
                    <a:pt x="35003" y="529"/>
                    <a:pt x="34915" y="832"/>
                    <a:pt x="34858" y="1120"/>
                  </a:cubicBezTo>
                  <a:cubicBezTo>
                    <a:pt x="34847" y="1179"/>
                    <a:pt x="34806" y="1204"/>
                    <a:pt x="34762" y="1204"/>
                  </a:cubicBezTo>
                  <a:cubicBezTo>
                    <a:pt x="34695" y="1204"/>
                    <a:pt x="34621" y="1147"/>
                    <a:pt x="34633" y="1060"/>
                  </a:cubicBezTo>
                  <a:cubicBezTo>
                    <a:pt x="34680" y="776"/>
                    <a:pt x="34698" y="476"/>
                    <a:pt x="34798" y="206"/>
                  </a:cubicBezTo>
                  <a:cubicBezTo>
                    <a:pt x="34816" y="157"/>
                    <a:pt x="34860" y="134"/>
                    <a:pt x="34902" y="134"/>
                  </a:cubicBezTo>
                  <a:close/>
                  <a:moveTo>
                    <a:pt x="1850" y="2436"/>
                  </a:moveTo>
                  <a:cubicBezTo>
                    <a:pt x="1896" y="2436"/>
                    <a:pt x="1943" y="2474"/>
                    <a:pt x="1928" y="2534"/>
                  </a:cubicBezTo>
                  <a:cubicBezTo>
                    <a:pt x="1810" y="3011"/>
                    <a:pt x="1832" y="3466"/>
                    <a:pt x="1838" y="3951"/>
                  </a:cubicBezTo>
                  <a:cubicBezTo>
                    <a:pt x="1839" y="4005"/>
                    <a:pt x="1796" y="4034"/>
                    <a:pt x="1753" y="4034"/>
                  </a:cubicBezTo>
                  <a:cubicBezTo>
                    <a:pt x="1718" y="4034"/>
                    <a:pt x="1683" y="4015"/>
                    <a:pt x="1671" y="3975"/>
                  </a:cubicBezTo>
                  <a:cubicBezTo>
                    <a:pt x="1538" y="3490"/>
                    <a:pt x="1621" y="2963"/>
                    <a:pt x="1774" y="2492"/>
                  </a:cubicBezTo>
                  <a:cubicBezTo>
                    <a:pt x="1787" y="2453"/>
                    <a:pt x="1818" y="2436"/>
                    <a:pt x="1850" y="2436"/>
                  </a:cubicBezTo>
                  <a:close/>
                  <a:moveTo>
                    <a:pt x="34782" y="2583"/>
                  </a:moveTo>
                  <a:cubicBezTo>
                    <a:pt x="34814" y="2583"/>
                    <a:pt x="34846" y="2601"/>
                    <a:pt x="34860" y="2641"/>
                  </a:cubicBezTo>
                  <a:cubicBezTo>
                    <a:pt x="35107" y="3363"/>
                    <a:pt x="35068" y="4108"/>
                    <a:pt x="34842" y="4830"/>
                  </a:cubicBezTo>
                  <a:cubicBezTo>
                    <a:pt x="34828" y="4874"/>
                    <a:pt x="34793" y="4892"/>
                    <a:pt x="34758" y="4892"/>
                  </a:cubicBezTo>
                  <a:cubicBezTo>
                    <a:pt x="34705" y="4892"/>
                    <a:pt x="34651" y="4849"/>
                    <a:pt x="34671" y="4782"/>
                  </a:cubicBezTo>
                  <a:cubicBezTo>
                    <a:pt x="34865" y="4083"/>
                    <a:pt x="34842" y="3395"/>
                    <a:pt x="34698" y="2685"/>
                  </a:cubicBezTo>
                  <a:cubicBezTo>
                    <a:pt x="34686" y="2622"/>
                    <a:pt x="34734" y="2583"/>
                    <a:pt x="34782" y="2583"/>
                  </a:cubicBezTo>
                  <a:close/>
                  <a:moveTo>
                    <a:pt x="1887" y="6606"/>
                  </a:moveTo>
                  <a:cubicBezTo>
                    <a:pt x="1918" y="6606"/>
                    <a:pt x="1950" y="6627"/>
                    <a:pt x="1951" y="6669"/>
                  </a:cubicBezTo>
                  <a:cubicBezTo>
                    <a:pt x="1958" y="6953"/>
                    <a:pt x="1988" y="7246"/>
                    <a:pt x="1963" y="7528"/>
                  </a:cubicBezTo>
                  <a:cubicBezTo>
                    <a:pt x="1958" y="7576"/>
                    <a:pt x="1922" y="7601"/>
                    <a:pt x="1887" y="7601"/>
                  </a:cubicBezTo>
                  <a:cubicBezTo>
                    <a:pt x="1851" y="7601"/>
                    <a:pt x="1815" y="7576"/>
                    <a:pt x="1810" y="7528"/>
                  </a:cubicBezTo>
                  <a:cubicBezTo>
                    <a:pt x="1785" y="7246"/>
                    <a:pt x="1815" y="6953"/>
                    <a:pt x="1822" y="6669"/>
                  </a:cubicBezTo>
                  <a:cubicBezTo>
                    <a:pt x="1823" y="6627"/>
                    <a:pt x="1855" y="6606"/>
                    <a:pt x="1887" y="6606"/>
                  </a:cubicBezTo>
                  <a:close/>
                  <a:moveTo>
                    <a:pt x="34768" y="6733"/>
                  </a:moveTo>
                  <a:cubicBezTo>
                    <a:pt x="34808" y="6733"/>
                    <a:pt x="34849" y="6760"/>
                    <a:pt x="34851" y="6812"/>
                  </a:cubicBezTo>
                  <a:cubicBezTo>
                    <a:pt x="34879" y="7431"/>
                    <a:pt x="34890" y="8051"/>
                    <a:pt x="34851" y="8671"/>
                  </a:cubicBezTo>
                  <a:cubicBezTo>
                    <a:pt x="34848" y="8724"/>
                    <a:pt x="34808" y="8750"/>
                    <a:pt x="34769" y="8750"/>
                  </a:cubicBezTo>
                  <a:cubicBezTo>
                    <a:pt x="34730" y="8750"/>
                    <a:pt x="34690" y="8724"/>
                    <a:pt x="34687" y="8671"/>
                  </a:cubicBezTo>
                  <a:cubicBezTo>
                    <a:pt x="34645" y="8051"/>
                    <a:pt x="34657" y="7431"/>
                    <a:pt x="34687" y="6812"/>
                  </a:cubicBezTo>
                  <a:cubicBezTo>
                    <a:pt x="34689" y="6759"/>
                    <a:pt x="34729" y="6733"/>
                    <a:pt x="34768" y="6733"/>
                  </a:cubicBezTo>
                  <a:close/>
                  <a:moveTo>
                    <a:pt x="1743" y="9606"/>
                  </a:moveTo>
                  <a:cubicBezTo>
                    <a:pt x="1775" y="9606"/>
                    <a:pt x="1808" y="9629"/>
                    <a:pt x="1810" y="9673"/>
                  </a:cubicBezTo>
                  <a:cubicBezTo>
                    <a:pt x="1831" y="10146"/>
                    <a:pt x="1896" y="10656"/>
                    <a:pt x="1828" y="11125"/>
                  </a:cubicBezTo>
                  <a:cubicBezTo>
                    <a:pt x="1823" y="11167"/>
                    <a:pt x="1783" y="11189"/>
                    <a:pt x="1743" y="11189"/>
                  </a:cubicBezTo>
                  <a:cubicBezTo>
                    <a:pt x="1703" y="11189"/>
                    <a:pt x="1662" y="11167"/>
                    <a:pt x="1655" y="11125"/>
                  </a:cubicBezTo>
                  <a:cubicBezTo>
                    <a:pt x="1589" y="10656"/>
                    <a:pt x="1655" y="10146"/>
                    <a:pt x="1677" y="9673"/>
                  </a:cubicBezTo>
                  <a:cubicBezTo>
                    <a:pt x="1678" y="9629"/>
                    <a:pt x="1710" y="9606"/>
                    <a:pt x="1743" y="9606"/>
                  </a:cubicBezTo>
                  <a:close/>
                  <a:moveTo>
                    <a:pt x="34768" y="10893"/>
                  </a:moveTo>
                  <a:cubicBezTo>
                    <a:pt x="34800" y="10893"/>
                    <a:pt x="34834" y="10915"/>
                    <a:pt x="34837" y="10959"/>
                  </a:cubicBezTo>
                  <a:cubicBezTo>
                    <a:pt x="34885" y="11675"/>
                    <a:pt x="34865" y="12387"/>
                    <a:pt x="34846" y="13103"/>
                  </a:cubicBezTo>
                  <a:cubicBezTo>
                    <a:pt x="34844" y="13153"/>
                    <a:pt x="34806" y="13178"/>
                    <a:pt x="34768" y="13178"/>
                  </a:cubicBezTo>
                  <a:cubicBezTo>
                    <a:pt x="34731" y="13178"/>
                    <a:pt x="34693" y="13153"/>
                    <a:pt x="34692" y="13103"/>
                  </a:cubicBezTo>
                  <a:cubicBezTo>
                    <a:pt x="34673" y="12387"/>
                    <a:pt x="34653" y="11675"/>
                    <a:pt x="34701" y="10959"/>
                  </a:cubicBezTo>
                  <a:cubicBezTo>
                    <a:pt x="34703" y="10915"/>
                    <a:pt x="34735" y="10893"/>
                    <a:pt x="34768" y="10893"/>
                  </a:cubicBezTo>
                  <a:close/>
                  <a:moveTo>
                    <a:pt x="1886" y="13029"/>
                  </a:moveTo>
                  <a:cubicBezTo>
                    <a:pt x="1924" y="13029"/>
                    <a:pt x="1962" y="13053"/>
                    <a:pt x="1963" y="13103"/>
                  </a:cubicBezTo>
                  <a:cubicBezTo>
                    <a:pt x="1977" y="13572"/>
                    <a:pt x="2029" y="14065"/>
                    <a:pt x="1967" y="14533"/>
                  </a:cubicBezTo>
                  <a:cubicBezTo>
                    <a:pt x="1960" y="14585"/>
                    <a:pt x="1924" y="14611"/>
                    <a:pt x="1887" y="14611"/>
                  </a:cubicBezTo>
                  <a:cubicBezTo>
                    <a:pt x="1850" y="14611"/>
                    <a:pt x="1813" y="14585"/>
                    <a:pt x="1806" y="14533"/>
                  </a:cubicBezTo>
                  <a:cubicBezTo>
                    <a:pt x="1743" y="14067"/>
                    <a:pt x="1796" y="13572"/>
                    <a:pt x="1808" y="13103"/>
                  </a:cubicBezTo>
                  <a:cubicBezTo>
                    <a:pt x="1810" y="13053"/>
                    <a:pt x="1849" y="13029"/>
                    <a:pt x="1886" y="13029"/>
                  </a:cubicBezTo>
                  <a:close/>
                  <a:moveTo>
                    <a:pt x="34769" y="15596"/>
                  </a:moveTo>
                  <a:cubicBezTo>
                    <a:pt x="34810" y="15596"/>
                    <a:pt x="34850" y="15623"/>
                    <a:pt x="34851" y="15676"/>
                  </a:cubicBezTo>
                  <a:cubicBezTo>
                    <a:pt x="34877" y="16345"/>
                    <a:pt x="34874" y="17010"/>
                    <a:pt x="34856" y="17678"/>
                  </a:cubicBezTo>
                  <a:cubicBezTo>
                    <a:pt x="34853" y="17734"/>
                    <a:pt x="34811" y="17762"/>
                    <a:pt x="34769" y="17762"/>
                  </a:cubicBezTo>
                  <a:cubicBezTo>
                    <a:pt x="34726" y="17762"/>
                    <a:pt x="34684" y="17733"/>
                    <a:pt x="34682" y="17678"/>
                  </a:cubicBezTo>
                  <a:cubicBezTo>
                    <a:pt x="34661" y="17010"/>
                    <a:pt x="34659" y="16345"/>
                    <a:pt x="34685" y="15676"/>
                  </a:cubicBezTo>
                  <a:cubicBezTo>
                    <a:pt x="34687" y="15623"/>
                    <a:pt x="34728" y="15596"/>
                    <a:pt x="34769" y="15596"/>
                  </a:cubicBezTo>
                  <a:close/>
                  <a:moveTo>
                    <a:pt x="1620" y="16466"/>
                  </a:moveTo>
                  <a:cubicBezTo>
                    <a:pt x="1646" y="16466"/>
                    <a:pt x="1671" y="16480"/>
                    <a:pt x="1681" y="16512"/>
                  </a:cubicBezTo>
                  <a:cubicBezTo>
                    <a:pt x="1838" y="17043"/>
                    <a:pt x="1991" y="17731"/>
                    <a:pt x="1826" y="18274"/>
                  </a:cubicBezTo>
                  <a:cubicBezTo>
                    <a:pt x="1812" y="18321"/>
                    <a:pt x="1774" y="18343"/>
                    <a:pt x="1736" y="18343"/>
                  </a:cubicBezTo>
                  <a:cubicBezTo>
                    <a:pt x="1688" y="18343"/>
                    <a:pt x="1639" y="18309"/>
                    <a:pt x="1635" y="18248"/>
                  </a:cubicBezTo>
                  <a:cubicBezTo>
                    <a:pt x="1619" y="17982"/>
                    <a:pt x="1669" y="17715"/>
                    <a:pt x="1663" y="17445"/>
                  </a:cubicBezTo>
                  <a:cubicBezTo>
                    <a:pt x="1655" y="17142"/>
                    <a:pt x="1617" y="16844"/>
                    <a:pt x="1552" y="16548"/>
                  </a:cubicBezTo>
                  <a:cubicBezTo>
                    <a:pt x="1542" y="16498"/>
                    <a:pt x="1582" y="16466"/>
                    <a:pt x="1620" y="16466"/>
                  </a:cubicBezTo>
                  <a:close/>
                  <a:moveTo>
                    <a:pt x="1743" y="19890"/>
                  </a:moveTo>
                  <a:cubicBezTo>
                    <a:pt x="1781" y="19890"/>
                    <a:pt x="1819" y="19915"/>
                    <a:pt x="1822" y="19966"/>
                  </a:cubicBezTo>
                  <a:cubicBezTo>
                    <a:pt x="1848" y="20441"/>
                    <a:pt x="1884" y="20920"/>
                    <a:pt x="1845" y="21395"/>
                  </a:cubicBezTo>
                  <a:cubicBezTo>
                    <a:pt x="1839" y="21461"/>
                    <a:pt x="1791" y="21494"/>
                    <a:pt x="1743" y="21494"/>
                  </a:cubicBezTo>
                  <a:cubicBezTo>
                    <a:pt x="1694" y="21494"/>
                    <a:pt x="1646" y="21461"/>
                    <a:pt x="1642" y="21395"/>
                  </a:cubicBezTo>
                  <a:cubicBezTo>
                    <a:pt x="1602" y="20919"/>
                    <a:pt x="1639" y="20441"/>
                    <a:pt x="1665" y="19966"/>
                  </a:cubicBezTo>
                  <a:cubicBezTo>
                    <a:pt x="1667" y="19915"/>
                    <a:pt x="1705" y="19890"/>
                    <a:pt x="1743" y="19890"/>
                  </a:cubicBezTo>
                  <a:close/>
                  <a:moveTo>
                    <a:pt x="34769" y="20031"/>
                  </a:moveTo>
                  <a:cubicBezTo>
                    <a:pt x="34808" y="20031"/>
                    <a:pt x="34848" y="20057"/>
                    <a:pt x="34849" y="20109"/>
                  </a:cubicBezTo>
                  <a:cubicBezTo>
                    <a:pt x="34867" y="20682"/>
                    <a:pt x="34860" y="21252"/>
                    <a:pt x="34835" y="21825"/>
                  </a:cubicBezTo>
                  <a:cubicBezTo>
                    <a:pt x="34833" y="21867"/>
                    <a:pt x="34800" y="21889"/>
                    <a:pt x="34768" y="21889"/>
                  </a:cubicBezTo>
                  <a:cubicBezTo>
                    <a:pt x="34736" y="21889"/>
                    <a:pt x="34704" y="21867"/>
                    <a:pt x="34703" y="21825"/>
                  </a:cubicBezTo>
                  <a:cubicBezTo>
                    <a:pt x="34678" y="21252"/>
                    <a:pt x="34671" y="20682"/>
                    <a:pt x="34689" y="20109"/>
                  </a:cubicBezTo>
                  <a:cubicBezTo>
                    <a:pt x="34690" y="20057"/>
                    <a:pt x="34730" y="20031"/>
                    <a:pt x="34769" y="20031"/>
                  </a:cubicBezTo>
                  <a:close/>
                  <a:moveTo>
                    <a:pt x="1819" y="23627"/>
                  </a:moveTo>
                  <a:cubicBezTo>
                    <a:pt x="1849" y="23627"/>
                    <a:pt x="1880" y="23647"/>
                    <a:pt x="1882" y="23686"/>
                  </a:cubicBezTo>
                  <a:cubicBezTo>
                    <a:pt x="1921" y="24256"/>
                    <a:pt x="1967" y="24827"/>
                    <a:pt x="1961" y="25399"/>
                  </a:cubicBezTo>
                  <a:cubicBezTo>
                    <a:pt x="1961" y="25450"/>
                    <a:pt x="1924" y="25474"/>
                    <a:pt x="1887" y="25474"/>
                  </a:cubicBezTo>
                  <a:cubicBezTo>
                    <a:pt x="1848" y="25474"/>
                    <a:pt x="1809" y="25449"/>
                    <a:pt x="1806" y="25399"/>
                  </a:cubicBezTo>
                  <a:cubicBezTo>
                    <a:pt x="1757" y="24829"/>
                    <a:pt x="1762" y="24258"/>
                    <a:pt x="1760" y="23686"/>
                  </a:cubicBezTo>
                  <a:cubicBezTo>
                    <a:pt x="1760" y="23646"/>
                    <a:pt x="1789" y="23627"/>
                    <a:pt x="1819" y="23627"/>
                  </a:cubicBezTo>
                  <a:close/>
                  <a:moveTo>
                    <a:pt x="34625" y="24312"/>
                  </a:moveTo>
                  <a:cubicBezTo>
                    <a:pt x="34669" y="24312"/>
                    <a:pt x="34712" y="24340"/>
                    <a:pt x="34715" y="24397"/>
                  </a:cubicBezTo>
                  <a:cubicBezTo>
                    <a:pt x="34733" y="24970"/>
                    <a:pt x="34719" y="25542"/>
                    <a:pt x="34708" y="26112"/>
                  </a:cubicBezTo>
                  <a:cubicBezTo>
                    <a:pt x="34708" y="26166"/>
                    <a:pt x="34667" y="26193"/>
                    <a:pt x="34626" y="26193"/>
                  </a:cubicBezTo>
                  <a:cubicBezTo>
                    <a:pt x="34584" y="26193"/>
                    <a:pt x="34543" y="26166"/>
                    <a:pt x="34541" y="26112"/>
                  </a:cubicBezTo>
                  <a:cubicBezTo>
                    <a:pt x="34532" y="25542"/>
                    <a:pt x="34519" y="24970"/>
                    <a:pt x="34537" y="24397"/>
                  </a:cubicBezTo>
                  <a:cubicBezTo>
                    <a:pt x="34538" y="24340"/>
                    <a:pt x="34582" y="24312"/>
                    <a:pt x="34625" y="24312"/>
                  </a:cubicBezTo>
                  <a:close/>
                  <a:moveTo>
                    <a:pt x="1885" y="27046"/>
                  </a:moveTo>
                  <a:cubicBezTo>
                    <a:pt x="1920" y="27046"/>
                    <a:pt x="1953" y="27069"/>
                    <a:pt x="1956" y="27114"/>
                  </a:cubicBezTo>
                  <a:cubicBezTo>
                    <a:pt x="1983" y="27680"/>
                    <a:pt x="2015" y="28264"/>
                    <a:pt x="1975" y="28829"/>
                  </a:cubicBezTo>
                  <a:cubicBezTo>
                    <a:pt x="1971" y="28886"/>
                    <a:pt x="1929" y="28914"/>
                    <a:pt x="1886" y="28914"/>
                  </a:cubicBezTo>
                  <a:cubicBezTo>
                    <a:pt x="1844" y="28914"/>
                    <a:pt x="1801" y="28886"/>
                    <a:pt x="1796" y="28829"/>
                  </a:cubicBezTo>
                  <a:cubicBezTo>
                    <a:pt x="1757" y="28264"/>
                    <a:pt x="1787" y="27680"/>
                    <a:pt x="1815" y="27114"/>
                  </a:cubicBezTo>
                  <a:cubicBezTo>
                    <a:pt x="1817" y="27069"/>
                    <a:pt x="1851" y="27046"/>
                    <a:pt x="1885" y="27046"/>
                  </a:cubicBezTo>
                  <a:close/>
                  <a:moveTo>
                    <a:pt x="34768" y="28190"/>
                  </a:moveTo>
                  <a:cubicBezTo>
                    <a:pt x="34803" y="28190"/>
                    <a:pt x="34837" y="28212"/>
                    <a:pt x="34839" y="28257"/>
                  </a:cubicBezTo>
                  <a:cubicBezTo>
                    <a:pt x="34863" y="28783"/>
                    <a:pt x="34849" y="29306"/>
                    <a:pt x="34837" y="29829"/>
                  </a:cubicBezTo>
                  <a:cubicBezTo>
                    <a:pt x="34836" y="29873"/>
                    <a:pt x="34803" y="29895"/>
                    <a:pt x="34769" y="29895"/>
                  </a:cubicBezTo>
                  <a:cubicBezTo>
                    <a:pt x="34735" y="29895"/>
                    <a:pt x="34702" y="29873"/>
                    <a:pt x="34701" y="29829"/>
                  </a:cubicBezTo>
                  <a:cubicBezTo>
                    <a:pt x="34687" y="29306"/>
                    <a:pt x="34675" y="28783"/>
                    <a:pt x="34698" y="28257"/>
                  </a:cubicBezTo>
                  <a:cubicBezTo>
                    <a:pt x="34700" y="28212"/>
                    <a:pt x="34734" y="28190"/>
                    <a:pt x="34768" y="28190"/>
                  </a:cubicBezTo>
                  <a:close/>
                  <a:moveTo>
                    <a:pt x="1747" y="30911"/>
                  </a:moveTo>
                  <a:cubicBezTo>
                    <a:pt x="1773" y="30911"/>
                    <a:pt x="1799" y="30924"/>
                    <a:pt x="1810" y="30954"/>
                  </a:cubicBezTo>
                  <a:cubicBezTo>
                    <a:pt x="1974" y="31386"/>
                    <a:pt x="2041" y="31827"/>
                    <a:pt x="1956" y="32282"/>
                  </a:cubicBezTo>
                  <a:cubicBezTo>
                    <a:pt x="1949" y="32321"/>
                    <a:pt x="1916" y="32338"/>
                    <a:pt x="1883" y="32338"/>
                  </a:cubicBezTo>
                  <a:cubicBezTo>
                    <a:pt x="1841" y="32338"/>
                    <a:pt x="1797" y="32310"/>
                    <a:pt x="1801" y="32261"/>
                  </a:cubicBezTo>
                  <a:cubicBezTo>
                    <a:pt x="1836" y="31827"/>
                    <a:pt x="1818" y="31404"/>
                    <a:pt x="1689" y="30988"/>
                  </a:cubicBezTo>
                  <a:cubicBezTo>
                    <a:pt x="1673" y="30940"/>
                    <a:pt x="1710" y="30911"/>
                    <a:pt x="1747" y="30911"/>
                  </a:cubicBezTo>
                  <a:close/>
                  <a:moveTo>
                    <a:pt x="34769" y="31619"/>
                  </a:moveTo>
                  <a:cubicBezTo>
                    <a:pt x="34803" y="31619"/>
                    <a:pt x="34837" y="31642"/>
                    <a:pt x="34842" y="31688"/>
                  </a:cubicBezTo>
                  <a:cubicBezTo>
                    <a:pt x="34885" y="32211"/>
                    <a:pt x="34869" y="32741"/>
                    <a:pt x="34837" y="33261"/>
                  </a:cubicBezTo>
                  <a:cubicBezTo>
                    <a:pt x="34835" y="33306"/>
                    <a:pt x="34802" y="33328"/>
                    <a:pt x="34769" y="33328"/>
                  </a:cubicBezTo>
                  <a:cubicBezTo>
                    <a:pt x="34736" y="33328"/>
                    <a:pt x="34702" y="33306"/>
                    <a:pt x="34698" y="33261"/>
                  </a:cubicBezTo>
                  <a:cubicBezTo>
                    <a:pt x="34666" y="32741"/>
                    <a:pt x="34650" y="32211"/>
                    <a:pt x="34696" y="31688"/>
                  </a:cubicBezTo>
                  <a:cubicBezTo>
                    <a:pt x="34700" y="31642"/>
                    <a:pt x="34734" y="31619"/>
                    <a:pt x="34769" y="31619"/>
                  </a:cubicBezTo>
                  <a:close/>
                  <a:moveTo>
                    <a:pt x="19057" y="33704"/>
                  </a:moveTo>
                  <a:cubicBezTo>
                    <a:pt x="19065" y="33704"/>
                    <a:pt x="19073" y="33705"/>
                    <a:pt x="19081" y="33708"/>
                  </a:cubicBezTo>
                  <a:cubicBezTo>
                    <a:pt x="19632" y="33913"/>
                    <a:pt x="20159" y="34159"/>
                    <a:pt x="20638" y="34507"/>
                  </a:cubicBezTo>
                  <a:cubicBezTo>
                    <a:pt x="20711" y="34559"/>
                    <a:pt x="20669" y="34667"/>
                    <a:pt x="20594" y="34667"/>
                  </a:cubicBezTo>
                  <a:cubicBezTo>
                    <a:pt x="20580" y="34667"/>
                    <a:pt x="20565" y="34664"/>
                    <a:pt x="20549" y="34655"/>
                  </a:cubicBezTo>
                  <a:cubicBezTo>
                    <a:pt x="20051" y="34372"/>
                    <a:pt x="19547" y="34088"/>
                    <a:pt x="19016" y="33861"/>
                  </a:cubicBezTo>
                  <a:cubicBezTo>
                    <a:pt x="18939" y="33827"/>
                    <a:pt x="18983" y="33704"/>
                    <a:pt x="19057" y="33704"/>
                  </a:cubicBezTo>
                  <a:close/>
                  <a:moveTo>
                    <a:pt x="16621" y="33615"/>
                  </a:moveTo>
                  <a:cubicBezTo>
                    <a:pt x="16706" y="33615"/>
                    <a:pt x="16742" y="33735"/>
                    <a:pt x="16666" y="33787"/>
                  </a:cubicBezTo>
                  <a:cubicBezTo>
                    <a:pt x="16151" y="34129"/>
                    <a:pt x="15560" y="34366"/>
                    <a:pt x="15031" y="34692"/>
                  </a:cubicBezTo>
                  <a:cubicBezTo>
                    <a:pt x="15016" y="34702"/>
                    <a:pt x="15000" y="34706"/>
                    <a:pt x="14986" y="34706"/>
                  </a:cubicBezTo>
                  <a:cubicBezTo>
                    <a:pt x="14912" y="34706"/>
                    <a:pt x="14868" y="34594"/>
                    <a:pt x="14944" y="34539"/>
                  </a:cubicBezTo>
                  <a:cubicBezTo>
                    <a:pt x="15439" y="34182"/>
                    <a:pt x="15998" y="33780"/>
                    <a:pt x="16594" y="33619"/>
                  </a:cubicBezTo>
                  <a:cubicBezTo>
                    <a:pt x="16604" y="33616"/>
                    <a:pt x="16612" y="33615"/>
                    <a:pt x="16621" y="33615"/>
                  </a:cubicBezTo>
                  <a:close/>
                  <a:moveTo>
                    <a:pt x="12188" y="35647"/>
                  </a:moveTo>
                  <a:cubicBezTo>
                    <a:pt x="12274" y="35647"/>
                    <a:pt x="12333" y="35775"/>
                    <a:pt x="12240" y="35814"/>
                  </a:cubicBezTo>
                  <a:cubicBezTo>
                    <a:pt x="11808" y="35999"/>
                    <a:pt x="11332" y="36108"/>
                    <a:pt x="10880" y="36233"/>
                  </a:cubicBezTo>
                  <a:cubicBezTo>
                    <a:pt x="10872" y="36235"/>
                    <a:pt x="10864" y="36236"/>
                    <a:pt x="10857" y="36236"/>
                  </a:cubicBezTo>
                  <a:cubicBezTo>
                    <a:pt x="10773" y="36236"/>
                    <a:pt x="10747" y="36107"/>
                    <a:pt x="10836" y="36076"/>
                  </a:cubicBezTo>
                  <a:cubicBezTo>
                    <a:pt x="11272" y="35923"/>
                    <a:pt x="11718" y="35742"/>
                    <a:pt x="12171" y="35648"/>
                  </a:cubicBezTo>
                  <a:cubicBezTo>
                    <a:pt x="12176" y="35647"/>
                    <a:pt x="12182" y="35647"/>
                    <a:pt x="12188" y="35647"/>
                  </a:cubicBezTo>
                  <a:close/>
                  <a:moveTo>
                    <a:pt x="1600" y="34479"/>
                  </a:moveTo>
                  <a:cubicBezTo>
                    <a:pt x="1635" y="34479"/>
                    <a:pt x="1670" y="34503"/>
                    <a:pt x="1671" y="34549"/>
                  </a:cubicBezTo>
                  <a:cubicBezTo>
                    <a:pt x="1685" y="35114"/>
                    <a:pt x="1741" y="35699"/>
                    <a:pt x="1685" y="36265"/>
                  </a:cubicBezTo>
                  <a:cubicBezTo>
                    <a:pt x="1680" y="36319"/>
                    <a:pt x="1640" y="36346"/>
                    <a:pt x="1600" y="36346"/>
                  </a:cubicBezTo>
                  <a:cubicBezTo>
                    <a:pt x="1560" y="36346"/>
                    <a:pt x="1520" y="36319"/>
                    <a:pt x="1514" y="36265"/>
                  </a:cubicBezTo>
                  <a:cubicBezTo>
                    <a:pt x="1459" y="35699"/>
                    <a:pt x="1512" y="35114"/>
                    <a:pt x="1528" y="34549"/>
                  </a:cubicBezTo>
                  <a:cubicBezTo>
                    <a:pt x="1529" y="34503"/>
                    <a:pt x="1565" y="34479"/>
                    <a:pt x="1600" y="34479"/>
                  </a:cubicBezTo>
                  <a:close/>
                  <a:moveTo>
                    <a:pt x="23056" y="35432"/>
                  </a:moveTo>
                  <a:cubicBezTo>
                    <a:pt x="23083" y="35432"/>
                    <a:pt x="23109" y="35443"/>
                    <a:pt x="23129" y="35468"/>
                  </a:cubicBezTo>
                  <a:cubicBezTo>
                    <a:pt x="23426" y="35842"/>
                    <a:pt x="23809" y="36112"/>
                    <a:pt x="24244" y="36313"/>
                  </a:cubicBezTo>
                  <a:cubicBezTo>
                    <a:pt x="24342" y="36359"/>
                    <a:pt x="24287" y="36509"/>
                    <a:pt x="24193" y="36509"/>
                  </a:cubicBezTo>
                  <a:cubicBezTo>
                    <a:pt x="24184" y="36509"/>
                    <a:pt x="24174" y="36508"/>
                    <a:pt x="24163" y="36504"/>
                  </a:cubicBezTo>
                  <a:cubicBezTo>
                    <a:pt x="23664" y="36341"/>
                    <a:pt x="23265" y="36020"/>
                    <a:pt x="22951" y="35604"/>
                  </a:cubicBezTo>
                  <a:cubicBezTo>
                    <a:pt x="22894" y="35526"/>
                    <a:pt x="22977" y="35432"/>
                    <a:pt x="23056" y="35432"/>
                  </a:cubicBezTo>
                  <a:close/>
                  <a:moveTo>
                    <a:pt x="34625" y="35189"/>
                  </a:moveTo>
                  <a:cubicBezTo>
                    <a:pt x="34661" y="35189"/>
                    <a:pt x="34696" y="35213"/>
                    <a:pt x="34698" y="35263"/>
                  </a:cubicBezTo>
                  <a:cubicBezTo>
                    <a:pt x="34734" y="35879"/>
                    <a:pt x="34682" y="36504"/>
                    <a:pt x="34664" y="37121"/>
                  </a:cubicBezTo>
                  <a:cubicBezTo>
                    <a:pt x="34662" y="37170"/>
                    <a:pt x="34623" y="37194"/>
                    <a:pt x="34586" y="37194"/>
                  </a:cubicBezTo>
                  <a:cubicBezTo>
                    <a:pt x="34548" y="37194"/>
                    <a:pt x="34512" y="37170"/>
                    <a:pt x="34512" y="37121"/>
                  </a:cubicBezTo>
                  <a:cubicBezTo>
                    <a:pt x="34516" y="36505"/>
                    <a:pt x="34488" y="35877"/>
                    <a:pt x="34546" y="35263"/>
                  </a:cubicBezTo>
                  <a:cubicBezTo>
                    <a:pt x="34551" y="35214"/>
                    <a:pt x="34588" y="35189"/>
                    <a:pt x="34625" y="35189"/>
                  </a:cubicBezTo>
                  <a:close/>
                  <a:moveTo>
                    <a:pt x="9046" y="37193"/>
                  </a:moveTo>
                  <a:cubicBezTo>
                    <a:pt x="9138" y="37193"/>
                    <a:pt x="9190" y="37335"/>
                    <a:pt x="9097" y="37382"/>
                  </a:cubicBezTo>
                  <a:cubicBezTo>
                    <a:pt x="8633" y="37611"/>
                    <a:pt x="8125" y="37780"/>
                    <a:pt x="7638" y="37950"/>
                  </a:cubicBezTo>
                  <a:cubicBezTo>
                    <a:pt x="7628" y="37954"/>
                    <a:pt x="7618" y="37955"/>
                    <a:pt x="7609" y="37955"/>
                  </a:cubicBezTo>
                  <a:cubicBezTo>
                    <a:pt x="7520" y="37955"/>
                    <a:pt x="7468" y="37808"/>
                    <a:pt x="7562" y="37768"/>
                  </a:cubicBezTo>
                  <a:cubicBezTo>
                    <a:pt x="8035" y="37565"/>
                    <a:pt x="8524" y="37343"/>
                    <a:pt x="9019" y="37197"/>
                  </a:cubicBezTo>
                  <a:cubicBezTo>
                    <a:pt x="9028" y="37195"/>
                    <a:pt x="9038" y="37193"/>
                    <a:pt x="9046" y="37193"/>
                  </a:cubicBezTo>
                  <a:close/>
                  <a:moveTo>
                    <a:pt x="26911" y="37720"/>
                  </a:moveTo>
                  <a:cubicBezTo>
                    <a:pt x="26919" y="37720"/>
                    <a:pt x="26927" y="37721"/>
                    <a:pt x="26936" y="37724"/>
                  </a:cubicBezTo>
                  <a:cubicBezTo>
                    <a:pt x="27539" y="37892"/>
                    <a:pt x="28148" y="38124"/>
                    <a:pt x="28652" y="38497"/>
                  </a:cubicBezTo>
                  <a:cubicBezTo>
                    <a:pt x="28723" y="38552"/>
                    <a:pt x="28683" y="38654"/>
                    <a:pt x="28610" y="38654"/>
                  </a:cubicBezTo>
                  <a:cubicBezTo>
                    <a:pt x="28596" y="38654"/>
                    <a:pt x="28582" y="38650"/>
                    <a:pt x="28567" y="38643"/>
                  </a:cubicBezTo>
                  <a:cubicBezTo>
                    <a:pt x="28014" y="38363"/>
                    <a:pt x="27485" y="38077"/>
                    <a:pt x="26893" y="37887"/>
                  </a:cubicBezTo>
                  <a:cubicBezTo>
                    <a:pt x="26797" y="37856"/>
                    <a:pt x="26825" y="37720"/>
                    <a:pt x="26911" y="37720"/>
                  </a:cubicBezTo>
                  <a:close/>
                  <a:moveTo>
                    <a:pt x="5312" y="38896"/>
                  </a:moveTo>
                  <a:cubicBezTo>
                    <a:pt x="5385" y="38896"/>
                    <a:pt x="5434" y="39001"/>
                    <a:pt x="5355" y="39044"/>
                  </a:cubicBezTo>
                  <a:cubicBezTo>
                    <a:pt x="4930" y="39291"/>
                    <a:pt x="4491" y="39508"/>
                    <a:pt x="4055" y="39734"/>
                  </a:cubicBezTo>
                  <a:cubicBezTo>
                    <a:pt x="4041" y="39742"/>
                    <a:pt x="4027" y="39745"/>
                    <a:pt x="4013" y="39745"/>
                  </a:cubicBezTo>
                  <a:cubicBezTo>
                    <a:pt x="3936" y="39745"/>
                    <a:pt x="3886" y="39633"/>
                    <a:pt x="3969" y="39587"/>
                  </a:cubicBezTo>
                  <a:cubicBezTo>
                    <a:pt x="4401" y="39356"/>
                    <a:pt x="4830" y="39116"/>
                    <a:pt x="5274" y="38906"/>
                  </a:cubicBezTo>
                  <a:cubicBezTo>
                    <a:pt x="5287" y="38899"/>
                    <a:pt x="5300" y="38896"/>
                    <a:pt x="5312" y="38896"/>
                  </a:cubicBezTo>
                  <a:close/>
                  <a:moveTo>
                    <a:pt x="1743" y="38347"/>
                  </a:moveTo>
                  <a:cubicBezTo>
                    <a:pt x="1774" y="38347"/>
                    <a:pt x="1805" y="38368"/>
                    <a:pt x="1806" y="38410"/>
                  </a:cubicBezTo>
                  <a:cubicBezTo>
                    <a:pt x="1826" y="38830"/>
                    <a:pt x="1882" y="39275"/>
                    <a:pt x="1832" y="39695"/>
                  </a:cubicBezTo>
                  <a:cubicBezTo>
                    <a:pt x="1825" y="39752"/>
                    <a:pt x="1784" y="39780"/>
                    <a:pt x="1742" y="39780"/>
                  </a:cubicBezTo>
                  <a:cubicBezTo>
                    <a:pt x="1701" y="39780"/>
                    <a:pt x="1660" y="39752"/>
                    <a:pt x="1653" y="39695"/>
                  </a:cubicBezTo>
                  <a:cubicBezTo>
                    <a:pt x="1603" y="39275"/>
                    <a:pt x="1658" y="38830"/>
                    <a:pt x="1679" y="38410"/>
                  </a:cubicBezTo>
                  <a:cubicBezTo>
                    <a:pt x="1681" y="38368"/>
                    <a:pt x="1712" y="38347"/>
                    <a:pt x="1743" y="38347"/>
                  </a:cubicBezTo>
                  <a:close/>
                  <a:moveTo>
                    <a:pt x="34625" y="38903"/>
                  </a:moveTo>
                  <a:cubicBezTo>
                    <a:pt x="34664" y="38903"/>
                    <a:pt x="34703" y="38928"/>
                    <a:pt x="34706" y="38979"/>
                  </a:cubicBezTo>
                  <a:cubicBezTo>
                    <a:pt x="34722" y="39410"/>
                    <a:pt x="34724" y="39839"/>
                    <a:pt x="34703" y="40265"/>
                  </a:cubicBezTo>
                  <a:cubicBezTo>
                    <a:pt x="34701" y="40316"/>
                    <a:pt x="34663" y="40342"/>
                    <a:pt x="34626" y="40342"/>
                  </a:cubicBezTo>
                  <a:cubicBezTo>
                    <a:pt x="34588" y="40342"/>
                    <a:pt x="34551" y="40316"/>
                    <a:pt x="34549" y="40265"/>
                  </a:cubicBezTo>
                  <a:cubicBezTo>
                    <a:pt x="34525" y="39838"/>
                    <a:pt x="34530" y="39409"/>
                    <a:pt x="34546" y="38979"/>
                  </a:cubicBezTo>
                  <a:cubicBezTo>
                    <a:pt x="34547" y="38928"/>
                    <a:pt x="34586" y="38903"/>
                    <a:pt x="34625" y="38903"/>
                  </a:cubicBezTo>
                  <a:close/>
                  <a:moveTo>
                    <a:pt x="30910" y="39599"/>
                  </a:moveTo>
                  <a:cubicBezTo>
                    <a:pt x="30925" y="39599"/>
                    <a:pt x="30942" y="39603"/>
                    <a:pt x="30958" y="39611"/>
                  </a:cubicBezTo>
                  <a:cubicBezTo>
                    <a:pt x="31575" y="39897"/>
                    <a:pt x="32209" y="40162"/>
                    <a:pt x="32805" y="40490"/>
                  </a:cubicBezTo>
                  <a:cubicBezTo>
                    <a:pt x="32894" y="40539"/>
                    <a:pt x="32848" y="40681"/>
                    <a:pt x="32761" y="40681"/>
                  </a:cubicBezTo>
                  <a:cubicBezTo>
                    <a:pt x="32751" y="40681"/>
                    <a:pt x="32740" y="40679"/>
                    <a:pt x="32729" y="40675"/>
                  </a:cubicBezTo>
                  <a:cubicBezTo>
                    <a:pt x="32090" y="40416"/>
                    <a:pt x="31473" y="40090"/>
                    <a:pt x="30852" y="39792"/>
                  </a:cubicBezTo>
                  <a:cubicBezTo>
                    <a:pt x="30746" y="39740"/>
                    <a:pt x="30811" y="39599"/>
                    <a:pt x="30910" y="39599"/>
                  </a:cubicBezTo>
                  <a:close/>
                  <a:moveTo>
                    <a:pt x="17310" y="0"/>
                  </a:moveTo>
                  <a:cubicBezTo>
                    <a:pt x="13089" y="0"/>
                    <a:pt x="8862" y="77"/>
                    <a:pt x="4639" y="77"/>
                  </a:cubicBezTo>
                  <a:cubicBezTo>
                    <a:pt x="3665" y="77"/>
                    <a:pt x="2692" y="73"/>
                    <a:pt x="1718" y="63"/>
                  </a:cubicBezTo>
                  <a:lnTo>
                    <a:pt x="1718" y="63"/>
                  </a:lnTo>
                  <a:cubicBezTo>
                    <a:pt x="1753" y="416"/>
                    <a:pt x="1790" y="804"/>
                    <a:pt x="1701" y="1122"/>
                  </a:cubicBezTo>
                  <a:cubicBezTo>
                    <a:pt x="1688" y="1173"/>
                    <a:pt x="1644" y="1198"/>
                    <a:pt x="1601" y="1198"/>
                  </a:cubicBezTo>
                  <a:cubicBezTo>
                    <a:pt x="1557" y="1198"/>
                    <a:pt x="1512" y="1172"/>
                    <a:pt x="1498" y="1122"/>
                  </a:cubicBezTo>
                  <a:cubicBezTo>
                    <a:pt x="1409" y="804"/>
                    <a:pt x="1448" y="414"/>
                    <a:pt x="1482" y="60"/>
                  </a:cubicBezTo>
                  <a:cubicBezTo>
                    <a:pt x="1044" y="56"/>
                    <a:pt x="605" y="54"/>
                    <a:pt x="166" y="44"/>
                  </a:cubicBezTo>
                  <a:lnTo>
                    <a:pt x="166" y="44"/>
                  </a:lnTo>
                  <a:cubicBezTo>
                    <a:pt x="168" y="60"/>
                    <a:pt x="174" y="72"/>
                    <a:pt x="174" y="88"/>
                  </a:cubicBezTo>
                  <a:cubicBezTo>
                    <a:pt x="164" y="7257"/>
                    <a:pt x="166" y="14429"/>
                    <a:pt x="130" y="21600"/>
                  </a:cubicBezTo>
                  <a:cubicBezTo>
                    <a:pt x="111" y="25184"/>
                    <a:pt x="116" y="28770"/>
                    <a:pt x="106" y="32356"/>
                  </a:cubicBezTo>
                  <a:cubicBezTo>
                    <a:pt x="97" y="35877"/>
                    <a:pt x="190" y="39430"/>
                    <a:pt x="1" y="42947"/>
                  </a:cubicBezTo>
                  <a:lnTo>
                    <a:pt x="3" y="42947"/>
                  </a:lnTo>
                  <a:cubicBezTo>
                    <a:pt x="5848" y="40534"/>
                    <a:pt x="11706" y="38297"/>
                    <a:pt x="17370" y="35456"/>
                  </a:cubicBezTo>
                  <a:cubicBezTo>
                    <a:pt x="17405" y="35437"/>
                    <a:pt x="17440" y="35429"/>
                    <a:pt x="17474" y="35429"/>
                  </a:cubicBezTo>
                  <a:cubicBezTo>
                    <a:pt x="17498" y="35429"/>
                    <a:pt x="17521" y="35433"/>
                    <a:pt x="17543" y="35440"/>
                  </a:cubicBezTo>
                  <a:cubicBezTo>
                    <a:pt x="17558" y="35421"/>
                    <a:pt x="17582" y="35406"/>
                    <a:pt x="17611" y="35406"/>
                  </a:cubicBezTo>
                  <a:cubicBezTo>
                    <a:pt x="17613" y="35406"/>
                    <a:pt x="17615" y="35406"/>
                    <a:pt x="17617" y="35406"/>
                  </a:cubicBezTo>
                  <a:cubicBezTo>
                    <a:pt x="17702" y="35410"/>
                    <a:pt x="17785" y="35418"/>
                    <a:pt x="17871" y="35429"/>
                  </a:cubicBezTo>
                  <a:cubicBezTo>
                    <a:pt x="19141" y="35588"/>
                    <a:pt x="20383" y="36414"/>
                    <a:pt x="21491" y="36978"/>
                  </a:cubicBezTo>
                  <a:cubicBezTo>
                    <a:pt x="23038" y="37764"/>
                    <a:pt x="24590" y="38541"/>
                    <a:pt x="26144" y="39308"/>
                  </a:cubicBezTo>
                  <a:cubicBezTo>
                    <a:pt x="29314" y="40873"/>
                    <a:pt x="32510" y="42388"/>
                    <a:pt x="35708" y="43895"/>
                  </a:cubicBezTo>
                  <a:cubicBezTo>
                    <a:pt x="35722" y="43798"/>
                    <a:pt x="35733" y="43699"/>
                    <a:pt x="35733" y="43597"/>
                  </a:cubicBezTo>
                  <a:cubicBezTo>
                    <a:pt x="35733" y="43474"/>
                    <a:pt x="35696" y="43337"/>
                    <a:pt x="35744" y="43219"/>
                  </a:cubicBezTo>
                  <a:cubicBezTo>
                    <a:pt x="35752" y="43203"/>
                    <a:pt x="35760" y="43191"/>
                    <a:pt x="35770" y="43178"/>
                  </a:cubicBezTo>
                  <a:cubicBezTo>
                    <a:pt x="35770" y="43170"/>
                    <a:pt x="35770" y="43164"/>
                    <a:pt x="35768" y="43156"/>
                  </a:cubicBezTo>
                  <a:cubicBezTo>
                    <a:pt x="35488" y="39561"/>
                    <a:pt x="35714" y="35877"/>
                    <a:pt x="35726" y="32275"/>
                  </a:cubicBezTo>
                  <a:cubicBezTo>
                    <a:pt x="35735" y="28738"/>
                    <a:pt x="35738" y="25203"/>
                    <a:pt x="35772" y="21668"/>
                  </a:cubicBezTo>
                  <a:cubicBezTo>
                    <a:pt x="35844" y="14487"/>
                    <a:pt x="35719" y="7303"/>
                    <a:pt x="35539" y="126"/>
                  </a:cubicBezTo>
                  <a:cubicBezTo>
                    <a:pt x="29665" y="10"/>
                    <a:pt x="23780" y="10"/>
                    <a:pt x="17904" y="1"/>
                  </a:cubicBezTo>
                  <a:cubicBezTo>
                    <a:pt x="17706" y="0"/>
                    <a:pt x="17508" y="0"/>
                    <a:pt x="17310" y="0"/>
                  </a:cubicBezTo>
                  <a:close/>
                </a:path>
              </a:pathLst>
            </a:custGeom>
            <a:solidFill>
              <a:srgbClr val="FF6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7" name="Google Shape;2647;p66"/>
            <p:cNvSpPr/>
            <p:nvPr/>
          </p:nvSpPr>
          <p:spPr>
            <a:xfrm>
              <a:off x="7814325" y="246057"/>
              <a:ext cx="9550" cy="26800"/>
            </a:xfrm>
            <a:custGeom>
              <a:avLst/>
              <a:gdLst/>
              <a:ahLst/>
              <a:cxnLst/>
              <a:rect l="l" t="t" r="r" b="b"/>
              <a:pathLst>
                <a:path w="382" h="1072" extrusionOk="0">
                  <a:moveTo>
                    <a:pt x="281" y="1"/>
                  </a:moveTo>
                  <a:cubicBezTo>
                    <a:pt x="239" y="1"/>
                    <a:pt x="195" y="24"/>
                    <a:pt x="177" y="73"/>
                  </a:cubicBezTo>
                  <a:cubicBezTo>
                    <a:pt x="77" y="343"/>
                    <a:pt x="59" y="643"/>
                    <a:pt x="13" y="927"/>
                  </a:cubicBezTo>
                  <a:cubicBezTo>
                    <a:pt x="1" y="1014"/>
                    <a:pt x="74" y="1071"/>
                    <a:pt x="141" y="1071"/>
                  </a:cubicBezTo>
                  <a:cubicBezTo>
                    <a:pt x="185" y="1071"/>
                    <a:pt x="226" y="1046"/>
                    <a:pt x="237" y="987"/>
                  </a:cubicBezTo>
                  <a:cubicBezTo>
                    <a:pt x="294" y="699"/>
                    <a:pt x="382" y="396"/>
                    <a:pt x="380" y="100"/>
                  </a:cubicBezTo>
                  <a:cubicBezTo>
                    <a:pt x="380" y="34"/>
                    <a:pt x="332" y="1"/>
                    <a:pt x="28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8" name="Google Shape;2648;p66"/>
            <p:cNvSpPr/>
            <p:nvPr/>
          </p:nvSpPr>
          <p:spPr>
            <a:xfrm>
              <a:off x="7815075" y="307282"/>
              <a:ext cx="11425" cy="57775"/>
            </a:xfrm>
            <a:custGeom>
              <a:avLst/>
              <a:gdLst/>
              <a:ahLst/>
              <a:cxnLst/>
              <a:rect l="l" t="t" r="r" b="b"/>
              <a:pathLst>
                <a:path w="457" h="2311" extrusionOk="0">
                  <a:moveTo>
                    <a:pt x="130" y="1"/>
                  </a:moveTo>
                  <a:cubicBezTo>
                    <a:pt x="83" y="1"/>
                    <a:pt x="35" y="41"/>
                    <a:pt x="47" y="104"/>
                  </a:cubicBezTo>
                  <a:cubicBezTo>
                    <a:pt x="191" y="813"/>
                    <a:pt x="214" y="1501"/>
                    <a:pt x="20" y="2200"/>
                  </a:cubicBezTo>
                  <a:cubicBezTo>
                    <a:pt x="0" y="2267"/>
                    <a:pt x="54" y="2311"/>
                    <a:pt x="108" y="2311"/>
                  </a:cubicBezTo>
                  <a:cubicBezTo>
                    <a:pt x="142" y="2311"/>
                    <a:pt x="177" y="2292"/>
                    <a:pt x="191" y="2249"/>
                  </a:cubicBezTo>
                  <a:cubicBezTo>
                    <a:pt x="417" y="1526"/>
                    <a:pt x="457" y="781"/>
                    <a:pt x="209" y="60"/>
                  </a:cubicBezTo>
                  <a:cubicBezTo>
                    <a:pt x="195" y="19"/>
                    <a:pt x="163" y="1"/>
                    <a:pt x="13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9" name="Google Shape;2649;p66"/>
            <p:cNvSpPr/>
            <p:nvPr/>
          </p:nvSpPr>
          <p:spPr>
            <a:xfrm>
              <a:off x="7814925" y="411057"/>
              <a:ext cx="6125" cy="50450"/>
            </a:xfrm>
            <a:custGeom>
              <a:avLst/>
              <a:gdLst/>
              <a:ahLst/>
              <a:cxnLst/>
              <a:rect l="l" t="t" r="r" b="b"/>
              <a:pathLst>
                <a:path w="245" h="2018" extrusionOk="0">
                  <a:moveTo>
                    <a:pt x="123" y="0"/>
                  </a:moveTo>
                  <a:cubicBezTo>
                    <a:pt x="84" y="0"/>
                    <a:pt x="44" y="26"/>
                    <a:pt x="42" y="79"/>
                  </a:cubicBezTo>
                  <a:cubicBezTo>
                    <a:pt x="12" y="698"/>
                    <a:pt x="0" y="1318"/>
                    <a:pt x="42" y="1938"/>
                  </a:cubicBezTo>
                  <a:cubicBezTo>
                    <a:pt x="45" y="1991"/>
                    <a:pt x="85" y="2017"/>
                    <a:pt x="124" y="2017"/>
                  </a:cubicBezTo>
                  <a:cubicBezTo>
                    <a:pt x="163" y="2017"/>
                    <a:pt x="203" y="1991"/>
                    <a:pt x="206" y="1938"/>
                  </a:cubicBezTo>
                  <a:cubicBezTo>
                    <a:pt x="245" y="1318"/>
                    <a:pt x="234" y="698"/>
                    <a:pt x="206" y="79"/>
                  </a:cubicBezTo>
                  <a:cubicBezTo>
                    <a:pt x="204" y="27"/>
                    <a:pt x="163" y="0"/>
                    <a:pt x="12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0" name="Google Shape;2650;p66"/>
            <p:cNvSpPr/>
            <p:nvPr/>
          </p:nvSpPr>
          <p:spPr>
            <a:xfrm>
              <a:off x="7815250" y="632632"/>
              <a:ext cx="5450" cy="54150"/>
            </a:xfrm>
            <a:custGeom>
              <a:avLst/>
              <a:gdLst/>
              <a:ahLst/>
              <a:cxnLst/>
              <a:rect l="l" t="t" r="r" b="b"/>
              <a:pathLst>
                <a:path w="218" h="2166" extrusionOk="0">
                  <a:moveTo>
                    <a:pt x="111" y="0"/>
                  </a:moveTo>
                  <a:cubicBezTo>
                    <a:pt x="70" y="0"/>
                    <a:pt x="29" y="27"/>
                    <a:pt x="27" y="80"/>
                  </a:cubicBezTo>
                  <a:cubicBezTo>
                    <a:pt x="1" y="749"/>
                    <a:pt x="3" y="1414"/>
                    <a:pt x="24" y="2082"/>
                  </a:cubicBezTo>
                  <a:cubicBezTo>
                    <a:pt x="26" y="2137"/>
                    <a:pt x="68" y="2166"/>
                    <a:pt x="111" y="2166"/>
                  </a:cubicBezTo>
                  <a:cubicBezTo>
                    <a:pt x="153" y="2166"/>
                    <a:pt x="195" y="2138"/>
                    <a:pt x="198" y="2082"/>
                  </a:cubicBezTo>
                  <a:cubicBezTo>
                    <a:pt x="216" y="1414"/>
                    <a:pt x="218" y="749"/>
                    <a:pt x="193" y="80"/>
                  </a:cubicBezTo>
                  <a:cubicBezTo>
                    <a:pt x="192" y="27"/>
                    <a:pt x="152" y="0"/>
                    <a:pt x="11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1" name="Google Shape;2651;p66"/>
            <p:cNvSpPr/>
            <p:nvPr/>
          </p:nvSpPr>
          <p:spPr>
            <a:xfrm>
              <a:off x="7815050" y="1033207"/>
              <a:ext cx="5900" cy="42725"/>
            </a:xfrm>
            <a:custGeom>
              <a:avLst/>
              <a:gdLst/>
              <a:ahLst/>
              <a:cxnLst/>
              <a:rect l="l" t="t" r="r" b="b"/>
              <a:pathLst>
                <a:path w="236" h="1709" extrusionOk="0">
                  <a:moveTo>
                    <a:pt x="118" y="0"/>
                  </a:moveTo>
                  <a:cubicBezTo>
                    <a:pt x="83" y="0"/>
                    <a:pt x="50" y="23"/>
                    <a:pt x="46" y="69"/>
                  </a:cubicBezTo>
                  <a:cubicBezTo>
                    <a:pt x="0" y="592"/>
                    <a:pt x="16" y="1122"/>
                    <a:pt x="48" y="1642"/>
                  </a:cubicBezTo>
                  <a:cubicBezTo>
                    <a:pt x="52" y="1687"/>
                    <a:pt x="85" y="1709"/>
                    <a:pt x="118" y="1709"/>
                  </a:cubicBezTo>
                  <a:cubicBezTo>
                    <a:pt x="152" y="1709"/>
                    <a:pt x="185" y="1687"/>
                    <a:pt x="187" y="1642"/>
                  </a:cubicBezTo>
                  <a:cubicBezTo>
                    <a:pt x="219" y="1122"/>
                    <a:pt x="235" y="592"/>
                    <a:pt x="192" y="69"/>
                  </a:cubicBezTo>
                  <a:cubicBezTo>
                    <a:pt x="187" y="23"/>
                    <a:pt x="152" y="0"/>
                    <a:pt x="11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2" name="Google Shape;2652;p66"/>
            <p:cNvSpPr/>
            <p:nvPr/>
          </p:nvSpPr>
          <p:spPr>
            <a:xfrm>
              <a:off x="7815100" y="515032"/>
              <a:ext cx="5850" cy="57150"/>
            </a:xfrm>
            <a:custGeom>
              <a:avLst/>
              <a:gdLst/>
              <a:ahLst/>
              <a:cxnLst/>
              <a:rect l="l" t="t" r="r" b="b"/>
              <a:pathLst>
                <a:path w="234" h="2286" extrusionOk="0">
                  <a:moveTo>
                    <a:pt x="116" y="1"/>
                  </a:moveTo>
                  <a:cubicBezTo>
                    <a:pt x="84" y="1"/>
                    <a:pt x="51" y="23"/>
                    <a:pt x="49" y="67"/>
                  </a:cubicBezTo>
                  <a:cubicBezTo>
                    <a:pt x="1" y="783"/>
                    <a:pt x="21" y="1495"/>
                    <a:pt x="40" y="2211"/>
                  </a:cubicBezTo>
                  <a:cubicBezTo>
                    <a:pt x="41" y="2261"/>
                    <a:pt x="79" y="2286"/>
                    <a:pt x="116" y="2286"/>
                  </a:cubicBezTo>
                  <a:cubicBezTo>
                    <a:pt x="154" y="2286"/>
                    <a:pt x="192" y="2261"/>
                    <a:pt x="194" y="2211"/>
                  </a:cubicBezTo>
                  <a:cubicBezTo>
                    <a:pt x="213" y="1495"/>
                    <a:pt x="233" y="783"/>
                    <a:pt x="185" y="67"/>
                  </a:cubicBezTo>
                  <a:cubicBezTo>
                    <a:pt x="182" y="23"/>
                    <a:pt x="149" y="1"/>
                    <a:pt x="11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3" name="Google Shape;2653;p66"/>
            <p:cNvSpPr/>
            <p:nvPr/>
          </p:nvSpPr>
          <p:spPr>
            <a:xfrm>
              <a:off x="7815550" y="743507"/>
              <a:ext cx="4950" cy="46450"/>
            </a:xfrm>
            <a:custGeom>
              <a:avLst/>
              <a:gdLst/>
              <a:ahLst/>
              <a:cxnLst/>
              <a:rect l="l" t="t" r="r" b="b"/>
              <a:pathLst>
                <a:path w="198" h="1858" extrusionOk="0">
                  <a:moveTo>
                    <a:pt x="99" y="0"/>
                  </a:moveTo>
                  <a:cubicBezTo>
                    <a:pt x="60" y="0"/>
                    <a:pt x="20" y="26"/>
                    <a:pt x="19" y="78"/>
                  </a:cubicBezTo>
                  <a:cubicBezTo>
                    <a:pt x="1" y="651"/>
                    <a:pt x="8" y="1221"/>
                    <a:pt x="33" y="1794"/>
                  </a:cubicBezTo>
                  <a:cubicBezTo>
                    <a:pt x="34" y="1836"/>
                    <a:pt x="66" y="1858"/>
                    <a:pt x="98" y="1858"/>
                  </a:cubicBezTo>
                  <a:cubicBezTo>
                    <a:pt x="130" y="1858"/>
                    <a:pt x="163" y="1836"/>
                    <a:pt x="165" y="1794"/>
                  </a:cubicBezTo>
                  <a:cubicBezTo>
                    <a:pt x="190" y="1221"/>
                    <a:pt x="197" y="651"/>
                    <a:pt x="179" y="78"/>
                  </a:cubicBezTo>
                  <a:cubicBezTo>
                    <a:pt x="178" y="26"/>
                    <a:pt x="138" y="0"/>
                    <a:pt x="9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4" name="Google Shape;2654;p66"/>
            <p:cNvSpPr/>
            <p:nvPr/>
          </p:nvSpPr>
          <p:spPr>
            <a:xfrm>
              <a:off x="7815700" y="947457"/>
              <a:ext cx="4675" cy="42675"/>
            </a:xfrm>
            <a:custGeom>
              <a:avLst/>
              <a:gdLst/>
              <a:ahLst/>
              <a:cxnLst/>
              <a:rect l="l" t="t" r="r" b="b"/>
              <a:pathLst>
                <a:path w="187" h="1707" extrusionOk="0">
                  <a:moveTo>
                    <a:pt x="92" y="1"/>
                  </a:moveTo>
                  <a:cubicBezTo>
                    <a:pt x="58" y="1"/>
                    <a:pt x="24" y="23"/>
                    <a:pt x="22" y="68"/>
                  </a:cubicBezTo>
                  <a:cubicBezTo>
                    <a:pt x="0" y="594"/>
                    <a:pt x="11" y="1117"/>
                    <a:pt x="25" y="1640"/>
                  </a:cubicBezTo>
                  <a:cubicBezTo>
                    <a:pt x="26" y="1684"/>
                    <a:pt x="59" y="1706"/>
                    <a:pt x="93" y="1706"/>
                  </a:cubicBezTo>
                  <a:cubicBezTo>
                    <a:pt x="127" y="1706"/>
                    <a:pt x="160" y="1684"/>
                    <a:pt x="161" y="1640"/>
                  </a:cubicBezTo>
                  <a:cubicBezTo>
                    <a:pt x="173" y="1117"/>
                    <a:pt x="187" y="594"/>
                    <a:pt x="163" y="68"/>
                  </a:cubicBezTo>
                  <a:cubicBezTo>
                    <a:pt x="161" y="23"/>
                    <a:pt x="127" y="1"/>
                    <a:pt x="9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5" name="Google Shape;2655;p66"/>
            <p:cNvSpPr/>
            <p:nvPr/>
          </p:nvSpPr>
          <p:spPr>
            <a:xfrm>
              <a:off x="7811725" y="850532"/>
              <a:ext cx="5400" cy="47050"/>
            </a:xfrm>
            <a:custGeom>
              <a:avLst/>
              <a:gdLst/>
              <a:ahLst/>
              <a:cxnLst/>
              <a:rect l="l" t="t" r="r" b="b"/>
              <a:pathLst>
                <a:path w="216" h="1882" extrusionOk="0">
                  <a:moveTo>
                    <a:pt x="108" y="0"/>
                  </a:moveTo>
                  <a:cubicBezTo>
                    <a:pt x="65" y="0"/>
                    <a:pt x="21" y="28"/>
                    <a:pt x="20" y="85"/>
                  </a:cubicBezTo>
                  <a:cubicBezTo>
                    <a:pt x="1" y="658"/>
                    <a:pt x="15" y="1230"/>
                    <a:pt x="24" y="1800"/>
                  </a:cubicBezTo>
                  <a:cubicBezTo>
                    <a:pt x="26" y="1854"/>
                    <a:pt x="67" y="1881"/>
                    <a:pt x="109" y="1881"/>
                  </a:cubicBezTo>
                  <a:cubicBezTo>
                    <a:pt x="150" y="1881"/>
                    <a:pt x="191" y="1854"/>
                    <a:pt x="191" y="1800"/>
                  </a:cubicBezTo>
                  <a:cubicBezTo>
                    <a:pt x="203" y="1230"/>
                    <a:pt x="216" y="658"/>
                    <a:pt x="198" y="85"/>
                  </a:cubicBezTo>
                  <a:cubicBezTo>
                    <a:pt x="195" y="28"/>
                    <a:pt x="152" y="0"/>
                    <a:pt x="10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6" name="Google Shape;2656;p66"/>
            <p:cNvSpPr/>
            <p:nvPr/>
          </p:nvSpPr>
          <p:spPr>
            <a:xfrm>
              <a:off x="7811925" y="1215307"/>
              <a:ext cx="5000" cy="36000"/>
            </a:xfrm>
            <a:custGeom>
              <a:avLst/>
              <a:gdLst/>
              <a:ahLst/>
              <a:cxnLst/>
              <a:rect l="l" t="t" r="r" b="b"/>
              <a:pathLst>
                <a:path w="200" h="1440" extrusionOk="0">
                  <a:moveTo>
                    <a:pt x="100" y="0"/>
                  </a:moveTo>
                  <a:cubicBezTo>
                    <a:pt x="61" y="0"/>
                    <a:pt x="23" y="26"/>
                    <a:pt x="22" y="77"/>
                  </a:cubicBezTo>
                  <a:cubicBezTo>
                    <a:pt x="5" y="507"/>
                    <a:pt x="0" y="936"/>
                    <a:pt x="24" y="1362"/>
                  </a:cubicBezTo>
                  <a:cubicBezTo>
                    <a:pt x="26" y="1414"/>
                    <a:pt x="63" y="1439"/>
                    <a:pt x="101" y="1439"/>
                  </a:cubicBezTo>
                  <a:cubicBezTo>
                    <a:pt x="138" y="1439"/>
                    <a:pt x="176" y="1414"/>
                    <a:pt x="178" y="1362"/>
                  </a:cubicBezTo>
                  <a:cubicBezTo>
                    <a:pt x="199" y="936"/>
                    <a:pt x="197" y="507"/>
                    <a:pt x="181" y="77"/>
                  </a:cubicBezTo>
                  <a:cubicBezTo>
                    <a:pt x="178" y="26"/>
                    <a:pt x="139" y="0"/>
                    <a:pt x="10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7" name="Google Shape;2657;p66"/>
            <p:cNvSpPr/>
            <p:nvPr/>
          </p:nvSpPr>
          <p:spPr>
            <a:xfrm>
              <a:off x="7811000" y="1122432"/>
              <a:ext cx="6125" cy="50150"/>
            </a:xfrm>
            <a:custGeom>
              <a:avLst/>
              <a:gdLst/>
              <a:ahLst/>
              <a:cxnLst/>
              <a:rect l="l" t="t" r="r" b="b"/>
              <a:pathLst>
                <a:path w="245" h="2006" extrusionOk="0">
                  <a:moveTo>
                    <a:pt x="137" y="1"/>
                  </a:moveTo>
                  <a:cubicBezTo>
                    <a:pt x="100" y="1"/>
                    <a:pt x="63" y="26"/>
                    <a:pt x="58" y="75"/>
                  </a:cubicBezTo>
                  <a:cubicBezTo>
                    <a:pt x="0" y="689"/>
                    <a:pt x="28" y="1316"/>
                    <a:pt x="24" y="1933"/>
                  </a:cubicBezTo>
                  <a:cubicBezTo>
                    <a:pt x="24" y="1982"/>
                    <a:pt x="60" y="2006"/>
                    <a:pt x="98" y="2006"/>
                  </a:cubicBezTo>
                  <a:cubicBezTo>
                    <a:pt x="135" y="2006"/>
                    <a:pt x="174" y="1982"/>
                    <a:pt x="176" y="1933"/>
                  </a:cubicBezTo>
                  <a:cubicBezTo>
                    <a:pt x="194" y="1317"/>
                    <a:pt x="245" y="691"/>
                    <a:pt x="210" y="75"/>
                  </a:cubicBezTo>
                  <a:cubicBezTo>
                    <a:pt x="208" y="25"/>
                    <a:pt x="173" y="1"/>
                    <a:pt x="13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8" name="Google Shape;2658;p66"/>
            <p:cNvSpPr/>
            <p:nvPr/>
          </p:nvSpPr>
          <p:spPr>
            <a:xfrm>
              <a:off x="7717450" y="1232707"/>
              <a:ext cx="53725" cy="27075"/>
            </a:xfrm>
            <a:custGeom>
              <a:avLst/>
              <a:gdLst/>
              <a:ahLst/>
              <a:cxnLst/>
              <a:rect l="l" t="t" r="r" b="b"/>
              <a:pathLst>
                <a:path w="2149" h="1083" extrusionOk="0">
                  <a:moveTo>
                    <a:pt x="164" y="0"/>
                  </a:moveTo>
                  <a:cubicBezTo>
                    <a:pt x="65" y="0"/>
                    <a:pt x="0" y="141"/>
                    <a:pt x="106" y="193"/>
                  </a:cubicBezTo>
                  <a:cubicBezTo>
                    <a:pt x="727" y="491"/>
                    <a:pt x="1344" y="817"/>
                    <a:pt x="1983" y="1076"/>
                  </a:cubicBezTo>
                  <a:cubicBezTo>
                    <a:pt x="1994" y="1080"/>
                    <a:pt x="2005" y="1082"/>
                    <a:pt x="2015" y="1082"/>
                  </a:cubicBezTo>
                  <a:cubicBezTo>
                    <a:pt x="2102" y="1082"/>
                    <a:pt x="2148" y="940"/>
                    <a:pt x="2059" y="891"/>
                  </a:cubicBezTo>
                  <a:cubicBezTo>
                    <a:pt x="1463" y="563"/>
                    <a:pt x="829" y="297"/>
                    <a:pt x="212" y="12"/>
                  </a:cubicBezTo>
                  <a:cubicBezTo>
                    <a:pt x="196" y="4"/>
                    <a:pt x="179" y="0"/>
                    <a:pt x="16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9" name="Google Shape;2659;p66"/>
            <p:cNvSpPr/>
            <p:nvPr/>
          </p:nvSpPr>
          <p:spPr>
            <a:xfrm>
              <a:off x="7618700" y="1185732"/>
              <a:ext cx="48225" cy="23350"/>
            </a:xfrm>
            <a:custGeom>
              <a:avLst/>
              <a:gdLst/>
              <a:ahLst/>
              <a:cxnLst/>
              <a:rect l="l" t="t" r="r" b="b"/>
              <a:pathLst>
                <a:path w="1929" h="934" extrusionOk="0">
                  <a:moveTo>
                    <a:pt x="115" y="0"/>
                  </a:moveTo>
                  <a:cubicBezTo>
                    <a:pt x="29" y="0"/>
                    <a:pt x="1" y="136"/>
                    <a:pt x="97" y="167"/>
                  </a:cubicBezTo>
                  <a:cubicBezTo>
                    <a:pt x="689" y="357"/>
                    <a:pt x="1218" y="643"/>
                    <a:pt x="1771" y="923"/>
                  </a:cubicBezTo>
                  <a:cubicBezTo>
                    <a:pt x="1786" y="930"/>
                    <a:pt x="1801" y="934"/>
                    <a:pt x="1814" y="934"/>
                  </a:cubicBezTo>
                  <a:cubicBezTo>
                    <a:pt x="1888" y="934"/>
                    <a:pt x="1928" y="832"/>
                    <a:pt x="1856" y="777"/>
                  </a:cubicBezTo>
                  <a:cubicBezTo>
                    <a:pt x="1352" y="404"/>
                    <a:pt x="743" y="172"/>
                    <a:pt x="140" y="4"/>
                  </a:cubicBezTo>
                  <a:cubicBezTo>
                    <a:pt x="131" y="1"/>
                    <a:pt x="123" y="0"/>
                    <a:pt x="11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0" name="Google Shape;2660;p66"/>
            <p:cNvSpPr/>
            <p:nvPr/>
          </p:nvSpPr>
          <p:spPr>
            <a:xfrm>
              <a:off x="7521125" y="1128532"/>
              <a:ext cx="36250" cy="26950"/>
            </a:xfrm>
            <a:custGeom>
              <a:avLst/>
              <a:gdLst/>
              <a:ahLst/>
              <a:cxnLst/>
              <a:rect l="l" t="t" r="r" b="b"/>
              <a:pathLst>
                <a:path w="1450" h="1078" extrusionOk="0">
                  <a:moveTo>
                    <a:pt x="163" y="0"/>
                  </a:moveTo>
                  <a:cubicBezTo>
                    <a:pt x="84" y="0"/>
                    <a:pt x="1" y="94"/>
                    <a:pt x="58" y="172"/>
                  </a:cubicBezTo>
                  <a:cubicBezTo>
                    <a:pt x="372" y="588"/>
                    <a:pt x="771" y="909"/>
                    <a:pt x="1270" y="1073"/>
                  </a:cubicBezTo>
                  <a:cubicBezTo>
                    <a:pt x="1280" y="1076"/>
                    <a:pt x="1290" y="1078"/>
                    <a:pt x="1300" y="1078"/>
                  </a:cubicBezTo>
                  <a:cubicBezTo>
                    <a:pt x="1394" y="1078"/>
                    <a:pt x="1449" y="927"/>
                    <a:pt x="1351" y="881"/>
                  </a:cubicBezTo>
                  <a:cubicBezTo>
                    <a:pt x="916" y="680"/>
                    <a:pt x="533" y="410"/>
                    <a:pt x="236" y="36"/>
                  </a:cubicBezTo>
                  <a:cubicBezTo>
                    <a:pt x="216" y="11"/>
                    <a:pt x="190" y="0"/>
                    <a:pt x="16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1" name="Google Shape;2661;p66"/>
            <p:cNvSpPr/>
            <p:nvPr/>
          </p:nvSpPr>
          <p:spPr>
            <a:xfrm>
              <a:off x="7422250" y="1085307"/>
              <a:ext cx="44350" cy="24125"/>
            </a:xfrm>
            <a:custGeom>
              <a:avLst/>
              <a:gdLst/>
              <a:ahLst/>
              <a:cxnLst/>
              <a:rect l="l" t="t" r="r" b="b"/>
              <a:pathLst>
                <a:path w="1774" h="965" extrusionOk="0">
                  <a:moveTo>
                    <a:pt x="119" y="1"/>
                  </a:moveTo>
                  <a:cubicBezTo>
                    <a:pt x="45" y="1"/>
                    <a:pt x="1" y="124"/>
                    <a:pt x="78" y="158"/>
                  </a:cubicBezTo>
                  <a:cubicBezTo>
                    <a:pt x="609" y="385"/>
                    <a:pt x="1113" y="668"/>
                    <a:pt x="1611" y="952"/>
                  </a:cubicBezTo>
                  <a:cubicBezTo>
                    <a:pt x="1627" y="961"/>
                    <a:pt x="1642" y="964"/>
                    <a:pt x="1656" y="964"/>
                  </a:cubicBezTo>
                  <a:cubicBezTo>
                    <a:pt x="1731" y="964"/>
                    <a:pt x="1773" y="856"/>
                    <a:pt x="1700" y="804"/>
                  </a:cubicBezTo>
                  <a:cubicBezTo>
                    <a:pt x="1221" y="456"/>
                    <a:pt x="694" y="210"/>
                    <a:pt x="143" y="5"/>
                  </a:cubicBezTo>
                  <a:cubicBezTo>
                    <a:pt x="135" y="2"/>
                    <a:pt x="127" y="1"/>
                    <a:pt x="1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2" name="Google Shape;2662;p66"/>
            <p:cNvSpPr/>
            <p:nvPr/>
          </p:nvSpPr>
          <p:spPr>
            <a:xfrm>
              <a:off x="6944050" y="1127857"/>
              <a:ext cx="451525" cy="196250"/>
            </a:xfrm>
            <a:custGeom>
              <a:avLst/>
              <a:gdLst/>
              <a:ahLst/>
              <a:cxnLst/>
              <a:rect l="l" t="t" r="r" b="b"/>
              <a:pathLst>
                <a:path w="18061" h="7850" extrusionOk="0">
                  <a:moveTo>
                    <a:pt x="17801" y="1"/>
                  </a:moveTo>
                  <a:cubicBezTo>
                    <a:pt x="17772" y="1"/>
                    <a:pt x="17748" y="16"/>
                    <a:pt x="17733" y="35"/>
                  </a:cubicBezTo>
                  <a:cubicBezTo>
                    <a:pt x="17711" y="28"/>
                    <a:pt x="17688" y="24"/>
                    <a:pt x="17664" y="24"/>
                  </a:cubicBezTo>
                  <a:cubicBezTo>
                    <a:pt x="17630" y="24"/>
                    <a:pt x="17595" y="32"/>
                    <a:pt x="17560" y="51"/>
                  </a:cubicBezTo>
                  <a:cubicBezTo>
                    <a:pt x="11896" y="2892"/>
                    <a:pt x="6038" y="5129"/>
                    <a:pt x="193" y="7542"/>
                  </a:cubicBezTo>
                  <a:lnTo>
                    <a:pt x="190" y="7542"/>
                  </a:lnTo>
                  <a:lnTo>
                    <a:pt x="0" y="7550"/>
                  </a:lnTo>
                  <a:cubicBezTo>
                    <a:pt x="3" y="7602"/>
                    <a:pt x="6" y="7655"/>
                    <a:pt x="8" y="7705"/>
                  </a:cubicBezTo>
                  <a:cubicBezTo>
                    <a:pt x="10" y="7763"/>
                    <a:pt x="53" y="7790"/>
                    <a:pt x="96" y="7790"/>
                  </a:cubicBezTo>
                  <a:cubicBezTo>
                    <a:pt x="102" y="7790"/>
                    <a:pt x="108" y="7790"/>
                    <a:pt x="114" y="7789"/>
                  </a:cubicBezTo>
                  <a:cubicBezTo>
                    <a:pt x="137" y="7824"/>
                    <a:pt x="175" y="7850"/>
                    <a:pt x="225" y="7850"/>
                  </a:cubicBezTo>
                  <a:cubicBezTo>
                    <a:pt x="241" y="7850"/>
                    <a:pt x="257" y="7847"/>
                    <a:pt x="275" y="7842"/>
                  </a:cubicBezTo>
                  <a:cubicBezTo>
                    <a:pt x="6307" y="6029"/>
                    <a:pt x="12178" y="3268"/>
                    <a:pt x="17798" y="460"/>
                  </a:cubicBezTo>
                  <a:cubicBezTo>
                    <a:pt x="17884" y="418"/>
                    <a:pt x="17916" y="347"/>
                    <a:pt x="17916" y="277"/>
                  </a:cubicBezTo>
                  <a:cubicBezTo>
                    <a:pt x="17920" y="280"/>
                    <a:pt x="17925" y="283"/>
                    <a:pt x="17929" y="285"/>
                  </a:cubicBezTo>
                  <a:lnTo>
                    <a:pt x="18061" y="23"/>
                  </a:lnTo>
                  <a:cubicBezTo>
                    <a:pt x="17975" y="13"/>
                    <a:pt x="17893" y="5"/>
                    <a:pt x="17807" y="1"/>
                  </a:cubicBezTo>
                  <a:cubicBezTo>
                    <a:pt x="17805" y="1"/>
                    <a:pt x="17803" y="1"/>
                    <a:pt x="1780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3" name="Google Shape;2663;p66"/>
            <p:cNvSpPr/>
            <p:nvPr/>
          </p:nvSpPr>
          <p:spPr>
            <a:xfrm>
              <a:off x="7320475" y="1083082"/>
              <a:ext cx="46875" cy="27325"/>
            </a:xfrm>
            <a:custGeom>
              <a:avLst/>
              <a:gdLst/>
              <a:ahLst/>
              <a:cxnLst/>
              <a:rect l="l" t="t" r="r" b="b"/>
              <a:pathLst>
                <a:path w="1875" h="1093" extrusionOk="0">
                  <a:moveTo>
                    <a:pt x="1754" y="1"/>
                  </a:moveTo>
                  <a:cubicBezTo>
                    <a:pt x="1745" y="1"/>
                    <a:pt x="1737" y="2"/>
                    <a:pt x="1727" y="5"/>
                  </a:cubicBezTo>
                  <a:cubicBezTo>
                    <a:pt x="1131" y="166"/>
                    <a:pt x="572" y="568"/>
                    <a:pt x="77" y="925"/>
                  </a:cubicBezTo>
                  <a:cubicBezTo>
                    <a:pt x="1" y="980"/>
                    <a:pt x="45" y="1092"/>
                    <a:pt x="119" y="1092"/>
                  </a:cubicBezTo>
                  <a:cubicBezTo>
                    <a:pt x="133" y="1092"/>
                    <a:pt x="149" y="1088"/>
                    <a:pt x="164" y="1078"/>
                  </a:cubicBezTo>
                  <a:cubicBezTo>
                    <a:pt x="693" y="752"/>
                    <a:pt x="1284" y="514"/>
                    <a:pt x="1799" y="173"/>
                  </a:cubicBezTo>
                  <a:cubicBezTo>
                    <a:pt x="1875" y="121"/>
                    <a:pt x="1839" y="1"/>
                    <a:pt x="175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4" name="Google Shape;2664;p66"/>
            <p:cNvSpPr/>
            <p:nvPr/>
          </p:nvSpPr>
          <p:spPr>
            <a:xfrm>
              <a:off x="7217450" y="1133882"/>
              <a:ext cx="39700" cy="14750"/>
            </a:xfrm>
            <a:custGeom>
              <a:avLst/>
              <a:gdLst/>
              <a:ahLst/>
              <a:cxnLst/>
              <a:rect l="l" t="t" r="r" b="b"/>
              <a:pathLst>
                <a:path w="1588" h="590" extrusionOk="0">
                  <a:moveTo>
                    <a:pt x="1442" y="1"/>
                  </a:moveTo>
                  <a:cubicBezTo>
                    <a:pt x="1436" y="1"/>
                    <a:pt x="1430" y="1"/>
                    <a:pt x="1425" y="2"/>
                  </a:cubicBezTo>
                  <a:cubicBezTo>
                    <a:pt x="972" y="96"/>
                    <a:pt x="526" y="277"/>
                    <a:pt x="90" y="430"/>
                  </a:cubicBezTo>
                  <a:cubicBezTo>
                    <a:pt x="1" y="461"/>
                    <a:pt x="27" y="590"/>
                    <a:pt x="111" y="590"/>
                  </a:cubicBezTo>
                  <a:cubicBezTo>
                    <a:pt x="118" y="590"/>
                    <a:pt x="126" y="589"/>
                    <a:pt x="134" y="587"/>
                  </a:cubicBezTo>
                  <a:cubicBezTo>
                    <a:pt x="586" y="462"/>
                    <a:pt x="1062" y="353"/>
                    <a:pt x="1494" y="168"/>
                  </a:cubicBezTo>
                  <a:cubicBezTo>
                    <a:pt x="1587" y="129"/>
                    <a:pt x="1528" y="1"/>
                    <a:pt x="144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5" name="Google Shape;2665;p66"/>
            <p:cNvSpPr/>
            <p:nvPr/>
          </p:nvSpPr>
          <p:spPr>
            <a:xfrm>
              <a:off x="7135475" y="1172557"/>
              <a:ext cx="43075" cy="19075"/>
            </a:xfrm>
            <a:custGeom>
              <a:avLst/>
              <a:gdLst/>
              <a:ahLst/>
              <a:cxnLst/>
              <a:rect l="l" t="t" r="r" b="b"/>
              <a:pathLst>
                <a:path w="1723" h="763" extrusionOk="0">
                  <a:moveTo>
                    <a:pt x="1579" y="0"/>
                  </a:moveTo>
                  <a:cubicBezTo>
                    <a:pt x="1571" y="0"/>
                    <a:pt x="1561" y="2"/>
                    <a:pt x="1552" y="4"/>
                  </a:cubicBezTo>
                  <a:cubicBezTo>
                    <a:pt x="1057" y="150"/>
                    <a:pt x="568" y="372"/>
                    <a:pt x="95" y="575"/>
                  </a:cubicBezTo>
                  <a:cubicBezTo>
                    <a:pt x="1" y="615"/>
                    <a:pt x="53" y="762"/>
                    <a:pt x="142" y="762"/>
                  </a:cubicBezTo>
                  <a:cubicBezTo>
                    <a:pt x="151" y="762"/>
                    <a:pt x="161" y="761"/>
                    <a:pt x="171" y="757"/>
                  </a:cubicBezTo>
                  <a:cubicBezTo>
                    <a:pt x="658" y="587"/>
                    <a:pt x="1166" y="418"/>
                    <a:pt x="1630" y="189"/>
                  </a:cubicBezTo>
                  <a:cubicBezTo>
                    <a:pt x="1723" y="142"/>
                    <a:pt x="1671" y="0"/>
                    <a:pt x="157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6" name="Google Shape;2666;p66"/>
            <p:cNvSpPr/>
            <p:nvPr/>
          </p:nvSpPr>
          <p:spPr>
            <a:xfrm>
              <a:off x="7045950" y="1215132"/>
              <a:ext cx="38700" cy="21250"/>
            </a:xfrm>
            <a:custGeom>
              <a:avLst/>
              <a:gdLst/>
              <a:ahLst/>
              <a:cxnLst/>
              <a:rect l="l" t="t" r="r" b="b"/>
              <a:pathLst>
                <a:path w="1548" h="850" extrusionOk="0">
                  <a:moveTo>
                    <a:pt x="1426" y="0"/>
                  </a:moveTo>
                  <a:cubicBezTo>
                    <a:pt x="1414" y="0"/>
                    <a:pt x="1401" y="3"/>
                    <a:pt x="1388" y="10"/>
                  </a:cubicBezTo>
                  <a:cubicBezTo>
                    <a:pt x="944" y="220"/>
                    <a:pt x="515" y="460"/>
                    <a:pt x="83" y="691"/>
                  </a:cubicBezTo>
                  <a:cubicBezTo>
                    <a:pt x="0" y="737"/>
                    <a:pt x="50" y="849"/>
                    <a:pt x="127" y="849"/>
                  </a:cubicBezTo>
                  <a:cubicBezTo>
                    <a:pt x="141" y="849"/>
                    <a:pt x="155" y="846"/>
                    <a:pt x="169" y="838"/>
                  </a:cubicBezTo>
                  <a:cubicBezTo>
                    <a:pt x="605" y="612"/>
                    <a:pt x="1044" y="395"/>
                    <a:pt x="1469" y="148"/>
                  </a:cubicBezTo>
                  <a:cubicBezTo>
                    <a:pt x="1548" y="104"/>
                    <a:pt x="1500" y="0"/>
                    <a:pt x="142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7" name="Google Shape;2667;p66"/>
            <p:cNvSpPr/>
            <p:nvPr/>
          </p:nvSpPr>
          <p:spPr>
            <a:xfrm>
              <a:off x="6992700" y="918882"/>
              <a:ext cx="6500" cy="46725"/>
            </a:xfrm>
            <a:custGeom>
              <a:avLst/>
              <a:gdLst/>
              <a:ahLst/>
              <a:cxnLst/>
              <a:rect l="l" t="t" r="r" b="b"/>
              <a:pathLst>
                <a:path w="260" h="1869" extrusionOk="0">
                  <a:moveTo>
                    <a:pt x="129" y="0"/>
                  </a:moveTo>
                  <a:cubicBezTo>
                    <a:pt x="95" y="0"/>
                    <a:pt x="61" y="23"/>
                    <a:pt x="59" y="68"/>
                  </a:cubicBezTo>
                  <a:cubicBezTo>
                    <a:pt x="31" y="634"/>
                    <a:pt x="1" y="1218"/>
                    <a:pt x="40" y="1783"/>
                  </a:cubicBezTo>
                  <a:cubicBezTo>
                    <a:pt x="45" y="1840"/>
                    <a:pt x="88" y="1868"/>
                    <a:pt x="130" y="1868"/>
                  </a:cubicBezTo>
                  <a:cubicBezTo>
                    <a:pt x="173" y="1868"/>
                    <a:pt x="215" y="1840"/>
                    <a:pt x="218" y="1783"/>
                  </a:cubicBezTo>
                  <a:cubicBezTo>
                    <a:pt x="259" y="1218"/>
                    <a:pt x="227" y="634"/>
                    <a:pt x="200" y="68"/>
                  </a:cubicBezTo>
                  <a:cubicBezTo>
                    <a:pt x="197" y="23"/>
                    <a:pt x="164" y="0"/>
                    <a:pt x="12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8" name="Google Shape;2668;p66"/>
            <p:cNvSpPr/>
            <p:nvPr/>
          </p:nvSpPr>
          <p:spPr>
            <a:xfrm>
              <a:off x="6992375" y="568457"/>
              <a:ext cx="7175" cy="39575"/>
            </a:xfrm>
            <a:custGeom>
              <a:avLst/>
              <a:gdLst/>
              <a:ahLst/>
              <a:cxnLst/>
              <a:rect l="l" t="t" r="r" b="b"/>
              <a:pathLst>
                <a:path w="287" h="1583" extrusionOk="0">
                  <a:moveTo>
                    <a:pt x="143" y="0"/>
                  </a:moveTo>
                  <a:cubicBezTo>
                    <a:pt x="106" y="0"/>
                    <a:pt x="67" y="25"/>
                    <a:pt x="65" y="74"/>
                  </a:cubicBezTo>
                  <a:cubicBezTo>
                    <a:pt x="53" y="543"/>
                    <a:pt x="0" y="1038"/>
                    <a:pt x="63" y="1504"/>
                  </a:cubicBezTo>
                  <a:cubicBezTo>
                    <a:pt x="70" y="1556"/>
                    <a:pt x="107" y="1582"/>
                    <a:pt x="144" y="1582"/>
                  </a:cubicBezTo>
                  <a:cubicBezTo>
                    <a:pt x="181" y="1582"/>
                    <a:pt x="217" y="1556"/>
                    <a:pt x="224" y="1504"/>
                  </a:cubicBezTo>
                  <a:cubicBezTo>
                    <a:pt x="286" y="1036"/>
                    <a:pt x="234" y="543"/>
                    <a:pt x="220" y="74"/>
                  </a:cubicBezTo>
                  <a:cubicBezTo>
                    <a:pt x="219" y="25"/>
                    <a:pt x="181" y="0"/>
                    <a:pt x="14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9" name="Google Shape;2669;p66"/>
            <p:cNvSpPr/>
            <p:nvPr/>
          </p:nvSpPr>
          <p:spPr>
            <a:xfrm>
              <a:off x="6990625" y="1015507"/>
              <a:ext cx="9225" cy="35675"/>
            </a:xfrm>
            <a:custGeom>
              <a:avLst/>
              <a:gdLst/>
              <a:ahLst/>
              <a:cxnLst/>
              <a:rect l="l" t="t" r="r" b="b"/>
              <a:pathLst>
                <a:path w="369" h="1427" extrusionOk="0">
                  <a:moveTo>
                    <a:pt x="75" y="0"/>
                  </a:moveTo>
                  <a:cubicBezTo>
                    <a:pt x="37" y="0"/>
                    <a:pt x="0" y="30"/>
                    <a:pt x="16" y="77"/>
                  </a:cubicBezTo>
                  <a:cubicBezTo>
                    <a:pt x="144" y="493"/>
                    <a:pt x="163" y="916"/>
                    <a:pt x="128" y="1350"/>
                  </a:cubicBezTo>
                  <a:cubicBezTo>
                    <a:pt x="124" y="1399"/>
                    <a:pt x="168" y="1427"/>
                    <a:pt x="210" y="1427"/>
                  </a:cubicBezTo>
                  <a:cubicBezTo>
                    <a:pt x="243" y="1427"/>
                    <a:pt x="276" y="1409"/>
                    <a:pt x="283" y="1370"/>
                  </a:cubicBezTo>
                  <a:cubicBezTo>
                    <a:pt x="368" y="916"/>
                    <a:pt x="302" y="475"/>
                    <a:pt x="137" y="43"/>
                  </a:cubicBezTo>
                  <a:cubicBezTo>
                    <a:pt x="126" y="14"/>
                    <a:pt x="100" y="0"/>
                    <a:pt x="7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0" name="Google Shape;2670;p66"/>
            <p:cNvSpPr/>
            <p:nvPr/>
          </p:nvSpPr>
          <p:spPr>
            <a:xfrm>
              <a:off x="6993400" y="407882"/>
              <a:ext cx="5125" cy="24875"/>
            </a:xfrm>
            <a:custGeom>
              <a:avLst/>
              <a:gdLst/>
              <a:ahLst/>
              <a:cxnLst/>
              <a:rect l="l" t="t" r="r" b="b"/>
              <a:pathLst>
                <a:path w="205" h="995" extrusionOk="0">
                  <a:moveTo>
                    <a:pt x="103" y="0"/>
                  </a:moveTo>
                  <a:cubicBezTo>
                    <a:pt x="71" y="0"/>
                    <a:pt x="39" y="21"/>
                    <a:pt x="38" y="63"/>
                  </a:cubicBezTo>
                  <a:cubicBezTo>
                    <a:pt x="31" y="347"/>
                    <a:pt x="1" y="640"/>
                    <a:pt x="26" y="922"/>
                  </a:cubicBezTo>
                  <a:cubicBezTo>
                    <a:pt x="31" y="970"/>
                    <a:pt x="67" y="995"/>
                    <a:pt x="103" y="995"/>
                  </a:cubicBezTo>
                  <a:cubicBezTo>
                    <a:pt x="138" y="995"/>
                    <a:pt x="174" y="970"/>
                    <a:pt x="179" y="922"/>
                  </a:cubicBezTo>
                  <a:cubicBezTo>
                    <a:pt x="205" y="640"/>
                    <a:pt x="174" y="347"/>
                    <a:pt x="167" y="63"/>
                  </a:cubicBezTo>
                  <a:cubicBezTo>
                    <a:pt x="166" y="21"/>
                    <a:pt x="134" y="0"/>
                    <a:pt x="10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1" name="Google Shape;2671;p66"/>
            <p:cNvSpPr/>
            <p:nvPr/>
          </p:nvSpPr>
          <p:spPr>
            <a:xfrm>
              <a:off x="6992700" y="833407"/>
              <a:ext cx="5300" cy="46200"/>
            </a:xfrm>
            <a:custGeom>
              <a:avLst/>
              <a:gdLst/>
              <a:ahLst/>
              <a:cxnLst/>
              <a:rect l="l" t="t" r="r" b="b"/>
              <a:pathLst>
                <a:path w="212" h="1848" extrusionOk="0">
                  <a:moveTo>
                    <a:pt x="62" y="1"/>
                  </a:moveTo>
                  <a:cubicBezTo>
                    <a:pt x="33" y="1"/>
                    <a:pt x="4" y="19"/>
                    <a:pt x="4" y="59"/>
                  </a:cubicBezTo>
                  <a:cubicBezTo>
                    <a:pt x="6" y="631"/>
                    <a:pt x="1" y="1202"/>
                    <a:pt x="50" y="1772"/>
                  </a:cubicBezTo>
                  <a:cubicBezTo>
                    <a:pt x="53" y="1822"/>
                    <a:pt x="92" y="1847"/>
                    <a:pt x="131" y="1847"/>
                  </a:cubicBezTo>
                  <a:cubicBezTo>
                    <a:pt x="168" y="1847"/>
                    <a:pt x="205" y="1823"/>
                    <a:pt x="205" y="1772"/>
                  </a:cubicBezTo>
                  <a:cubicBezTo>
                    <a:pt x="211" y="1200"/>
                    <a:pt x="165" y="629"/>
                    <a:pt x="126" y="59"/>
                  </a:cubicBezTo>
                  <a:cubicBezTo>
                    <a:pt x="124" y="20"/>
                    <a:pt x="93" y="1"/>
                    <a:pt x="6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2" name="Google Shape;2672;p66"/>
            <p:cNvSpPr/>
            <p:nvPr/>
          </p:nvSpPr>
          <p:spPr>
            <a:xfrm>
              <a:off x="6987225" y="303607"/>
              <a:ext cx="10175" cy="39975"/>
            </a:xfrm>
            <a:custGeom>
              <a:avLst/>
              <a:gdLst/>
              <a:ahLst/>
              <a:cxnLst/>
              <a:rect l="l" t="t" r="r" b="b"/>
              <a:pathLst>
                <a:path w="407" h="1599" extrusionOk="0">
                  <a:moveTo>
                    <a:pt x="313" y="1"/>
                  </a:moveTo>
                  <a:cubicBezTo>
                    <a:pt x="281" y="1"/>
                    <a:pt x="250" y="18"/>
                    <a:pt x="237" y="57"/>
                  </a:cubicBezTo>
                  <a:cubicBezTo>
                    <a:pt x="84" y="528"/>
                    <a:pt x="1" y="1055"/>
                    <a:pt x="134" y="1540"/>
                  </a:cubicBezTo>
                  <a:cubicBezTo>
                    <a:pt x="146" y="1580"/>
                    <a:pt x="181" y="1599"/>
                    <a:pt x="216" y="1599"/>
                  </a:cubicBezTo>
                  <a:cubicBezTo>
                    <a:pt x="259" y="1599"/>
                    <a:pt x="302" y="1570"/>
                    <a:pt x="301" y="1516"/>
                  </a:cubicBezTo>
                  <a:cubicBezTo>
                    <a:pt x="295" y="1031"/>
                    <a:pt x="273" y="576"/>
                    <a:pt x="391" y="99"/>
                  </a:cubicBezTo>
                  <a:cubicBezTo>
                    <a:pt x="406" y="39"/>
                    <a:pt x="359" y="1"/>
                    <a:pt x="31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3" name="Google Shape;2673;p66"/>
            <p:cNvSpPr/>
            <p:nvPr/>
          </p:nvSpPr>
          <p:spPr>
            <a:xfrm>
              <a:off x="6987350" y="654357"/>
              <a:ext cx="11225" cy="46950"/>
            </a:xfrm>
            <a:custGeom>
              <a:avLst/>
              <a:gdLst/>
              <a:ahLst/>
              <a:cxnLst/>
              <a:rect l="l" t="t" r="r" b="b"/>
              <a:pathLst>
                <a:path w="449" h="1878" extrusionOk="0">
                  <a:moveTo>
                    <a:pt x="78" y="1"/>
                  </a:moveTo>
                  <a:cubicBezTo>
                    <a:pt x="40" y="1"/>
                    <a:pt x="0" y="33"/>
                    <a:pt x="10" y="83"/>
                  </a:cubicBezTo>
                  <a:cubicBezTo>
                    <a:pt x="75" y="379"/>
                    <a:pt x="113" y="677"/>
                    <a:pt x="121" y="980"/>
                  </a:cubicBezTo>
                  <a:cubicBezTo>
                    <a:pt x="127" y="1250"/>
                    <a:pt x="77" y="1517"/>
                    <a:pt x="93" y="1783"/>
                  </a:cubicBezTo>
                  <a:cubicBezTo>
                    <a:pt x="97" y="1843"/>
                    <a:pt x="146" y="1878"/>
                    <a:pt x="194" y="1878"/>
                  </a:cubicBezTo>
                  <a:cubicBezTo>
                    <a:pt x="233" y="1878"/>
                    <a:pt x="270" y="1856"/>
                    <a:pt x="284" y="1809"/>
                  </a:cubicBezTo>
                  <a:cubicBezTo>
                    <a:pt x="449" y="1266"/>
                    <a:pt x="296" y="578"/>
                    <a:pt x="139" y="47"/>
                  </a:cubicBezTo>
                  <a:cubicBezTo>
                    <a:pt x="129" y="15"/>
                    <a:pt x="104" y="1"/>
                    <a:pt x="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4" name="Google Shape;2674;p66"/>
            <p:cNvSpPr/>
            <p:nvPr/>
          </p:nvSpPr>
          <p:spPr>
            <a:xfrm>
              <a:off x="6988875" y="739957"/>
              <a:ext cx="7050" cy="40125"/>
            </a:xfrm>
            <a:custGeom>
              <a:avLst/>
              <a:gdLst/>
              <a:ahLst/>
              <a:cxnLst/>
              <a:rect l="l" t="t" r="r" b="b"/>
              <a:pathLst>
                <a:path w="282" h="1605" extrusionOk="0">
                  <a:moveTo>
                    <a:pt x="141" y="1"/>
                  </a:moveTo>
                  <a:cubicBezTo>
                    <a:pt x="102" y="1"/>
                    <a:pt x="64" y="26"/>
                    <a:pt x="62" y="77"/>
                  </a:cubicBezTo>
                  <a:cubicBezTo>
                    <a:pt x="36" y="552"/>
                    <a:pt x="0" y="1031"/>
                    <a:pt x="39" y="1506"/>
                  </a:cubicBezTo>
                  <a:cubicBezTo>
                    <a:pt x="43" y="1572"/>
                    <a:pt x="91" y="1605"/>
                    <a:pt x="140" y="1605"/>
                  </a:cubicBezTo>
                  <a:cubicBezTo>
                    <a:pt x="188" y="1605"/>
                    <a:pt x="237" y="1572"/>
                    <a:pt x="243" y="1506"/>
                  </a:cubicBezTo>
                  <a:cubicBezTo>
                    <a:pt x="281" y="1030"/>
                    <a:pt x="245" y="552"/>
                    <a:pt x="219" y="77"/>
                  </a:cubicBezTo>
                  <a:cubicBezTo>
                    <a:pt x="217" y="26"/>
                    <a:pt x="179" y="1"/>
                    <a:pt x="1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5" name="Google Shape;2675;p66"/>
            <p:cNvSpPr/>
            <p:nvPr/>
          </p:nvSpPr>
          <p:spPr>
            <a:xfrm>
              <a:off x="6988500" y="482907"/>
              <a:ext cx="7700" cy="39550"/>
            </a:xfrm>
            <a:custGeom>
              <a:avLst/>
              <a:gdLst/>
              <a:ahLst/>
              <a:cxnLst/>
              <a:rect l="l" t="t" r="r" b="b"/>
              <a:pathLst>
                <a:path w="308" h="1582" extrusionOk="0">
                  <a:moveTo>
                    <a:pt x="155" y="0"/>
                  </a:moveTo>
                  <a:cubicBezTo>
                    <a:pt x="122" y="0"/>
                    <a:pt x="90" y="22"/>
                    <a:pt x="89" y="66"/>
                  </a:cubicBezTo>
                  <a:cubicBezTo>
                    <a:pt x="67" y="539"/>
                    <a:pt x="0" y="1050"/>
                    <a:pt x="67" y="1518"/>
                  </a:cubicBezTo>
                  <a:cubicBezTo>
                    <a:pt x="74" y="1560"/>
                    <a:pt x="115" y="1582"/>
                    <a:pt x="155" y="1582"/>
                  </a:cubicBezTo>
                  <a:cubicBezTo>
                    <a:pt x="195" y="1582"/>
                    <a:pt x="235" y="1560"/>
                    <a:pt x="240" y="1518"/>
                  </a:cubicBezTo>
                  <a:cubicBezTo>
                    <a:pt x="308" y="1049"/>
                    <a:pt x="243" y="539"/>
                    <a:pt x="222" y="66"/>
                  </a:cubicBezTo>
                  <a:cubicBezTo>
                    <a:pt x="220" y="22"/>
                    <a:pt x="187" y="0"/>
                    <a:pt x="15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6" name="Google Shape;2676;p66"/>
            <p:cNvSpPr/>
            <p:nvPr/>
          </p:nvSpPr>
          <p:spPr>
            <a:xfrm>
              <a:off x="6988875" y="1201407"/>
              <a:ext cx="6975" cy="35850"/>
            </a:xfrm>
            <a:custGeom>
              <a:avLst/>
              <a:gdLst/>
              <a:ahLst/>
              <a:cxnLst/>
              <a:rect l="l" t="t" r="r" b="b"/>
              <a:pathLst>
                <a:path w="279" h="1434" extrusionOk="0">
                  <a:moveTo>
                    <a:pt x="140" y="0"/>
                  </a:moveTo>
                  <a:cubicBezTo>
                    <a:pt x="109" y="0"/>
                    <a:pt x="78" y="21"/>
                    <a:pt x="76" y="63"/>
                  </a:cubicBezTo>
                  <a:cubicBezTo>
                    <a:pt x="56" y="483"/>
                    <a:pt x="0" y="928"/>
                    <a:pt x="50" y="1349"/>
                  </a:cubicBezTo>
                  <a:cubicBezTo>
                    <a:pt x="57" y="1405"/>
                    <a:pt x="98" y="1433"/>
                    <a:pt x="139" y="1433"/>
                  </a:cubicBezTo>
                  <a:cubicBezTo>
                    <a:pt x="181" y="1433"/>
                    <a:pt x="222" y="1405"/>
                    <a:pt x="229" y="1349"/>
                  </a:cubicBezTo>
                  <a:cubicBezTo>
                    <a:pt x="279" y="928"/>
                    <a:pt x="223" y="483"/>
                    <a:pt x="203" y="63"/>
                  </a:cubicBezTo>
                  <a:cubicBezTo>
                    <a:pt x="202" y="21"/>
                    <a:pt x="171" y="0"/>
                    <a:pt x="1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7" name="Google Shape;2677;p66"/>
            <p:cNvSpPr/>
            <p:nvPr/>
          </p:nvSpPr>
          <p:spPr>
            <a:xfrm>
              <a:off x="6985275" y="1104707"/>
              <a:ext cx="7050" cy="46675"/>
            </a:xfrm>
            <a:custGeom>
              <a:avLst/>
              <a:gdLst/>
              <a:ahLst/>
              <a:cxnLst/>
              <a:rect l="l" t="t" r="r" b="b"/>
              <a:pathLst>
                <a:path w="282" h="1867" extrusionOk="0">
                  <a:moveTo>
                    <a:pt x="141" y="0"/>
                  </a:moveTo>
                  <a:cubicBezTo>
                    <a:pt x="106" y="0"/>
                    <a:pt x="71" y="24"/>
                    <a:pt x="70" y="70"/>
                  </a:cubicBezTo>
                  <a:cubicBezTo>
                    <a:pt x="53" y="635"/>
                    <a:pt x="1" y="1220"/>
                    <a:pt x="56" y="1786"/>
                  </a:cubicBezTo>
                  <a:cubicBezTo>
                    <a:pt x="62" y="1840"/>
                    <a:pt x="102" y="1867"/>
                    <a:pt x="141" y="1867"/>
                  </a:cubicBezTo>
                  <a:cubicBezTo>
                    <a:pt x="181" y="1867"/>
                    <a:pt x="221" y="1840"/>
                    <a:pt x="226" y="1786"/>
                  </a:cubicBezTo>
                  <a:cubicBezTo>
                    <a:pt x="282" y="1220"/>
                    <a:pt x="226" y="635"/>
                    <a:pt x="212" y="70"/>
                  </a:cubicBezTo>
                  <a:cubicBezTo>
                    <a:pt x="211" y="24"/>
                    <a:pt x="176" y="0"/>
                    <a:pt x="1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78" name="Google Shape;2678;p66"/>
          <p:cNvSpPr txBox="1">
            <a:spLocks noGrp="1"/>
          </p:cNvSpPr>
          <p:nvPr>
            <p:ph type="title"/>
          </p:nvPr>
        </p:nvSpPr>
        <p:spPr>
          <a:xfrm>
            <a:off x="1024469" y="2969088"/>
            <a:ext cx="2984100" cy="664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/>
              <a:t>Martes 29 de Junio</a:t>
            </a:r>
            <a:endParaRPr sz="3200" dirty="0"/>
          </a:p>
        </p:txBody>
      </p:sp>
      <p:sp>
        <p:nvSpPr>
          <p:cNvPr id="2680" name="Google Shape;2680;p66"/>
          <p:cNvSpPr txBox="1">
            <a:spLocks noGrp="1"/>
          </p:cNvSpPr>
          <p:nvPr>
            <p:ph type="title" idx="2"/>
          </p:nvPr>
        </p:nvSpPr>
        <p:spPr>
          <a:xfrm>
            <a:off x="2886629" y="409377"/>
            <a:ext cx="3374594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/>
              <a:t>¿Que Día es hoy?</a:t>
            </a:r>
            <a:endParaRPr sz="3200" dirty="0"/>
          </a:p>
        </p:txBody>
      </p:sp>
      <p:grpSp>
        <p:nvGrpSpPr>
          <p:cNvPr id="2681" name="Google Shape;2681;p66"/>
          <p:cNvGrpSpPr/>
          <p:nvPr/>
        </p:nvGrpSpPr>
        <p:grpSpPr>
          <a:xfrm>
            <a:off x="713184" y="4691184"/>
            <a:ext cx="7726459" cy="369843"/>
            <a:chOff x="713184" y="4691184"/>
            <a:chExt cx="7726459" cy="369843"/>
          </a:xfrm>
        </p:grpSpPr>
        <p:sp>
          <p:nvSpPr>
            <p:cNvPr id="2682" name="Google Shape;2682;p66"/>
            <p:cNvSpPr/>
            <p:nvPr/>
          </p:nvSpPr>
          <p:spPr>
            <a:xfrm>
              <a:off x="713184" y="4691184"/>
              <a:ext cx="7726459" cy="369843"/>
            </a:xfrm>
            <a:custGeom>
              <a:avLst/>
              <a:gdLst/>
              <a:ahLst/>
              <a:cxnLst/>
              <a:rect l="l" t="t" r="r" b="b"/>
              <a:pathLst>
                <a:path w="327323" h="15668" extrusionOk="0">
                  <a:moveTo>
                    <a:pt x="0" y="0"/>
                  </a:moveTo>
                  <a:lnTo>
                    <a:pt x="135" y="14315"/>
                  </a:lnTo>
                  <a:lnTo>
                    <a:pt x="327323" y="15668"/>
                  </a:lnTo>
                  <a:lnTo>
                    <a:pt x="323601" y="780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683" name="Google Shape;2683;p66">
              <a:hlinkClick r:id="" action="ppaction://hlinkshowjump?jump=nextslide"/>
            </p:cNvPr>
            <p:cNvSpPr/>
            <p:nvPr/>
          </p:nvSpPr>
          <p:spPr>
            <a:xfrm>
              <a:off x="7976332" y="4790561"/>
              <a:ext cx="236100" cy="180600"/>
            </a:xfrm>
            <a:prstGeom prst="stripedRightArrow">
              <a:avLst>
                <a:gd name="adj1" fmla="val 50000"/>
                <a:gd name="adj2" fmla="val 50000"/>
              </a:avLst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4" name="Google Shape;2684;p66">
              <a:hlinkClick r:id="" action="ppaction://hlinkshowjump?jump=previousslide"/>
            </p:cNvPr>
            <p:cNvSpPr/>
            <p:nvPr/>
          </p:nvSpPr>
          <p:spPr>
            <a:xfrm flipH="1">
              <a:off x="833551" y="4790561"/>
              <a:ext cx="236100" cy="180600"/>
            </a:xfrm>
            <a:prstGeom prst="stripedRightArrow">
              <a:avLst>
                <a:gd name="adj1" fmla="val 50000"/>
                <a:gd name="adj2" fmla="val 50000"/>
              </a:avLst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5" name="Google Shape;2685;p66">
              <a:hlinkClick r:id="rId3" action="ppaction://hlinksldjump"/>
            </p:cNvPr>
            <p:cNvSpPr/>
            <p:nvPr/>
          </p:nvSpPr>
          <p:spPr>
            <a:xfrm>
              <a:off x="4405006" y="4772876"/>
              <a:ext cx="235934" cy="204890"/>
            </a:xfrm>
            <a:custGeom>
              <a:avLst/>
              <a:gdLst/>
              <a:ahLst/>
              <a:cxnLst/>
              <a:rect l="l" t="t" r="r" b="b"/>
              <a:pathLst>
                <a:path w="12654" h="10989" extrusionOk="0">
                  <a:moveTo>
                    <a:pt x="1965" y="10656"/>
                  </a:moveTo>
                  <a:lnTo>
                    <a:pt x="2298" y="5428"/>
                  </a:lnTo>
                  <a:lnTo>
                    <a:pt x="0" y="5395"/>
                  </a:lnTo>
                  <a:lnTo>
                    <a:pt x="6593" y="0"/>
                  </a:lnTo>
                  <a:lnTo>
                    <a:pt x="12654" y="5595"/>
                  </a:lnTo>
                  <a:lnTo>
                    <a:pt x="10622" y="5528"/>
                  </a:lnTo>
                  <a:lnTo>
                    <a:pt x="10789" y="10889"/>
                  </a:lnTo>
                  <a:lnTo>
                    <a:pt x="7859" y="10889"/>
                  </a:lnTo>
                  <a:lnTo>
                    <a:pt x="7859" y="8026"/>
                  </a:lnTo>
                  <a:lnTo>
                    <a:pt x="5927" y="7959"/>
                  </a:lnTo>
                  <a:lnTo>
                    <a:pt x="5894" y="10989"/>
                  </a:ln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pic>
        <p:nvPicPr>
          <p:cNvPr id="1026" name="Picture 2" descr="📆 29 de junio - Calendario">
            <a:extLst>
              <a:ext uri="{FF2B5EF4-FFF2-40B4-BE49-F238E27FC236}">
                <a16:creationId xmlns:a16="http://schemas.microsoft.com/office/drawing/2014/main" id="{80394A8E-8C9D-451A-AB03-00326391D6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6570" y="1860131"/>
            <a:ext cx="1875081" cy="2258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7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9691" y="1888407"/>
            <a:ext cx="4662055" cy="2677531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831273" y="685801"/>
            <a:ext cx="76165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i="1" u="sng" dirty="0" smtClean="0"/>
              <a:t>OBJETIVO DE LA CLASE: </a:t>
            </a:r>
            <a:r>
              <a:rPr lang="es-ES" sz="2800" b="1" dirty="0" smtClean="0"/>
              <a:t>LEER Y REPRESENTAR NUMEROS DEL 1 AL 10.</a:t>
            </a:r>
            <a:endParaRPr lang="es-ES" sz="2800" b="1" dirty="0"/>
          </a:p>
        </p:txBody>
      </p:sp>
    </p:spTree>
    <p:extLst>
      <p:ext uri="{BB962C8B-B14F-4D97-AF65-F5344CB8AC3E}">
        <p14:creationId xmlns:p14="http://schemas.microsoft.com/office/powerpoint/2010/main" val="2584755328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1174173" y="820883"/>
            <a:ext cx="675409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b="1" dirty="0"/>
              <a:t>https://www.youtube.com/watch?v=m2rNL3Z56PE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9582" y="1410565"/>
            <a:ext cx="4561609" cy="3421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436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0" name="Google Shape;2710;p68"/>
          <p:cNvSpPr txBox="1">
            <a:spLocks noGrp="1"/>
          </p:cNvSpPr>
          <p:nvPr>
            <p:ph type="title"/>
          </p:nvPr>
        </p:nvSpPr>
        <p:spPr>
          <a:xfrm>
            <a:off x="1077762" y="209228"/>
            <a:ext cx="5237468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/>
              <a:t>¡¡ </a:t>
            </a:r>
            <a:r>
              <a:rPr lang="en" sz="3200" dirty="0" smtClean="0"/>
              <a:t>Materiales a utilizar  </a:t>
            </a:r>
            <a:r>
              <a:rPr lang="en" sz="3200" dirty="0"/>
              <a:t>!! </a:t>
            </a:r>
            <a:endParaRPr sz="3200" dirty="0"/>
          </a:p>
        </p:txBody>
      </p:sp>
      <p:grpSp>
        <p:nvGrpSpPr>
          <p:cNvPr id="41" name="Google Shape;3113;p72">
            <a:extLst>
              <a:ext uri="{FF2B5EF4-FFF2-40B4-BE49-F238E27FC236}">
                <a16:creationId xmlns:a16="http://schemas.microsoft.com/office/drawing/2014/main" id="{BB1F4BB8-A512-4166-88FC-E9582B60BBA3}"/>
              </a:ext>
            </a:extLst>
          </p:cNvPr>
          <p:cNvGrpSpPr/>
          <p:nvPr/>
        </p:nvGrpSpPr>
        <p:grpSpPr>
          <a:xfrm>
            <a:off x="541300" y="1073808"/>
            <a:ext cx="2408463" cy="682386"/>
            <a:chOff x="4995725" y="3783017"/>
            <a:chExt cx="753225" cy="271993"/>
          </a:xfrm>
        </p:grpSpPr>
        <p:sp>
          <p:nvSpPr>
            <p:cNvPr id="42" name="Google Shape;3114;p72">
              <a:extLst>
                <a:ext uri="{FF2B5EF4-FFF2-40B4-BE49-F238E27FC236}">
                  <a16:creationId xmlns:a16="http://schemas.microsoft.com/office/drawing/2014/main" id="{BDF48821-44F2-463A-B6A9-7962CCC0169F}"/>
                </a:ext>
              </a:extLst>
            </p:cNvPr>
            <p:cNvSpPr/>
            <p:nvPr/>
          </p:nvSpPr>
          <p:spPr>
            <a:xfrm>
              <a:off x="4995725" y="3783017"/>
              <a:ext cx="753225" cy="271993"/>
            </a:xfrm>
            <a:custGeom>
              <a:avLst/>
              <a:gdLst/>
              <a:ahLst/>
              <a:cxnLst/>
              <a:rect l="l" t="t" r="r" b="b"/>
              <a:pathLst>
                <a:path w="40545" h="14641" extrusionOk="0">
                  <a:moveTo>
                    <a:pt x="4196" y="545"/>
                  </a:moveTo>
                  <a:cubicBezTo>
                    <a:pt x="5494" y="545"/>
                    <a:pt x="6820" y="649"/>
                    <a:pt x="8088" y="649"/>
                  </a:cubicBezTo>
                  <a:cubicBezTo>
                    <a:pt x="10056" y="682"/>
                    <a:pt x="11991" y="682"/>
                    <a:pt x="13959" y="716"/>
                  </a:cubicBezTo>
                  <a:cubicBezTo>
                    <a:pt x="20644" y="772"/>
                    <a:pt x="27352" y="898"/>
                    <a:pt x="34045" y="898"/>
                  </a:cubicBezTo>
                  <a:cubicBezTo>
                    <a:pt x="35334" y="898"/>
                    <a:pt x="36622" y="893"/>
                    <a:pt x="37909" y="882"/>
                  </a:cubicBezTo>
                  <a:cubicBezTo>
                    <a:pt x="37976" y="882"/>
                    <a:pt x="38043" y="882"/>
                    <a:pt x="38076" y="849"/>
                  </a:cubicBezTo>
                  <a:cubicBezTo>
                    <a:pt x="38410" y="882"/>
                    <a:pt x="38843" y="849"/>
                    <a:pt x="39110" y="983"/>
                  </a:cubicBezTo>
                  <a:cubicBezTo>
                    <a:pt x="40011" y="1483"/>
                    <a:pt x="39711" y="2784"/>
                    <a:pt x="39677" y="3584"/>
                  </a:cubicBezTo>
                  <a:cubicBezTo>
                    <a:pt x="39644" y="4885"/>
                    <a:pt x="39611" y="6186"/>
                    <a:pt x="39611" y="7454"/>
                  </a:cubicBezTo>
                  <a:cubicBezTo>
                    <a:pt x="39611" y="8755"/>
                    <a:pt x="39611" y="10056"/>
                    <a:pt x="39644" y="11357"/>
                  </a:cubicBezTo>
                  <a:cubicBezTo>
                    <a:pt x="39677" y="12157"/>
                    <a:pt x="39977" y="13291"/>
                    <a:pt x="38877" y="13658"/>
                  </a:cubicBezTo>
                  <a:cubicBezTo>
                    <a:pt x="38762" y="13701"/>
                    <a:pt x="38617" y="13713"/>
                    <a:pt x="38460" y="13713"/>
                  </a:cubicBezTo>
                  <a:cubicBezTo>
                    <a:pt x="38250" y="13713"/>
                    <a:pt x="38019" y="13692"/>
                    <a:pt x="37809" y="13692"/>
                  </a:cubicBezTo>
                  <a:cubicBezTo>
                    <a:pt x="34740" y="13642"/>
                    <a:pt x="31663" y="13617"/>
                    <a:pt x="28586" y="13617"/>
                  </a:cubicBezTo>
                  <a:cubicBezTo>
                    <a:pt x="25509" y="13617"/>
                    <a:pt x="22432" y="13642"/>
                    <a:pt x="19363" y="13692"/>
                  </a:cubicBezTo>
                  <a:cubicBezTo>
                    <a:pt x="16260" y="13725"/>
                    <a:pt x="13158" y="13792"/>
                    <a:pt x="10089" y="13858"/>
                  </a:cubicBezTo>
                  <a:cubicBezTo>
                    <a:pt x="8522" y="13892"/>
                    <a:pt x="6987" y="13925"/>
                    <a:pt x="5453" y="13992"/>
                  </a:cubicBezTo>
                  <a:cubicBezTo>
                    <a:pt x="4871" y="14005"/>
                    <a:pt x="4154" y="14086"/>
                    <a:pt x="3451" y="14086"/>
                  </a:cubicBezTo>
                  <a:cubicBezTo>
                    <a:pt x="2381" y="14086"/>
                    <a:pt x="1346" y="13897"/>
                    <a:pt x="883" y="12991"/>
                  </a:cubicBezTo>
                  <a:cubicBezTo>
                    <a:pt x="916" y="12958"/>
                    <a:pt x="950" y="12891"/>
                    <a:pt x="916" y="12858"/>
                  </a:cubicBezTo>
                  <a:cubicBezTo>
                    <a:pt x="816" y="10823"/>
                    <a:pt x="649" y="8821"/>
                    <a:pt x="649" y="6787"/>
                  </a:cubicBezTo>
                  <a:cubicBezTo>
                    <a:pt x="616" y="5219"/>
                    <a:pt x="149" y="882"/>
                    <a:pt x="2284" y="649"/>
                  </a:cubicBezTo>
                  <a:cubicBezTo>
                    <a:pt x="2907" y="571"/>
                    <a:pt x="3548" y="545"/>
                    <a:pt x="4196" y="545"/>
                  </a:cubicBezTo>
                  <a:close/>
                  <a:moveTo>
                    <a:pt x="3001" y="0"/>
                  </a:moveTo>
                  <a:cubicBezTo>
                    <a:pt x="2075" y="0"/>
                    <a:pt x="1083" y="106"/>
                    <a:pt x="549" y="882"/>
                  </a:cubicBezTo>
                  <a:cubicBezTo>
                    <a:pt x="82" y="1516"/>
                    <a:pt x="149" y="2517"/>
                    <a:pt x="116" y="3251"/>
                  </a:cubicBezTo>
                  <a:cubicBezTo>
                    <a:pt x="82" y="4285"/>
                    <a:pt x="49" y="5286"/>
                    <a:pt x="49" y="6286"/>
                  </a:cubicBezTo>
                  <a:cubicBezTo>
                    <a:pt x="49" y="8321"/>
                    <a:pt x="116" y="10389"/>
                    <a:pt x="382" y="12391"/>
                  </a:cubicBezTo>
                  <a:cubicBezTo>
                    <a:pt x="349" y="12424"/>
                    <a:pt x="316" y="12457"/>
                    <a:pt x="316" y="12524"/>
                  </a:cubicBezTo>
                  <a:cubicBezTo>
                    <a:pt x="1" y="14365"/>
                    <a:pt x="1955" y="14641"/>
                    <a:pt x="3598" y="14641"/>
                  </a:cubicBezTo>
                  <a:cubicBezTo>
                    <a:pt x="4218" y="14641"/>
                    <a:pt x="4793" y="14601"/>
                    <a:pt x="5186" y="14592"/>
                  </a:cubicBezTo>
                  <a:cubicBezTo>
                    <a:pt x="8855" y="14459"/>
                    <a:pt x="12558" y="14359"/>
                    <a:pt x="16260" y="14325"/>
                  </a:cubicBezTo>
                  <a:cubicBezTo>
                    <a:pt x="20050" y="14254"/>
                    <a:pt x="23840" y="14221"/>
                    <a:pt x="27630" y="14221"/>
                  </a:cubicBezTo>
                  <a:cubicBezTo>
                    <a:pt x="30912" y="14221"/>
                    <a:pt x="34194" y="14246"/>
                    <a:pt x="37476" y="14292"/>
                  </a:cubicBezTo>
                  <a:cubicBezTo>
                    <a:pt x="37421" y="14428"/>
                    <a:pt x="37544" y="14586"/>
                    <a:pt x="37699" y="14586"/>
                  </a:cubicBezTo>
                  <a:cubicBezTo>
                    <a:pt x="37735" y="14586"/>
                    <a:pt x="37772" y="14577"/>
                    <a:pt x="37809" y="14559"/>
                  </a:cubicBezTo>
                  <a:cubicBezTo>
                    <a:pt x="37976" y="14492"/>
                    <a:pt x="38176" y="14392"/>
                    <a:pt x="38343" y="14259"/>
                  </a:cubicBezTo>
                  <a:cubicBezTo>
                    <a:pt x="38376" y="14259"/>
                    <a:pt x="38410" y="14225"/>
                    <a:pt x="38410" y="14192"/>
                  </a:cubicBezTo>
                  <a:cubicBezTo>
                    <a:pt x="38538" y="14197"/>
                    <a:pt x="38665" y="14201"/>
                    <a:pt x="38787" y="14201"/>
                  </a:cubicBezTo>
                  <a:cubicBezTo>
                    <a:pt x="39493" y="14201"/>
                    <a:pt x="40079" y="14062"/>
                    <a:pt x="40278" y="13125"/>
                  </a:cubicBezTo>
                  <a:cubicBezTo>
                    <a:pt x="40444" y="12257"/>
                    <a:pt x="40278" y="11223"/>
                    <a:pt x="40244" y="10356"/>
                  </a:cubicBezTo>
                  <a:cubicBezTo>
                    <a:pt x="40244" y="9222"/>
                    <a:pt x="40211" y="8088"/>
                    <a:pt x="40244" y="6953"/>
                  </a:cubicBezTo>
                  <a:cubicBezTo>
                    <a:pt x="40244" y="5819"/>
                    <a:pt x="40278" y="4685"/>
                    <a:pt x="40311" y="3584"/>
                  </a:cubicBezTo>
                  <a:cubicBezTo>
                    <a:pt x="40311" y="2884"/>
                    <a:pt x="40545" y="1917"/>
                    <a:pt x="40278" y="1249"/>
                  </a:cubicBezTo>
                  <a:cubicBezTo>
                    <a:pt x="40017" y="573"/>
                    <a:pt x="39290" y="282"/>
                    <a:pt x="38587" y="282"/>
                  </a:cubicBezTo>
                  <a:cubicBezTo>
                    <a:pt x="38389" y="282"/>
                    <a:pt x="38193" y="305"/>
                    <a:pt x="38009" y="349"/>
                  </a:cubicBezTo>
                  <a:cubicBezTo>
                    <a:pt x="37976" y="349"/>
                    <a:pt x="37943" y="315"/>
                    <a:pt x="37909" y="315"/>
                  </a:cubicBezTo>
                  <a:cubicBezTo>
                    <a:pt x="28836" y="115"/>
                    <a:pt x="19730" y="149"/>
                    <a:pt x="10623" y="82"/>
                  </a:cubicBezTo>
                  <a:cubicBezTo>
                    <a:pt x="8422" y="49"/>
                    <a:pt x="6220" y="49"/>
                    <a:pt x="3985" y="15"/>
                  </a:cubicBezTo>
                  <a:cubicBezTo>
                    <a:pt x="3685" y="15"/>
                    <a:pt x="3347" y="0"/>
                    <a:pt x="300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  <p:sp>
          <p:nvSpPr>
            <p:cNvPr id="43" name="Google Shape;3115;p72">
              <a:extLst>
                <a:ext uri="{FF2B5EF4-FFF2-40B4-BE49-F238E27FC236}">
                  <a16:creationId xmlns:a16="http://schemas.microsoft.com/office/drawing/2014/main" id="{D33658FC-F532-4808-9A7C-C792AF4D7062}"/>
                </a:ext>
              </a:extLst>
            </p:cNvPr>
            <p:cNvSpPr/>
            <p:nvPr/>
          </p:nvSpPr>
          <p:spPr>
            <a:xfrm>
              <a:off x="4998475" y="3793141"/>
              <a:ext cx="740555" cy="251577"/>
            </a:xfrm>
            <a:custGeom>
              <a:avLst/>
              <a:gdLst/>
              <a:ahLst/>
              <a:cxnLst/>
              <a:rect l="l" t="t" r="r" b="b"/>
              <a:pathLst>
                <a:path w="39863" h="13542" extrusionOk="0">
                  <a:moveTo>
                    <a:pt x="7706" y="596"/>
                  </a:moveTo>
                  <a:cubicBezTo>
                    <a:pt x="7940" y="596"/>
                    <a:pt x="8173" y="604"/>
                    <a:pt x="8407" y="638"/>
                  </a:cubicBezTo>
                  <a:cubicBezTo>
                    <a:pt x="8540" y="638"/>
                    <a:pt x="8540" y="838"/>
                    <a:pt x="8407" y="871"/>
                  </a:cubicBezTo>
                  <a:cubicBezTo>
                    <a:pt x="8251" y="882"/>
                    <a:pt x="8096" y="886"/>
                    <a:pt x="7940" y="886"/>
                  </a:cubicBezTo>
                  <a:cubicBezTo>
                    <a:pt x="7629" y="886"/>
                    <a:pt x="7317" y="871"/>
                    <a:pt x="7006" y="871"/>
                  </a:cubicBezTo>
                  <a:cubicBezTo>
                    <a:pt x="6839" y="871"/>
                    <a:pt x="6839" y="638"/>
                    <a:pt x="7006" y="604"/>
                  </a:cubicBezTo>
                  <a:cubicBezTo>
                    <a:pt x="7239" y="604"/>
                    <a:pt x="7473" y="596"/>
                    <a:pt x="7706" y="596"/>
                  </a:cubicBezTo>
                  <a:close/>
                  <a:moveTo>
                    <a:pt x="27120" y="538"/>
                  </a:moveTo>
                  <a:cubicBezTo>
                    <a:pt x="27687" y="604"/>
                    <a:pt x="28221" y="571"/>
                    <a:pt x="28755" y="604"/>
                  </a:cubicBezTo>
                  <a:cubicBezTo>
                    <a:pt x="28888" y="604"/>
                    <a:pt x="28955" y="838"/>
                    <a:pt x="28788" y="871"/>
                  </a:cubicBezTo>
                  <a:cubicBezTo>
                    <a:pt x="28591" y="906"/>
                    <a:pt x="28393" y="921"/>
                    <a:pt x="28195" y="921"/>
                  </a:cubicBezTo>
                  <a:cubicBezTo>
                    <a:pt x="27826" y="921"/>
                    <a:pt x="27456" y="870"/>
                    <a:pt x="27087" y="804"/>
                  </a:cubicBezTo>
                  <a:cubicBezTo>
                    <a:pt x="26954" y="771"/>
                    <a:pt x="26987" y="538"/>
                    <a:pt x="27120" y="538"/>
                  </a:cubicBezTo>
                  <a:close/>
                  <a:moveTo>
                    <a:pt x="10541" y="667"/>
                  </a:moveTo>
                  <a:cubicBezTo>
                    <a:pt x="10552" y="667"/>
                    <a:pt x="10563" y="668"/>
                    <a:pt x="10575" y="671"/>
                  </a:cubicBezTo>
                  <a:cubicBezTo>
                    <a:pt x="10942" y="738"/>
                    <a:pt x="11309" y="738"/>
                    <a:pt x="11709" y="738"/>
                  </a:cubicBezTo>
                  <a:cubicBezTo>
                    <a:pt x="11843" y="738"/>
                    <a:pt x="11876" y="938"/>
                    <a:pt x="11743" y="971"/>
                  </a:cubicBezTo>
                  <a:cubicBezTo>
                    <a:pt x="11622" y="990"/>
                    <a:pt x="11503" y="998"/>
                    <a:pt x="11387" y="998"/>
                  </a:cubicBezTo>
                  <a:cubicBezTo>
                    <a:pt x="11086" y="998"/>
                    <a:pt x="10797" y="943"/>
                    <a:pt x="10508" y="871"/>
                  </a:cubicBezTo>
                  <a:cubicBezTo>
                    <a:pt x="10387" y="810"/>
                    <a:pt x="10431" y="667"/>
                    <a:pt x="10541" y="667"/>
                  </a:cubicBezTo>
                  <a:close/>
                  <a:moveTo>
                    <a:pt x="3370" y="671"/>
                  </a:moveTo>
                  <a:cubicBezTo>
                    <a:pt x="3937" y="671"/>
                    <a:pt x="4538" y="671"/>
                    <a:pt x="5105" y="771"/>
                  </a:cubicBezTo>
                  <a:cubicBezTo>
                    <a:pt x="5238" y="804"/>
                    <a:pt x="5205" y="971"/>
                    <a:pt x="5071" y="1005"/>
                  </a:cubicBezTo>
                  <a:cubicBezTo>
                    <a:pt x="4504" y="1005"/>
                    <a:pt x="3904" y="905"/>
                    <a:pt x="3370" y="838"/>
                  </a:cubicBezTo>
                  <a:cubicBezTo>
                    <a:pt x="3237" y="838"/>
                    <a:pt x="3237" y="671"/>
                    <a:pt x="3370" y="671"/>
                  </a:cubicBezTo>
                  <a:close/>
                  <a:moveTo>
                    <a:pt x="17614" y="604"/>
                  </a:moveTo>
                  <a:cubicBezTo>
                    <a:pt x="18114" y="604"/>
                    <a:pt x="18648" y="604"/>
                    <a:pt x="19148" y="704"/>
                  </a:cubicBezTo>
                  <a:cubicBezTo>
                    <a:pt x="19315" y="738"/>
                    <a:pt x="19248" y="1005"/>
                    <a:pt x="19115" y="1005"/>
                  </a:cubicBezTo>
                  <a:cubicBezTo>
                    <a:pt x="18614" y="1005"/>
                    <a:pt x="18081" y="971"/>
                    <a:pt x="17580" y="871"/>
                  </a:cubicBezTo>
                  <a:cubicBezTo>
                    <a:pt x="17380" y="871"/>
                    <a:pt x="17447" y="604"/>
                    <a:pt x="17614" y="604"/>
                  </a:cubicBezTo>
                  <a:close/>
                  <a:moveTo>
                    <a:pt x="21750" y="690"/>
                  </a:moveTo>
                  <a:cubicBezTo>
                    <a:pt x="21906" y="690"/>
                    <a:pt x="22061" y="693"/>
                    <a:pt x="22217" y="704"/>
                  </a:cubicBezTo>
                  <a:cubicBezTo>
                    <a:pt x="22384" y="738"/>
                    <a:pt x="22384" y="971"/>
                    <a:pt x="22217" y="1005"/>
                  </a:cubicBezTo>
                  <a:cubicBezTo>
                    <a:pt x="22061" y="1016"/>
                    <a:pt x="21906" y="1019"/>
                    <a:pt x="21750" y="1019"/>
                  </a:cubicBezTo>
                  <a:cubicBezTo>
                    <a:pt x="21439" y="1019"/>
                    <a:pt x="21127" y="1005"/>
                    <a:pt x="20816" y="1005"/>
                  </a:cubicBezTo>
                  <a:cubicBezTo>
                    <a:pt x="20649" y="1005"/>
                    <a:pt x="20649" y="704"/>
                    <a:pt x="20816" y="704"/>
                  </a:cubicBezTo>
                  <a:cubicBezTo>
                    <a:pt x="21127" y="704"/>
                    <a:pt x="21439" y="690"/>
                    <a:pt x="21750" y="690"/>
                  </a:cubicBezTo>
                  <a:close/>
                  <a:moveTo>
                    <a:pt x="25044" y="685"/>
                  </a:moveTo>
                  <a:cubicBezTo>
                    <a:pt x="25262" y="685"/>
                    <a:pt x="25477" y="698"/>
                    <a:pt x="25686" y="738"/>
                  </a:cubicBezTo>
                  <a:cubicBezTo>
                    <a:pt x="25786" y="738"/>
                    <a:pt x="25786" y="938"/>
                    <a:pt x="25686" y="971"/>
                  </a:cubicBezTo>
                  <a:cubicBezTo>
                    <a:pt x="25477" y="1010"/>
                    <a:pt x="25262" y="1024"/>
                    <a:pt x="25044" y="1024"/>
                  </a:cubicBezTo>
                  <a:cubicBezTo>
                    <a:pt x="24707" y="1024"/>
                    <a:pt x="24363" y="991"/>
                    <a:pt x="24018" y="971"/>
                  </a:cubicBezTo>
                  <a:cubicBezTo>
                    <a:pt x="23851" y="971"/>
                    <a:pt x="23851" y="738"/>
                    <a:pt x="24018" y="738"/>
                  </a:cubicBezTo>
                  <a:cubicBezTo>
                    <a:pt x="24363" y="717"/>
                    <a:pt x="24707" y="685"/>
                    <a:pt x="25044" y="685"/>
                  </a:cubicBezTo>
                  <a:close/>
                  <a:moveTo>
                    <a:pt x="15245" y="838"/>
                  </a:moveTo>
                  <a:cubicBezTo>
                    <a:pt x="15412" y="838"/>
                    <a:pt x="15412" y="1071"/>
                    <a:pt x="15245" y="1071"/>
                  </a:cubicBezTo>
                  <a:cubicBezTo>
                    <a:pt x="15134" y="1082"/>
                    <a:pt x="15027" y="1086"/>
                    <a:pt x="14920" y="1086"/>
                  </a:cubicBezTo>
                  <a:cubicBezTo>
                    <a:pt x="14708" y="1086"/>
                    <a:pt x="14500" y="1071"/>
                    <a:pt x="14278" y="1071"/>
                  </a:cubicBezTo>
                  <a:cubicBezTo>
                    <a:pt x="14144" y="1038"/>
                    <a:pt x="14144" y="871"/>
                    <a:pt x="14278" y="838"/>
                  </a:cubicBezTo>
                  <a:close/>
                  <a:moveTo>
                    <a:pt x="35793" y="690"/>
                  </a:moveTo>
                  <a:cubicBezTo>
                    <a:pt x="35993" y="690"/>
                    <a:pt x="36194" y="704"/>
                    <a:pt x="36394" y="738"/>
                  </a:cubicBezTo>
                  <a:cubicBezTo>
                    <a:pt x="36527" y="771"/>
                    <a:pt x="36494" y="971"/>
                    <a:pt x="36360" y="971"/>
                  </a:cubicBezTo>
                  <a:cubicBezTo>
                    <a:pt x="35793" y="1005"/>
                    <a:pt x="35226" y="1005"/>
                    <a:pt x="34659" y="1105"/>
                  </a:cubicBezTo>
                  <a:cubicBezTo>
                    <a:pt x="34492" y="1105"/>
                    <a:pt x="34426" y="871"/>
                    <a:pt x="34592" y="838"/>
                  </a:cubicBezTo>
                  <a:cubicBezTo>
                    <a:pt x="34993" y="749"/>
                    <a:pt x="35393" y="690"/>
                    <a:pt x="35793" y="690"/>
                  </a:cubicBezTo>
                  <a:close/>
                  <a:moveTo>
                    <a:pt x="30631" y="868"/>
                  </a:moveTo>
                  <a:cubicBezTo>
                    <a:pt x="30639" y="868"/>
                    <a:pt x="30647" y="869"/>
                    <a:pt x="30656" y="871"/>
                  </a:cubicBezTo>
                  <a:cubicBezTo>
                    <a:pt x="31190" y="938"/>
                    <a:pt x="31757" y="938"/>
                    <a:pt x="32291" y="938"/>
                  </a:cubicBezTo>
                  <a:cubicBezTo>
                    <a:pt x="32424" y="938"/>
                    <a:pt x="32458" y="1171"/>
                    <a:pt x="32324" y="1205"/>
                  </a:cubicBezTo>
                  <a:cubicBezTo>
                    <a:pt x="32135" y="1238"/>
                    <a:pt x="31946" y="1253"/>
                    <a:pt x="31757" y="1253"/>
                  </a:cubicBezTo>
                  <a:cubicBezTo>
                    <a:pt x="31379" y="1253"/>
                    <a:pt x="31001" y="1194"/>
                    <a:pt x="30623" y="1105"/>
                  </a:cubicBezTo>
                  <a:cubicBezTo>
                    <a:pt x="30498" y="1074"/>
                    <a:pt x="30519" y="868"/>
                    <a:pt x="30631" y="868"/>
                  </a:cubicBezTo>
                  <a:close/>
                  <a:moveTo>
                    <a:pt x="37761" y="902"/>
                  </a:moveTo>
                  <a:cubicBezTo>
                    <a:pt x="37772" y="902"/>
                    <a:pt x="37783" y="903"/>
                    <a:pt x="37795" y="905"/>
                  </a:cubicBezTo>
                  <a:cubicBezTo>
                    <a:pt x="38195" y="971"/>
                    <a:pt x="38595" y="1205"/>
                    <a:pt x="38729" y="1572"/>
                  </a:cubicBezTo>
                  <a:cubicBezTo>
                    <a:pt x="38776" y="1667"/>
                    <a:pt x="38687" y="1746"/>
                    <a:pt x="38596" y="1746"/>
                  </a:cubicBezTo>
                  <a:cubicBezTo>
                    <a:pt x="38560" y="1746"/>
                    <a:pt x="38524" y="1733"/>
                    <a:pt x="38495" y="1705"/>
                  </a:cubicBezTo>
                  <a:cubicBezTo>
                    <a:pt x="38262" y="1505"/>
                    <a:pt x="38028" y="1305"/>
                    <a:pt x="37695" y="1205"/>
                  </a:cubicBezTo>
                  <a:cubicBezTo>
                    <a:pt x="37506" y="1142"/>
                    <a:pt x="37584" y="902"/>
                    <a:pt x="37761" y="902"/>
                  </a:cubicBezTo>
                  <a:close/>
                  <a:moveTo>
                    <a:pt x="2326" y="659"/>
                  </a:moveTo>
                  <a:cubicBezTo>
                    <a:pt x="2449" y="659"/>
                    <a:pt x="2487" y="850"/>
                    <a:pt x="2369" y="938"/>
                  </a:cubicBezTo>
                  <a:cubicBezTo>
                    <a:pt x="2236" y="1038"/>
                    <a:pt x="2036" y="1138"/>
                    <a:pt x="1902" y="1305"/>
                  </a:cubicBezTo>
                  <a:cubicBezTo>
                    <a:pt x="1769" y="1438"/>
                    <a:pt x="1635" y="1638"/>
                    <a:pt x="1569" y="1839"/>
                  </a:cubicBezTo>
                  <a:cubicBezTo>
                    <a:pt x="1554" y="1868"/>
                    <a:pt x="1519" y="1885"/>
                    <a:pt x="1484" y="1885"/>
                  </a:cubicBezTo>
                  <a:cubicBezTo>
                    <a:pt x="1442" y="1885"/>
                    <a:pt x="1402" y="1860"/>
                    <a:pt x="1402" y="1805"/>
                  </a:cubicBezTo>
                  <a:cubicBezTo>
                    <a:pt x="1469" y="1338"/>
                    <a:pt x="1802" y="804"/>
                    <a:pt x="2269" y="671"/>
                  </a:cubicBezTo>
                  <a:cubicBezTo>
                    <a:pt x="2290" y="663"/>
                    <a:pt x="2308" y="659"/>
                    <a:pt x="2326" y="659"/>
                  </a:cubicBezTo>
                  <a:close/>
                  <a:moveTo>
                    <a:pt x="38710" y="3003"/>
                  </a:moveTo>
                  <a:cubicBezTo>
                    <a:pt x="38740" y="3003"/>
                    <a:pt x="38770" y="3014"/>
                    <a:pt x="38795" y="3039"/>
                  </a:cubicBezTo>
                  <a:cubicBezTo>
                    <a:pt x="38962" y="3206"/>
                    <a:pt x="38862" y="3540"/>
                    <a:pt x="38729" y="3707"/>
                  </a:cubicBezTo>
                  <a:cubicBezTo>
                    <a:pt x="38699" y="3746"/>
                    <a:pt x="38661" y="3762"/>
                    <a:pt x="38624" y="3762"/>
                  </a:cubicBezTo>
                  <a:cubicBezTo>
                    <a:pt x="38534" y="3762"/>
                    <a:pt x="38448" y="3667"/>
                    <a:pt x="38495" y="3573"/>
                  </a:cubicBezTo>
                  <a:cubicBezTo>
                    <a:pt x="38562" y="3506"/>
                    <a:pt x="38562" y="3406"/>
                    <a:pt x="38595" y="3340"/>
                  </a:cubicBezTo>
                  <a:cubicBezTo>
                    <a:pt x="38595" y="3240"/>
                    <a:pt x="38562" y="3173"/>
                    <a:pt x="38595" y="3073"/>
                  </a:cubicBezTo>
                  <a:cubicBezTo>
                    <a:pt x="38616" y="3031"/>
                    <a:pt x="38662" y="3003"/>
                    <a:pt x="38710" y="3003"/>
                  </a:cubicBezTo>
                  <a:close/>
                  <a:moveTo>
                    <a:pt x="1391" y="2754"/>
                  </a:moveTo>
                  <a:cubicBezTo>
                    <a:pt x="1462" y="2754"/>
                    <a:pt x="1535" y="2798"/>
                    <a:pt x="1535" y="2873"/>
                  </a:cubicBezTo>
                  <a:cubicBezTo>
                    <a:pt x="1535" y="3273"/>
                    <a:pt x="1402" y="3707"/>
                    <a:pt x="1335" y="4107"/>
                  </a:cubicBezTo>
                  <a:cubicBezTo>
                    <a:pt x="1321" y="4149"/>
                    <a:pt x="1278" y="4167"/>
                    <a:pt x="1235" y="4167"/>
                  </a:cubicBezTo>
                  <a:cubicBezTo>
                    <a:pt x="1175" y="4167"/>
                    <a:pt x="1116" y="4132"/>
                    <a:pt x="1135" y="4073"/>
                  </a:cubicBezTo>
                  <a:cubicBezTo>
                    <a:pt x="1168" y="3673"/>
                    <a:pt x="1135" y="3206"/>
                    <a:pt x="1269" y="2839"/>
                  </a:cubicBezTo>
                  <a:cubicBezTo>
                    <a:pt x="1283" y="2781"/>
                    <a:pt x="1336" y="2754"/>
                    <a:pt x="1391" y="2754"/>
                  </a:cubicBezTo>
                  <a:close/>
                  <a:moveTo>
                    <a:pt x="38581" y="5135"/>
                  </a:moveTo>
                  <a:cubicBezTo>
                    <a:pt x="38625" y="5135"/>
                    <a:pt x="38670" y="5157"/>
                    <a:pt x="38695" y="5208"/>
                  </a:cubicBezTo>
                  <a:cubicBezTo>
                    <a:pt x="38929" y="5675"/>
                    <a:pt x="38962" y="6175"/>
                    <a:pt x="38862" y="6675"/>
                  </a:cubicBezTo>
                  <a:cubicBezTo>
                    <a:pt x="38847" y="6722"/>
                    <a:pt x="38795" y="6747"/>
                    <a:pt x="38748" y="6747"/>
                  </a:cubicBezTo>
                  <a:cubicBezTo>
                    <a:pt x="38693" y="6747"/>
                    <a:pt x="38644" y="6713"/>
                    <a:pt x="38662" y="6642"/>
                  </a:cubicBezTo>
                  <a:cubicBezTo>
                    <a:pt x="38695" y="6175"/>
                    <a:pt x="38629" y="5741"/>
                    <a:pt x="38462" y="5274"/>
                  </a:cubicBezTo>
                  <a:cubicBezTo>
                    <a:pt x="38441" y="5192"/>
                    <a:pt x="38510" y="5135"/>
                    <a:pt x="38581" y="5135"/>
                  </a:cubicBezTo>
                  <a:close/>
                  <a:moveTo>
                    <a:pt x="1214" y="5449"/>
                  </a:moveTo>
                  <a:cubicBezTo>
                    <a:pt x="1277" y="5449"/>
                    <a:pt x="1335" y="5491"/>
                    <a:pt x="1335" y="5575"/>
                  </a:cubicBezTo>
                  <a:cubicBezTo>
                    <a:pt x="1402" y="6142"/>
                    <a:pt x="1335" y="6809"/>
                    <a:pt x="1302" y="7376"/>
                  </a:cubicBezTo>
                  <a:cubicBezTo>
                    <a:pt x="1302" y="7438"/>
                    <a:pt x="1266" y="7464"/>
                    <a:pt x="1227" y="7464"/>
                  </a:cubicBezTo>
                  <a:cubicBezTo>
                    <a:pt x="1183" y="7464"/>
                    <a:pt x="1135" y="7429"/>
                    <a:pt x="1135" y="7376"/>
                  </a:cubicBezTo>
                  <a:cubicBezTo>
                    <a:pt x="1102" y="6809"/>
                    <a:pt x="1002" y="6142"/>
                    <a:pt x="1068" y="5575"/>
                  </a:cubicBezTo>
                  <a:cubicBezTo>
                    <a:pt x="1085" y="5491"/>
                    <a:pt x="1152" y="5449"/>
                    <a:pt x="1214" y="5449"/>
                  </a:cubicBezTo>
                  <a:close/>
                  <a:moveTo>
                    <a:pt x="38825" y="8043"/>
                  </a:moveTo>
                  <a:cubicBezTo>
                    <a:pt x="38879" y="8043"/>
                    <a:pt x="38929" y="8076"/>
                    <a:pt x="38929" y="8143"/>
                  </a:cubicBezTo>
                  <a:cubicBezTo>
                    <a:pt x="38996" y="8643"/>
                    <a:pt x="38962" y="9144"/>
                    <a:pt x="38929" y="9644"/>
                  </a:cubicBezTo>
                  <a:cubicBezTo>
                    <a:pt x="38929" y="9711"/>
                    <a:pt x="38870" y="9744"/>
                    <a:pt x="38812" y="9744"/>
                  </a:cubicBezTo>
                  <a:cubicBezTo>
                    <a:pt x="38754" y="9744"/>
                    <a:pt x="38695" y="9711"/>
                    <a:pt x="38695" y="9644"/>
                  </a:cubicBezTo>
                  <a:cubicBezTo>
                    <a:pt x="38695" y="9144"/>
                    <a:pt x="38662" y="8643"/>
                    <a:pt x="38695" y="8143"/>
                  </a:cubicBezTo>
                  <a:cubicBezTo>
                    <a:pt x="38712" y="8076"/>
                    <a:pt x="38770" y="8043"/>
                    <a:pt x="38825" y="8043"/>
                  </a:cubicBezTo>
                  <a:close/>
                  <a:moveTo>
                    <a:pt x="1300" y="8330"/>
                  </a:moveTo>
                  <a:cubicBezTo>
                    <a:pt x="1359" y="8330"/>
                    <a:pt x="1420" y="8364"/>
                    <a:pt x="1435" y="8443"/>
                  </a:cubicBezTo>
                  <a:cubicBezTo>
                    <a:pt x="1535" y="8910"/>
                    <a:pt x="1535" y="9444"/>
                    <a:pt x="1569" y="9944"/>
                  </a:cubicBezTo>
                  <a:cubicBezTo>
                    <a:pt x="1569" y="10028"/>
                    <a:pt x="1510" y="10069"/>
                    <a:pt x="1452" y="10069"/>
                  </a:cubicBezTo>
                  <a:cubicBezTo>
                    <a:pt x="1394" y="10069"/>
                    <a:pt x="1335" y="10028"/>
                    <a:pt x="1335" y="9944"/>
                  </a:cubicBezTo>
                  <a:cubicBezTo>
                    <a:pt x="1269" y="9477"/>
                    <a:pt x="1168" y="8944"/>
                    <a:pt x="1168" y="8443"/>
                  </a:cubicBezTo>
                  <a:cubicBezTo>
                    <a:pt x="1168" y="8373"/>
                    <a:pt x="1233" y="8330"/>
                    <a:pt x="1300" y="8330"/>
                  </a:cubicBezTo>
                  <a:close/>
                  <a:moveTo>
                    <a:pt x="29489" y="11746"/>
                  </a:moveTo>
                  <a:cubicBezTo>
                    <a:pt x="29656" y="11746"/>
                    <a:pt x="29689" y="11979"/>
                    <a:pt x="29522" y="12046"/>
                  </a:cubicBezTo>
                  <a:cubicBezTo>
                    <a:pt x="29155" y="12179"/>
                    <a:pt x="28655" y="12179"/>
                    <a:pt x="28255" y="12246"/>
                  </a:cubicBezTo>
                  <a:cubicBezTo>
                    <a:pt x="28088" y="12246"/>
                    <a:pt x="28021" y="12046"/>
                    <a:pt x="28188" y="12012"/>
                  </a:cubicBezTo>
                  <a:cubicBezTo>
                    <a:pt x="28588" y="11912"/>
                    <a:pt x="29055" y="11746"/>
                    <a:pt x="29489" y="11746"/>
                  </a:cubicBezTo>
                  <a:close/>
                  <a:moveTo>
                    <a:pt x="31732" y="11876"/>
                  </a:moveTo>
                  <a:cubicBezTo>
                    <a:pt x="31740" y="11876"/>
                    <a:pt x="31748" y="11877"/>
                    <a:pt x="31757" y="11879"/>
                  </a:cubicBezTo>
                  <a:cubicBezTo>
                    <a:pt x="32357" y="11946"/>
                    <a:pt x="32991" y="11946"/>
                    <a:pt x="33592" y="12113"/>
                  </a:cubicBezTo>
                  <a:cubicBezTo>
                    <a:pt x="33725" y="12146"/>
                    <a:pt x="33692" y="12346"/>
                    <a:pt x="33558" y="12346"/>
                  </a:cubicBezTo>
                  <a:cubicBezTo>
                    <a:pt x="33494" y="12350"/>
                    <a:pt x="33430" y="12351"/>
                    <a:pt x="33365" y="12351"/>
                  </a:cubicBezTo>
                  <a:cubicBezTo>
                    <a:pt x="32822" y="12351"/>
                    <a:pt x="32256" y="12235"/>
                    <a:pt x="31690" y="12146"/>
                  </a:cubicBezTo>
                  <a:cubicBezTo>
                    <a:pt x="31532" y="12146"/>
                    <a:pt x="31584" y="11876"/>
                    <a:pt x="31732" y="11876"/>
                  </a:cubicBezTo>
                  <a:close/>
                  <a:moveTo>
                    <a:pt x="38920" y="10793"/>
                  </a:moveTo>
                  <a:cubicBezTo>
                    <a:pt x="38968" y="10793"/>
                    <a:pt x="39014" y="10820"/>
                    <a:pt x="39029" y="10878"/>
                  </a:cubicBezTo>
                  <a:cubicBezTo>
                    <a:pt x="39162" y="11412"/>
                    <a:pt x="38929" y="11946"/>
                    <a:pt x="38595" y="12313"/>
                  </a:cubicBezTo>
                  <a:cubicBezTo>
                    <a:pt x="38566" y="12342"/>
                    <a:pt x="38534" y="12354"/>
                    <a:pt x="38504" y="12354"/>
                  </a:cubicBezTo>
                  <a:cubicBezTo>
                    <a:pt x="38431" y="12354"/>
                    <a:pt x="38371" y="12283"/>
                    <a:pt x="38395" y="12213"/>
                  </a:cubicBezTo>
                  <a:lnTo>
                    <a:pt x="38328" y="12213"/>
                  </a:lnTo>
                  <a:lnTo>
                    <a:pt x="38328" y="12012"/>
                  </a:lnTo>
                  <a:cubicBezTo>
                    <a:pt x="38395" y="12012"/>
                    <a:pt x="38462" y="12012"/>
                    <a:pt x="38495" y="12046"/>
                  </a:cubicBezTo>
                  <a:cubicBezTo>
                    <a:pt x="38695" y="11712"/>
                    <a:pt x="38762" y="11345"/>
                    <a:pt x="38795" y="10912"/>
                  </a:cubicBezTo>
                  <a:cubicBezTo>
                    <a:pt x="38795" y="10837"/>
                    <a:pt x="38858" y="10793"/>
                    <a:pt x="38920" y="10793"/>
                  </a:cubicBezTo>
                  <a:close/>
                  <a:moveTo>
                    <a:pt x="22379" y="12054"/>
                  </a:moveTo>
                  <a:cubicBezTo>
                    <a:pt x="22650" y="12054"/>
                    <a:pt x="22917" y="12062"/>
                    <a:pt x="23184" y="12079"/>
                  </a:cubicBezTo>
                  <a:cubicBezTo>
                    <a:pt x="23318" y="12113"/>
                    <a:pt x="23318" y="12313"/>
                    <a:pt x="23184" y="12313"/>
                  </a:cubicBezTo>
                  <a:cubicBezTo>
                    <a:pt x="22807" y="12336"/>
                    <a:pt x="22429" y="12360"/>
                    <a:pt x="22040" y="12360"/>
                  </a:cubicBezTo>
                  <a:cubicBezTo>
                    <a:pt x="21879" y="12360"/>
                    <a:pt x="21716" y="12356"/>
                    <a:pt x="21550" y="12346"/>
                  </a:cubicBezTo>
                  <a:cubicBezTo>
                    <a:pt x="21416" y="12313"/>
                    <a:pt x="21416" y="12079"/>
                    <a:pt x="21550" y="12079"/>
                  </a:cubicBezTo>
                  <a:cubicBezTo>
                    <a:pt x="21833" y="12062"/>
                    <a:pt x="22108" y="12054"/>
                    <a:pt x="22379" y="12054"/>
                  </a:cubicBezTo>
                  <a:close/>
                  <a:moveTo>
                    <a:pt x="25019" y="12012"/>
                  </a:moveTo>
                  <a:cubicBezTo>
                    <a:pt x="25586" y="12113"/>
                    <a:pt x="26153" y="12079"/>
                    <a:pt x="26720" y="12113"/>
                  </a:cubicBezTo>
                  <a:cubicBezTo>
                    <a:pt x="26820" y="12113"/>
                    <a:pt x="26853" y="12279"/>
                    <a:pt x="26753" y="12313"/>
                  </a:cubicBezTo>
                  <a:cubicBezTo>
                    <a:pt x="26553" y="12346"/>
                    <a:pt x="26353" y="12361"/>
                    <a:pt x="26154" y="12361"/>
                  </a:cubicBezTo>
                  <a:cubicBezTo>
                    <a:pt x="25756" y="12361"/>
                    <a:pt x="25364" y="12302"/>
                    <a:pt x="24985" y="12213"/>
                  </a:cubicBezTo>
                  <a:cubicBezTo>
                    <a:pt x="24852" y="12179"/>
                    <a:pt x="24885" y="12012"/>
                    <a:pt x="25019" y="12012"/>
                  </a:cubicBezTo>
                  <a:close/>
                  <a:moveTo>
                    <a:pt x="19548" y="12113"/>
                  </a:moveTo>
                  <a:cubicBezTo>
                    <a:pt x="19682" y="12113"/>
                    <a:pt x="19682" y="12346"/>
                    <a:pt x="19548" y="12346"/>
                  </a:cubicBezTo>
                  <a:cubicBezTo>
                    <a:pt x="19015" y="12413"/>
                    <a:pt x="18447" y="12413"/>
                    <a:pt x="17914" y="12446"/>
                  </a:cubicBezTo>
                  <a:cubicBezTo>
                    <a:pt x="17780" y="12446"/>
                    <a:pt x="17814" y="12246"/>
                    <a:pt x="17914" y="12246"/>
                  </a:cubicBezTo>
                  <a:cubicBezTo>
                    <a:pt x="18447" y="12179"/>
                    <a:pt x="18981" y="12113"/>
                    <a:pt x="19548" y="12113"/>
                  </a:cubicBezTo>
                  <a:close/>
                  <a:moveTo>
                    <a:pt x="15579" y="12198"/>
                  </a:moveTo>
                  <a:cubicBezTo>
                    <a:pt x="15723" y="12198"/>
                    <a:pt x="15868" y="12201"/>
                    <a:pt x="16012" y="12213"/>
                  </a:cubicBezTo>
                  <a:cubicBezTo>
                    <a:pt x="16146" y="12213"/>
                    <a:pt x="16112" y="12413"/>
                    <a:pt x="16012" y="12413"/>
                  </a:cubicBezTo>
                  <a:cubicBezTo>
                    <a:pt x="15579" y="12479"/>
                    <a:pt x="15145" y="12446"/>
                    <a:pt x="14711" y="12479"/>
                  </a:cubicBezTo>
                  <a:cubicBezTo>
                    <a:pt x="14545" y="12479"/>
                    <a:pt x="14545" y="12213"/>
                    <a:pt x="14711" y="12213"/>
                  </a:cubicBezTo>
                  <a:cubicBezTo>
                    <a:pt x="15001" y="12213"/>
                    <a:pt x="15290" y="12198"/>
                    <a:pt x="15579" y="12198"/>
                  </a:cubicBezTo>
                  <a:close/>
                  <a:moveTo>
                    <a:pt x="12343" y="12313"/>
                  </a:moveTo>
                  <a:cubicBezTo>
                    <a:pt x="12477" y="12313"/>
                    <a:pt x="12477" y="12513"/>
                    <a:pt x="12343" y="12546"/>
                  </a:cubicBezTo>
                  <a:lnTo>
                    <a:pt x="10742" y="12546"/>
                  </a:lnTo>
                  <a:cubicBezTo>
                    <a:pt x="10609" y="12546"/>
                    <a:pt x="10609" y="12313"/>
                    <a:pt x="10742" y="12313"/>
                  </a:cubicBezTo>
                  <a:close/>
                  <a:moveTo>
                    <a:pt x="35170" y="12242"/>
                  </a:moveTo>
                  <a:cubicBezTo>
                    <a:pt x="35178" y="12242"/>
                    <a:pt x="35185" y="12243"/>
                    <a:pt x="35193" y="12246"/>
                  </a:cubicBezTo>
                  <a:cubicBezTo>
                    <a:pt x="35443" y="12296"/>
                    <a:pt x="35685" y="12304"/>
                    <a:pt x="35927" y="12304"/>
                  </a:cubicBezTo>
                  <a:cubicBezTo>
                    <a:pt x="36048" y="12304"/>
                    <a:pt x="36168" y="12302"/>
                    <a:pt x="36290" y="12302"/>
                  </a:cubicBezTo>
                  <a:cubicBezTo>
                    <a:pt x="36412" y="12302"/>
                    <a:pt x="36535" y="12304"/>
                    <a:pt x="36661" y="12313"/>
                  </a:cubicBezTo>
                  <a:cubicBezTo>
                    <a:pt x="36794" y="12313"/>
                    <a:pt x="36827" y="12513"/>
                    <a:pt x="36694" y="12546"/>
                  </a:cubicBezTo>
                  <a:cubicBezTo>
                    <a:pt x="36561" y="12575"/>
                    <a:pt x="36418" y="12587"/>
                    <a:pt x="36271" y="12587"/>
                  </a:cubicBezTo>
                  <a:cubicBezTo>
                    <a:pt x="35897" y="12587"/>
                    <a:pt x="35494" y="12508"/>
                    <a:pt x="35159" y="12413"/>
                  </a:cubicBezTo>
                  <a:cubicBezTo>
                    <a:pt x="35036" y="12413"/>
                    <a:pt x="35084" y="12242"/>
                    <a:pt x="35170" y="12242"/>
                  </a:cubicBezTo>
                  <a:close/>
                  <a:moveTo>
                    <a:pt x="1490" y="11327"/>
                  </a:moveTo>
                  <a:cubicBezTo>
                    <a:pt x="1541" y="11327"/>
                    <a:pt x="1588" y="11354"/>
                    <a:pt x="1602" y="11412"/>
                  </a:cubicBezTo>
                  <a:cubicBezTo>
                    <a:pt x="1635" y="11812"/>
                    <a:pt x="1802" y="12146"/>
                    <a:pt x="2102" y="12413"/>
                  </a:cubicBezTo>
                  <a:cubicBezTo>
                    <a:pt x="2186" y="12469"/>
                    <a:pt x="2106" y="12595"/>
                    <a:pt x="2019" y="12595"/>
                  </a:cubicBezTo>
                  <a:cubicBezTo>
                    <a:pt x="2002" y="12595"/>
                    <a:pt x="1985" y="12590"/>
                    <a:pt x="1969" y="12580"/>
                  </a:cubicBezTo>
                  <a:cubicBezTo>
                    <a:pt x="1602" y="12313"/>
                    <a:pt x="1335" y="11946"/>
                    <a:pt x="1335" y="11445"/>
                  </a:cubicBezTo>
                  <a:cubicBezTo>
                    <a:pt x="1354" y="11370"/>
                    <a:pt x="1425" y="11327"/>
                    <a:pt x="1490" y="11327"/>
                  </a:cubicBezTo>
                  <a:close/>
                  <a:moveTo>
                    <a:pt x="7773" y="12531"/>
                  </a:moveTo>
                  <a:cubicBezTo>
                    <a:pt x="7940" y="12531"/>
                    <a:pt x="8107" y="12535"/>
                    <a:pt x="8274" y="12546"/>
                  </a:cubicBezTo>
                  <a:cubicBezTo>
                    <a:pt x="8407" y="12546"/>
                    <a:pt x="8407" y="12713"/>
                    <a:pt x="8274" y="12713"/>
                  </a:cubicBezTo>
                  <a:cubicBezTo>
                    <a:pt x="7773" y="12746"/>
                    <a:pt x="7273" y="12746"/>
                    <a:pt x="6772" y="12746"/>
                  </a:cubicBezTo>
                  <a:cubicBezTo>
                    <a:pt x="6672" y="12713"/>
                    <a:pt x="6672" y="12546"/>
                    <a:pt x="6772" y="12546"/>
                  </a:cubicBezTo>
                  <a:cubicBezTo>
                    <a:pt x="7106" y="12546"/>
                    <a:pt x="7440" y="12531"/>
                    <a:pt x="7773" y="12531"/>
                  </a:cubicBezTo>
                  <a:close/>
                  <a:moveTo>
                    <a:pt x="4119" y="12478"/>
                  </a:moveTo>
                  <a:cubicBezTo>
                    <a:pt x="4419" y="12478"/>
                    <a:pt x="4723" y="12519"/>
                    <a:pt x="5005" y="12613"/>
                  </a:cubicBezTo>
                  <a:cubicBezTo>
                    <a:pt x="5128" y="12644"/>
                    <a:pt x="5109" y="12817"/>
                    <a:pt x="5000" y="12817"/>
                  </a:cubicBezTo>
                  <a:cubicBezTo>
                    <a:pt x="4991" y="12817"/>
                    <a:pt x="4981" y="12816"/>
                    <a:pt x="4971" y="12813"/>
                  </a:cubicBezTo>
                  <a:cubicBezTo>
                    <a:pt x="4471" y="12813"/>
                    <a:pt x="3970" y="12746"/>
                    <a:pt x="3470" y="12746"/>
                  </a:cubicBezTo>
                  <a:cubicBezTo>
                    <a:pt x="3337" y="12746"/>
                    <a:pt x="3303" y="12580"/>
                    <a:pt x="3437" y="12546"/>
                  </a:cubicBezTo>
                  <a:cubicBezTo>
                    <a:pt x="3655" y="12502"/>
                    <a:pt x="3886" y="12478"/>
                    <a:pt x="4119" y="12478"/>
                  </a:cubicBezTo>
                  <a:close/>
                  <a:moveTo>
                    <a:pt x="4048" y="0"/>
                  </a:moveTo>
                  <a:cubicBezTo>
                    <a:pt x="3400" y="0"/>
                    <a:pt x="2759" y="26"/>
                    <a:pt x="2136" y="104"/>
                  </a:cubicBezTo>
                  <a:cubicBezTo>
                    <a:pt x="1" y="337"/>
                    <a:pt x="468" y="4674"/>
                    <a:pt x="501" y="6242"/>
                  </a:cubicBezTo>
                  <a:cubicBezTo>
                    <a:pt x="501" y="8276"/>
                    <a:pt x="668" y="10278"/>
                    <a:pt x="768" y="12313"/>
                  </a:cubicBezTo>
                  <a:cubicBezTo>
                    <a:pt x="768" y="12379"/>
                    <a:pt x="768" y="12413"/>
                    <a:pt x="735" y="12446"/>
                  </a:cubicBezTo>
                  <a:cubicBezTo>
                    <a:pt x="1198" y="13352"/>
                    <a:pt x="2233" y="13541"/>
                    <a:pt x="3296" y="13541"/>
                  </a:cubicBezTo>
                  <a:cubicBezTo>
                    <a:pt x="3994" y="13541"/>
                    <a:pt x="4703" y="13460"/>
                    <a:pt x="5271" y="13447"/>
                  </a:cubicBezTo>
                  <a:cubicBezTo>
                    <a:pt x="6839" y="13380"/>
                    <a:pt x="8374" y="13347"/>
                    <a:pt x="9941" y="13313"/>
                  </a:cubicBezTo>
                  <a:cubicBezTo>
                    <a:pt x="13010" y="13247"/>
                    <a:pt x="16112" y="13180"/>
                    <a:pt x="19215" y="13147"/>
                  </a:cubicBezTo>
                  <a:cubicBezTo>
                    <a:pt x="21985" y="13101"/>
                    <a:pt x="24763" y="13083"/>
                    <a:pt x="27541" y="13083"/>
                  </a:cubicBezTo>
                  <a:cubicBezTo>
                    <a:pt x="30917" y="13083"/>
                    <a:pt x="34294" y="13110"/>
                    <a:pt x="37661" y="13147"/>
                  </a:cubicBezTo>
                  <a:cubicBezTo>
                    <a:pt x="37871" y="13147"/>
                    <a:pt x="38102" y="13168"/>
                    <a:pt x="38312" y="13168"/>
                  </a:cubicBezTo>
                  <a:cubicBezTo>
                    <a:pt x="38469" y="13168"/>
                    <a:pt x="38614" y="13156"/>
                    <a:pt x="38729" y="13113"/>
                  </a:cubicBezTo>
                  <a:cubicBezTo>
                    <a:pt x="39829" y="12746"/>
                    <a:pt x="39529" y="11612"/>
                    <a:pt x="39496" y="10845"/>
                  </a:cubicBezTo>
                  <a:cubicBezTo>
                    <a:pt x="39463" y="9544"/>
                    <a:pt x="39463" y="8243"/>
                    <a:pt x="39463" y="6942"/>
                  </a:cubicBezTo>
                  <a:cubicBezTo>
                    <a:pt x="39463" y="5641"/>
                    <a:pt x="39496" y="4340"/>
                    <a:pt x="39529" y="3039"/>
                  </a:cubicBezTo>
                  <a:cubicBezTo>
                    <a:pt x="39563" y="2239"/>
                    <a:pt x="39863" y="938"/>
                    <a:pt x="38962" y="438"/>
                  </a:cubicBezTo>
                  <a:cubicBezTo>
                    <a:pt x="38695" y="304"/>
                    <a:pt x="38262" y="337"/>
                    <a:pt x="37928" y="304"/>
                  </a:cubicBezTo>
                  <a:cubicBezTo>
                    <a:pt x="37861" y="337"/>
                    <a:pt x="37828" y="337"/>
                    <a:pt x="37761" y="337"/>
                  </a:cubicBezTo>
                  <a:cubicBezTo>
                    <a:pt x="36474" y="348"/>
                    <a:pt x="35186" y="353"/>
                    <a:pt x="33897" y="353"/>
                  </a:cubicBezTo>
                  <a:cubicBezTo>
                    <a:pt x="27204" y="353"/>
                    <a:pt x="20496" y="227"/>
                    <a:pt x="13811" y="171"/>
                  </a:cubicBezTo>
                  <a:cubicBezTo>
                    <a:pt x="11843" y="137"/>
                    <a:pt x="9908" y="137"/>
                    <a:pt x="7940" y="104"/>
                  </a:cubicBezTo>
                  <a:cubicBezTo>
                    <a:pt x="6672" y="104"/>
                    <a:pt x="5346" y="0"/>
                    <a:pt x="4048" y="0"/>
                  </a:cubicBezTo>
                  <a:close/>
                </a:path>
              </a:pathLst>
            </a:custGeom>
            <a:solidFill>
              <a:srgbClr val="D7B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1800" dirty="0" smtClean="0">
                  <a:latin typeface="Gloria Hallelujah" panose="020B0604020202020204" charset="0"/>
                </a:rPr>
                <a:t>Cuadernillo de actividades</a:t>
              </a:r>
              <a:endParaRPr sz="1800" dirty="0">
                <a:latin typeface="Gloria Hallelujah" panose="020B0604020202020204" charset="0"/>
              </a:endParaRPr>
            </a:p>
          </p:txBody>
        </p:sp>
        <p:sp>
          <p:nvSpPr>
            <p:cNvPr id="44" name="Google Shape;3116;p72">
              <a:extLst>
                <a:ext uri="{FF2B5EF4-FFF2-40B4-BE49-F238E27FC236}">
                  <a16:creationId xmlns:a16="http://schemas.microsoft.com/office/drawing/2014/main" id="{4A461E43-4232-4DFD-875F-2AF9C4D96F18}"/>
                </a:ext>
              </a:extLst>
            </p:cNvPr>
            <p:cNvSpPr/>
            <p:nvPr/>
          </p:nvSpPr>
          <p:spPr>
            <a:xfrm>
              <a:off x="5710513" y="3993648"/>
              <a:ext cx="15512" cy="28999"/>
            </a:xfrm>
            <a:custGeom>
              <a:avLst/>
              <a:gdLst/>
              <a:ahLst/>
              <a:cxnLst/>
              <a:rect l="l" t="t" r="r" b="b"/>
              <a:pathLst>
                <a:path w="835" h="1561" extrusionOk="0">
                  <a:moveTo>
                    <a:pt x="592" y="0"/>
                  </a:moveTo>
                  <a:cubicBezTo>
                    <a:pt x="530" y="0"/>
                    <a:pt x="467" y="44"/>
                    <a:pt x="467" y="119"/>
                  </a:cubicBezTo>
                  <a:cubicBezTo>
                    <a:pt x="434" y="552"/>
                    <a:pt x="367" y="919"/>
                    <a:pt x="134" y="1253"/>
                  </a:cubicBezTo>
                  <a:cubicBezTo>
                    <a:pt x="134" y="1219"/>
                    <a:pt x="67" y="1219"/>
                    <a:pt x="0" y="1219"/>
                  </a:cubicBezTo>
                  <a:lnTo>
                    <a:pt x="0" y="1420"/>
                  </a:lnTo>
                  <a:cubicBezTo>
                    <a:pt x="0" y="1420"/>
                    <a:pt x="34" y="1420"/>
                    <a:pt x="67" y="1386"/>
                  </a:cubicBezTo>
                  <a:lnTo>
                    <a:pt x="67" y="1386"/>
                  </a:lnTo>
                  <a:cubicBezTo>
                    <a:pt x="43" y="1482"/>
                    <a:pt x="105" y="1560"/>
                    <a:pt x="179" y="1560"/>
                  </a:cubicBezTo>
                  <a:cubicBezTo>
                    <a:pt x="208" y="1560"/>
                    <a:pt x="239" y="1548"/>
                    <a:pt x="267" y="1520"/>
                  </a:cubicBezTo>
                  <a:cubicBezTo>
                    <a:pt x="601" y="1153"/>
                    <a:pt x="834" y="619"/>
                    <a:pt x="701" y="85"/>
                  </a:cubicBezTo>
                  <a:cubicBezTo>
                    <a:pt x="686" y="27"/>
                    <a:pt x="640" y="0"/>
                    <a:pt x="59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  <p:sp>
          <p:nvSpPr>
            <p:cNvPr id="45" name="Google Shape;3117;p72">
              <a:extLst>
                <a:ext uri="{FF2B5EF4-FFF2-40B4-BE49-F238E27FC236}">
                  <a16:creationId xmlns:a16="http://schemas.microsoft.com/office/drawing/2014/main" id="{FD8C02BD-EEAC-4283-B634-DFFC70577B63}"/>
                </a:ext>
              </a:extLst>
            </p:cNvPr>
            <p:cNvSpPr/>
            <p:nvPr/>
          </p:nvSpPr>
          <p:spPr>
            <a:xfrm>
              <a:off x="5716087" y="3942542"/>
              <a:ext cx="6223" cy="31637"/>
            </a:xfrm>
            <a:custGeom>
              <a:avLst/>
              <a:gdLst/>
              <a:ahLst/>
              <a:cxnLst/>
              <a:rect l="l" t="t" r="r" b="b"/>
              <a:pathLst>
                <a:path w="335" h="1703" extrusionOk="0">
                  <a:moveTo>
                    <a:pt x="197" y="1"/>
                  </a:moveTo>
                  <a:cubicBezTo>
                    <a:pt x="142" y="1"/>
                    <a:pt x="84" y="34"/>
                    <a:pt x="67" y="101"/>
                  </a:cubicBezTo>
                  <a:cubicBezTo>
                    <a:pt x="1" y="601"/>
                    <a:pt x="34" y="1102"/>
                    <a:pt x="67" y="1602"/>
                  </a:cubicBezTo>
                  <a:cubicBezTo>
                    <a:pt x="67" y="1669"/>
                    <a:pt x="126" y="1702"/>
                    <a:pt x="184" y="1702"/>
                  </a:cubicBezTo>
                  <a:cubicBezTo>
                    <a:pt x="242" y="1702"/>
                    <a:pt x="301" y="1669"/>
                    <a:pt x="301" y="1602"/>
                  </a:cubicBezTo>
                  <a:cubicBezTo>
                    <a:pt x="334" y="1102"/>
                    <a:pt x="334" y="601"/>
                    <a:pt x="301" y="101"/>
                  </a:cubicBezTo>
                  <a:cubicBezTo>
                    <a:pt x="301" y="34"/>
                    <a:pt x="251" y="1"/>
                    <a:pt x="19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  <p:sp>
          <p:nvSpPr>
            <p:cNvPr id="46" name="Google Shape;3118;p72">
              <a:extLst>
                <a:ext uri="{FF2B5EF4-FFF2-40B4-BE49-F238E27FC236}">
                  <a16:creationId xmlns:a16="http://schemas.microsoft.com/office/drawing/2014/main" id="{3F8D1090-642A-40C4-83B0-CC79E1386D95}"/>
                </a:ext>
              </a:extLst>
            </p:cNvPr>
            <p:cNvSpPr/>
            <p:nvPr/>
          </p:nvSpPr>
          <p:spPr>
            <a:xfrm>
              <a:off x="5712613" y="3888518"/>
              <a:ext cx="9697" cy="29966"/>
            </a:xfrm>
            <a:custGeom>
              <a:avLst/>
              <a:gdLst/>
              <a:ahLst/>
              <a:cxnLst/>
              <a:rect l="l" t="t" r="r" b="b"/>
              <a:pathLst>
                <a:path w="522" h="1613" extrusionOk="0">
                  <a:moveTo>
                    <a:pt x="140" y="1"/>
                  </a:moveTo>
                  <a:cubicBezTo>
                    <a:pt x="69" y="1"/>
                    <a:pt x="0" y="58"/>
                    <a:pt x="21" y="140"/>
                  </a:cubicBezTo>
                  <a:cubicBezTo>
                    <a:pt x="188" y="607"/>
                    <a:pt x="254" y="1041"/>
                    <a:pt x="188" y="1508"/>
                  </a:cubicBezTo>
                  <a:cubicBezTo>
                    <a:pt x="188" y="1579"/>
                    <a:pt x="245" y="1613"/>
                    <a:pt x="304" y="1613"/>
                  </a:cubicBezTo>
                  <a:cubicBezTo>
                    <a:pt x="354" y="1613"/>
                    <a:pt x="406" y="1588"/>
                    <a:pt x="421" y="1541"/>
                  </a:cubicBezTo>
                  <a:cubicBezTo>
                    <a:pt x="521" y="1041"/>
                    <a:pt x="488" y="541"/>
                    <a:pt x="254" y="74"/>
                  </a:cubicBezTo>
                  <a:cubicBezTo>
                    <a:pt x="229" y="23"/>
                    <a:pt x="184" y="1"/>
                    <a:pt x="1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  <p:sp>
          <p:nvSpPr>
            <p:cNvPr id="47" name="Google Shape;3119;p72">
              <a:extLst>
                <a:ext uri="{FF2B5EF4-FFF2-40B4-BE49-F238E27FC236}">
                  <a16:creationId xmlns:a16="http://schemas.microsoft.com/office/drawing/2014/main" id="{FC90B35F-591E-444A-9643-D1394866D471}"/>
                </a:ext>
              </a:extLst>
            </p:cNvPr>
            <p:cNvSpPr/>
            <p:nvPr/>
          </p:nvSpPr>
          <p:spPr>
            <a:xfrm>
              <a:off x="5712297" y="3848930"/>
              <a:ext cx="10013" cy="14100"/>
            </a:xfrm>
            <a:custGeom>
              <a:avLst/>
              <a:gdLst/>
              <a:ahLst/>
              <a:cxnLst/>
              <a:rect l="l" t="t" r="r" b="b"/>
              <a:pathLst>
                <a:path w="539" h="759" extrusionOk="0">
                  <a:moveTo>
                    <a:pt x="286" y="0"/>
                  </a:moveTo>
                  <a:cubicBezTo>
                    <a:pt x="238" y="0"/>
                    <a:pt x="192" y="28"/>
                    <a:pt x="171" y="70"/>
                  </a:cubicBezTo>
                  <a:cubicBezTo>
                    <a:pt x="138" y="170"/>
                    <a:pt x="171" y="237"/>
                    <a:pt x="171" y="303"/>
                  </a:cubicBezTo>
                  <a:cubicBezTo>
                    <a:pt x="138" y="403"/>
                    <a:pt x="138" y="503"/>
                    <a:pt x="71" y="570"/>
                  </a:cubicBezTo>
                  <a:cubicBezTo>
                    <a:pt x="0" y="664"/>
                    <a:pt x="96" y="759"/>
                    <a:pt x="194" y="759"/>
                  </a:cubicBezTo>
                  <a:cubicBezTo>
                    <a:pt x="235" y="759"/>
                    <a:pt x="275" y="743"/>
                    <a:pt x="305" y="704"/>
                  </a:cubicBezTo>
                  <a:cubicBezTo>
                    <a:pt x="438" y="537"/>
                    <a:pt x="538" y="203"/>
                    <a:pt x="371" y="36"/>
                  </a:cubicBezTo>
                  <a:cubicBezTo>
                    <a:pt x="346" y="11"/>
                    <a:pt x="316" y="0"/>
                    <a:pt x="28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  <p:sp>
          <p:nvSpPr>
            <p:cNvPr id="48" name="Google Shape;3120;p72">
              <a:extLst>
                <a:ext uri="{FF2B5EF4-FFF2-40B4-BE49-F238E27FC236}">
                  <a16:creationId xmlns:a16="http://schemas.microsoft.com/office/drawing/2014/main" id="{20D5C032-9C05-4C0B-81CC-AC2CA3C40876}"/>
                </a:ext>
              </a:extLst>
            </p:cNvPr>
            <p:cNvSpPr/>
            <p:nvPr/>
          </p:nvSpPr>
          <p:spPr>
            <a:xfrm>
              <a:off x="5695243" y="3809880"/>
              <a:ext cx="23631" cy="15438"/>
            </a:xfrm>
            <a:custGeom>
              <a:avLst/>
              <a:gdLst/>
              <a:ahLst/>
              <a:cxnLst/>
              <a:rect l="l" t="t" r="r" b="b"/>
              <a:pathLst>
                <a:path w="1272" h="831" extrusionOk="0">
                  <a:moveTo>
                    <a:pt x="255" y="1"/>
                  </a:moveTo>
                  <a:cubicBezTo>
                    <a:pt x="78" y="1"/>
                    <a:pt x="0" y="241"/>
                    <a:pt x="189" y="304"/>
                  </a:cubicBezTo>
                  <a:cubicBezTo>
                    <a:pt x="522" y="404"/>
                    <a:pt x="722" y="604"/>
                    <a:pt x="989" y="804"/>
                  </a:cubicBezTo>
                  <a:cubicBezTo>
                    <a:pt x="1016" y="822"/>
                    <a:pt x="1050" y="830"/>
                    <a:pt x="1084" y="830"/>
                  </a:cubicBezTo>
                  <a:cubicBezTo>
                    <a:pt x="1177" y="830"/>
                    <a:pt x="1271" y="768"/>
                    <a:pt x="1223" y="671"/>
                  </a:cubicBezTo>
                  <a:cubicBezTo>
                    <a:pt x="1089" y="304"/>
                    <a:pt x="689" y="70"/>
                    <a:pt x="289" y="4"/>
                  </a:cubicBezTo>
                  <a:cubicBezTo>
                    <a:pt x="277" y="2"/>
                    <a:pt x="266" y="1"/>
                    <a:pt x="25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  <p:sp>
          <p:nvSpPr>
            <p:cNvPr id="49" name="Google Shape;3121;p72">
              <a:extLst>
                <a:ext uri="{FF2B5EF4-FFF2-40B4-BE49-F238E27FC236}">
                  <a16:creationId xmlns:a16="http://schemas.microsoft.com/office/drawing/2014/main" id="{3FE261FA-A28D-4813-A02A-9F17C4B8DF83}"/>
                </a:ext>
              </a:extLst>
            </p:cNvPr>
            <p:cNvSpPr/>
            <p:nvPr/>
          </p:nvSpPr>
          <p:spPr>
            <a:xfrm>
              <a:off x="5649393" y="4020549"/>
              <a:ext cx="33254" cy="6428"/>
            </a:xfrm>
            <a:custGeom>
              <a:avLst/>
              <a:gdLst/>
              <a:ahLst/>
              <a:cxnLst/>
              <a:rect l="l" t="t" r="r" b="b"/>
              <a:pathLst>
                <a:path w="1790" h="346" extrusionOk="0">
                  <a:moveTo>
                    <a:pt x="121" y="1"/>
                  </a:moveTo>
                  <a:cubicBezTo>
                    <a:pt x="17" y="1"/>
                    <a:pt x="0" y="141"/>
                    <a:pt x="121" y="172"/>
                  </a:cubicBezTo>
                  <a:cubicBezTo>
                    <a:pt x="456" y="267"/>
                    <a:pt x="859" y="346"/>
                    <a:pt x="1233" y="346"/>
                  </a:cubicBezTo>
                  <a:cubicBezTo>
                    <a:pt x="1380" y="346"/>
                    <a:pt x="1523" y="334"/>
                    <a:pt x="1656" y="305"/>
                  </a:cubicBezTo>
                  <a:cubicBezTo>
                    <a:pt x="1789" y="272"/>
                    <a:pt x="1756" y="72"/>
                    <a:pt x="1623" y="38"/>
                  </a:cubicBezTo>
                  <a:cubicBezTo>
                    <a:pt x="1337" y="38"/>
                    <a:pt x="1062" y="60"/>
                    <a:pt x="785" y="60"/>
                  </a:cubicBezTo>
                  <a:cubicBezTo>
                    <a:pt x="578" y="60"/>
                    <a:pt x="369" y="48"/>
                    <a:pt x="155" y="5"/>
                  </a:cubicBezTo>
                  <a:cubicBezTo>
                    <a:pt x="143" y="2"/>
                    <a:pt x="132" y="1"/>
                    <a:pt x="12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  <p:sp>
          <p:nvSpPr>
            <p:cNvPr id="50" name="Google Shape;3122;p72">
              <a:extLst>
                <a:ext uri="{FF2B5EF4-FFF2-40B4-BE49-F238E27FC236}">
                  <a16:creationId xmlns:a16="http://schemas.microsoft.com/office/drawing/2014/main" id="{12F29FCE-9B8C-4F48-85D3-A80E1F44B597}"/>
                </a:ext>
              </a:extLst>
            </p:cNvPr>
            <p:cNvSpPr/>
            <p:nvPr/>
          </p:nvSpPr>
          <p:spPr>
            <a:xfrm>
              <a:off x="5638005" y="3805941"/>
              <a:ext cx="39068" cy="7728"/>
            </a:xfrm>
            <a:custGeom>
              <a:avLst/>
              <a:gdLst/>
              <a:ahLst/>
              <a:cxnLst/>
              <a:rect l="l" t="t" r="r" b="b"/>
              <a:pathLst>
                <a:path w="2103" h="416" extrusionOk="0">
                  <a:moveTo>
                    <a:pt x="1368" y="1"/>
                  </a:moveTo>
                  <a:cubicBezTo>
                    <a:pt x="968" y="1"/>
                    <a:pt x="568" y="60"/>
                    <a:pt x="167" y="149"/>
                  </a:cubicBezTo>
                  <a:cubicBezTo>
                    <a:pt x="1" y="182"/>
                    <a:pt x="67" y="416"/>
                    <a:pt x="234" y="416"/>
                  </a:cubicBezTo>
                  <a:cubicBezTo>
                    <a:pt x="801" y="316"/>
                    <a:pt x="1368" y="316"/>
                    <a:pt x="1935" y="282"/>
                  </a:cubicBezTo>
                  <a:cubicBezTo>
                    <a:pt x="2069" y="282"/>
                    <a:pt x="2102" y="82"/>
                    <a:pt x="1969" y="49"/>
                  </a:cubicBezTo>
                  <a:cubicBezTo>
                    <a:pt x="1769" y="15"/>
                    <a:pt x="1568" y="1"/>
                    <a:pt x="136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  <p:sp>
          <p:nvSpPr>
            <p:cNvPr id="51" name="Google Shape;3123;p72">
              <a:extLst>
                <a:ext uri="{FF2B5EF4-FFF2-40B4-BE49-F238E27FC236}">
                  <a16:creationId xmlns:a16="http://schemas.microsoft.com/office/drawing/2014/main" id="{09FB7E17-E6E9-4A72-BC7F-9979518A6410}"/>
                </a:ext>
              </a:extLst>
            </p:cNvPr>
            <p:cNvSpPr/>
            <p:nvPr/>
          </p:nvSpPr>
          <p:spPr>
            <a:xfrm>
              <a:off x="5584261" y="4013768"/>
              <a:ext cx="40759" cy="8843"/>
            </a:xfrm>
            <a:custGeom>
              <a:avLst/>
              <a:gdLst/>
              <a:ahLst/>
              <a:cxnLst/>
              <a:rect l="l" t="t" r="r" b="b"/>
              <a:pathLst>
                <a:path w="2194" h="476" extrusionOk="0">
                  <a:moveTo>
                    <a:pt x="200" y="0"/>
                  </a:moveTo>
                  <a:cubicBezTo>
                    <a:pt x="52" y="0"/>
                    <a:pt x="0" y="270"/>
                    <a:pt x="158" y="270"/>
                  </a:cubicBezTo>
                  <a:cubicBezTo>
                    <a:pt x="724" y="359"/>
                    <a:pt x="1290" y="475"/>
                    <a:pt x="1833" y="475"/>
                  </a:cubicBezTo>
                  <a:cubicBezTo>
                    <a:pt x="1898" y="475"/>
                    <a:pt x="1962" y="474"/>
                    <a:pt x="2026" y="470"/>
                  </a:cubicBezTo>
                  <a:cubicBezTo>
                    <a:pt x="2160" y="470"/>
                    <a:pt x="2193" y="270"/>
                    <a:pt x="2060" y="237"/>
                  </a:cubicBezTo>
                  <a:cubicBezTo>
                    <a:pt x="1459" y="70"/>
                    <a:pt x="825" y="70"/>
                    <a:pt x="225" y="3"/>
                  </a:cubicBezTo>
                  <a:cubicBezTo>
                    <a:pt x="216" y="1"/>
                    <a:pt x="208" y="0"/>
                    <a:pt x="20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  <p:sp>
          <p:nvSpPr>
            <p:cNvPr id="52" name="Google Shape;3124;p72">
              <a:extLst>
                <a:ext uri="{FF2B5EF4-FFF2-40B4-BE49-F238E27FC236}">
                  <a16:creationId xmlns:a16="http://schemas.microsoft.com/office/drawing/2014/main" id="{1B3FF6FB-D84F-4905-8FD1-397F8DC610B2}"/>
                </a:ext>
              </a:extLst>
            </p:cNvPr>
            <p:cNvSpPr/>
            <p:nvPr/>
          </p:nvSpPr>
          <p:spPr>
            <a:xfrm>
              <a:off x="5565052" y="3809248"/>
              <a:ext cx="36412" cy="7022"/>
            </a:xfrm>
            <a:custGeom>
              <a:avLst/>
              <a:gdLst/>
              <a:ahLst/>
              <a:cxnLst/>
              <a:rect l="l" t="t" r="r" b="b"/>
              <a:pathLst>
                <a:path w="1960" h="378" extrusionOk="0">
                  <a:moveTo>
                    <a:pt x="133" y="1"/>
                  </a:moveTo>
                  <a:cubicBezTo>
                    <a:pt x="21" y="1"/>
                    <a:pt x="0" y="207"/>
                    <a:pt x="125" y="238"/>
                  </a:cubicBezTo>
                  <a:cubicBezTo>
                    <a:pt x="475" y="320"/>
                    <a:pt x="826" y="377"/>
                    <a:pt x="1176" y="377"/>
                  </a:cubicBezTo>
                  <a:cubicBezTo>
                    <a:pt x="1393" y="377"/>
                    <a:pt x="1609" y="355"/>
                    <a:pt x="1826" y="304"/>
                  </a:cubicBezTo>
                  <a:cubicBezTo>
                    <a:pt x="1960" y="304"/>
                    <a:pt x="1926" y="71"/>
                    <a:pt x="1793" y="71"/>
                  </a:cubicBezTo>
                  <a:cubicBezTo>
                    <a:pt x="1259" y="71"/>
                    <a:pt x="692" y="71"/>
                    <a:pt x="158" y="4"/>
                  </a:cubicBezTo>
                  <a:cubicBezTo>
                    <a:pt x="149" y="2"/>
                    <a:pt x="141" y="1"/>
                    <a:pt x="13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  <p:sp>
          <p:nvSpPr>
            <p:cNvPr id="53" name="Google Shape;3125;p72">
              <a:extLst>
                <a:ext uri="{FF2B5EF4-FFF2-40B4-BE49-F238E27FC236}">
                  <a16:creationId xmlns:a16="http://schemas.microsoft.com/office/drawing/2014/main" id="{D388263E-CFC1-482E-87C6-C3053F3C491C}"/>
                </a:ext>
              </a:extLst>
            </p:cNvPr>
            <p:cNvSpPr/>
            <p:nvPr/>
          </p:nvSpPr>
          <p:spPr>
            <a:xfrm>
              <a:off x="5519035" y="4011334"/>
              <a:ext cx="30987" cy="9307"/>
            </a:xfrm>
            <a:custGeom>
              <a:avLst/>
              <a:gdLst/>
              <a:ahLst/>
              <a:cxnLst/>
              <a:rect l="l" t="t" r="r" b="b"/>
              <a:pathLst>
                <a:path w="1668" h="501" extrusionOk="0">
                  <a:moveTo>
                    <a:pt x="1468" y="1"/>
                  </a:moveTo>
                  <a:cubicBezTo>
                    <a:pt x="1034" y="1"/>
                    <a:pt x="567" y="167"/>
                    <a:pt x="167" y="267"/>
                  </a:cubicBezTo>
                  <a:cubicBezTo>
                    <a:pt x="0" y="301"/>
                    <a:pt x="67" y="501"/>
                    <a:pt x="234" y="501"/>
                  </a:cubicBezTo>
                  <a:cubicBezTo>
                    <a:pt x="634" y="434"/>
                    <a:pt x="1101" y="434"/>
                    <a:pt x="1501" y="267"/>
                  </a:cubicBezTo>
                  <a:cubicBezTo>
                    <a:pt x="1668" y="234"/>
                    <a:pt x="1635" y="1"/>
                    <a:pt x="146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  <p:sp>
          <p:nvSpPr>
            <p:cNvPr id="54" name="Google Shape;3126;p72">
              <a:extLst>
                <a:ext uri="{FF2B5EF4-FFF2-40B4-BE49-F238E27FC236}">
                  <a16:creationId xmlns:a16="http://schemas.microsoft.com/office/drawing/2014/main" id="{FD01CCD0-63EE-48C6-AB0F-F5CAC8AF803B}"/>
                </a:ext>
              </a:extLst>
            </p:cNvPr>
            <p:cNvSpPr/>
            <p:nvPr/>
          </p:nvSpPr>
          <p:spPr>
            <a:xfrm>
              <a:off x="5499194" y="3803117"/>
              <a:ext cx="37192" cy="7134"/>
            </a:xfrm>
            <a:custGeom>
              <a:avLst/>
              <a:gdLst/>
              <a:ahLst/>
              <a:cxnLst/>
              <a:rect l="l" t="t" r="r" b="b"/>
              <a:pathLst>
                <a:path w="2002" h="384" extrusionOk="0">
                  <a:moveTo>
                    <a:pt x="167" y="1"/>
                  </a:moveTo>
                  <a:cubicBezTo>
                    <a:pt x="34" y="1"/>
                    <a:pt x="1" y="234"/>
                    <a:pt x="134" y="267"/>
                  </a:cubicBezTo>
                  <a:cubicBezTo>
                    <a:pt x="503" y="333"/>
                    <a:pt x="873" y="384"/>
                    <a:pt x="1242" y="384"/>
                  </a:cubicBezTo>
                  <a:cubicBezTo>
                    <a:pt x="1440" y="384"/>
                    <a:pt x="1638" y="369"/>
                    <a:pt x="1835" y="334"/>
                  </a:cubicBezTo>
                  <a:cubicBezTo>
                    <a:pt x="2002" y="301"/>
                    <a:pt x="1969" y="67"/>
                    <a:pt x="1802" y="67"/>
                  </a:cubicBezTo>
                  <a:cubicBezTo>
                    <a:pt x="1235" y="34"/>
                    <a:pt x="701" y="67"/>
                    <a:pt x="16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  <p:sp>
          <p:nvSpPr>
            <p:cNvPr id="55" name="Google Shape;3127;p72">
              <a:extLst>
                <a:ext uri="{FF2B5EF4-FFF2-40B4-BE49-F238E27FC236}">
                  <a16:creationId xmlns:a16="http://schemas.microsoft.com/office/drawing/2014/main" id="{7EC3B1E2-C707-459A-9F93-EB440A2C0C56}"/>
                </a:ext>
              </a:extLst>
            </p:cNvPr>
            <p:cNvSpPr/>
            <p:nvPr/>
          </p:nvSpPr>
          <p:spPr>
            <a:xfrm>
              <a:off x="5460349" y="4016220"/>
              <a:ext cx="37006" cy="6558"/>
            </a:xfrm>
            <a:custGeom>
              <a:avLst/>
              <a:gdLst/>
              <a:ahLst/>
              <a:cxnLst/>
              <a:rect l="l" t="t" r="r" b="b"/>
              <a:pathLst>
                <a:path w="1992" h="353" extrusionOk="0">
                  <a:moveTo>
                    <a:pt x="128" y="1"/>
                  </a:moveTo>
                  <a:cubicBezTo>
                    <a:pt x="19" y="1"/>
                    <a:pt x="0" y="174"/>
                    <a:pt x="123" y="205"/>
                  </a:cubicBezTo>
                  <a:cubicBezTo>
                    <a:pt x="502" y="294"/>
                    <a:pt x="894" y="353"/>
                    <a:pt x="1292" y="353"/>
                  </a:cubicBezTo>
                  <a:cubicBezTo>
                    <a:pt x="1491" y="353"/>
                    <a:pt x="1691" y="338"/>
                    <a:pt x="1891" y="305"/>
                  </a:cubicBezTo>
                  <a:cubicBezTo>
                    <a:pt x="1991" y="271"/>
                    <a:pt x="1958" y="105"/>
                    <a:pt x="1858" y="105"/>
                  </a:cubicBezTo>
                  <a:cubicBezTo>
                    <a:pt x="1291" y="71"/>
                    <a:pt x="724" y="105"/>
                    <a:pt x="157" y="4"/>
                  </a:cubicBezTo>
                  <a:cubicBezTo>
                    <a:pt x="147" y="2"/>
                    <a:pt x="137" y="1"/>
                    <a:pt x="12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  <p:sp>
          <p:nvSpPr>
            <p:cNvPr id="56" name="Google Shape;3128;p72">
              <a:extLst>
                <a:ext uri="{FF2B5EF4-FFF2-40B4-BE49-F238E27FC236}">
                  <a16:creationId xmlns:a16="http://schemas.microsoft.com/office/drawing/2014/main" id="{89EDB5FE-7750-4DA4-9E21-954FC07E0E8A}"/>
                </a:ext>
              </a:extLst>
            </p:cNvPr>
            <p:cNvSpPr/>
            <p:nvPr/>
          </p:nvSpPr>
          <p:spPr>
            <a:xfrm>
              <a:off x="5441567" y="3805848"/>
              <a:ext cx="35966" cy="6335"/>
            </a:xfrm>
            <a:custGeom>
              <a:avLst/>
              <a:gdLst/>
              <a:ahLst/>
              <a:cxnLst/>
              <a:rect l="l" t="t" r="r" b="b"/>
              <a:pathLst>
                <a:path w="1936" h="341" extrusionOk="0">
                  <a:moveTo>
                    <a:pt x="1193" y="1"/>
                  </a:moveTo>
                  <a:cubicBezTo>
                    <a:pt x="856" y="1"/>
                    <a:pt x="512" y="33"/>
                    <a:pt x="167" y="54"/>
                  </a:cubicBezTo>
                  <a:cubicBezTo>
                    <a:pt x="0" y="54"/>
                    <a:pt x="0" y="287"/>
                    <a:pt x="167" y="287"/>
                  </a:cubicBezTo>
                  <a:cubicBezTo>
                    <a:pt x="512" y="307"/>
                    <a:pt x="856" y="340"/>
                    <a:pt x="1193" y="340"/>
                  </a:cubicBezTo>
                  <a:cubicBezTo>
                    <a:pt x="1411" y="340"/>
                    <a:pt x="1626" y="326"/>
                    <a:pt x="1835" y="287"/>
                  </a:cubicBezTo>
                  <a:cubicBezTo>
                    <a:pt x="1935" y="254"/>
                    <a:pt x="1935" y="87"/>
                    <a:pt x="1835" y="54"/>
                  </a:cubicBezTo>
                  <a:cubicBezTo>
                    <a:pt x="1626" y="14"/>
                    <a:pt x="1411" y="1"/>
                    <a:pt x="119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  <p:sp>
          <p:nvSpPr>
            <p:cNvPr id="57" name="Google Shape;3129;p72">
              <a:extLst>
                <a:ext uri="{FF2B5EF4-FFF2-40B4-BE49-F238E27FC236}">
                  <a16:creationId xmlns:a16="http://schemas.microsoft.com/office/drawing/2014/main" id="{CBCBFB35-6655-436D-BECD-AD4CFE0466BB}"/>
                </a:ext>
              </a:extLst>
            </p:cNvPr>
            <p:cNvSpPr/>
            <p:nvPr/>
          </p:nvSpPr>
          <p:spPr>
            <a:xfrm>
              <a:off x="5396331" y="4017075"/>
              <a:ext cx="35334" cy="5685"/>
            </a:xfrm>
            <a:custGeom>
              <a:avLst/>
              <a:gdLst/>
              <a:ahLst/>
              <a:cxnLst/>
              <a:rect l="l" t="t" r="r" b="b"/>
              <a:pathLst>
                <a:path w="1902" h="306" extrusionOk="0">
                  <a:moveTo>
                    <a:pt x="963" y="0"/>
                  </a:moveTo>
                  <a:cubicBezTo>
                    <a:pt x="692" y="0"/>
                    <a:pt x="417" y="8"/>
                    <a:pt x="134" y="25"/>
                  </a:cubicBezTo>
                  <a:cubicBezTo>
                    <a:pt x="0" y="25"/>
                    <a:pt x="0" y="259"/>
                    <a:pt x="134" y="292"/>
                  </a:cubicBezTo>
                  <a:cubicBezTo>
                    <a:pt x="300" y="302"/>
                    <a:pt x="463" y="306"/>
                    <a:pt x="624" y="306"/>
                  </a:cubicBezTo>
                  <a:cubicBezTo>
                    <a:pt x="1013" y="306"/>
                    <a:pt x="1391" y="282"/>
                    <a:pt x="1768" y="259"/>
                  </a:cubicBezTo>
                  <a:cubicBezTo>
                    <a:pt x="1902" y="259"/>
                    <a:pt x="1902" y="59"/>
                    <a:pt x="1768" y="25"/>
                  </a:cubicBezTo>
                  <a:cubicBezTo>
                    <a:pt x="1501" y="8"/>
                    <a:pt x="1234" y="0"/>
                    <a:pt x="96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  <p:sp>
          <p:nvSpPr>
            <p:cNvPr id="58" name="Google Shape;3130;p72">
              <a:extLst>
                <a:ext uri="{FF2B5EF4-FFF2-40B4-BE49-F238E27FC236}">
                  <a16:creationId xmlns:a16="http://schemas.microsoft.com/office/drawing/2014/main" id="{4D50E047-FB5D-42D6-9203-2F10CCA8AA50}"/>
                </a:ext>
              </a:extLst>
            </p:cNvPr>
            <p:cNvSpPr/>
            <p:nvPr/>
          </p:nvSpPr>
          <p:spPr>
            <a:xfrm>
              <a:off x="5382082" y="3805941"/>
              <a:ext cx="32232" cy="6149"/>
            </a:xfrm>
            <a:custGeom>
              <a:avLst/>
              <a:gdLst/>
              <a:ahLst/>
              <a:cxnLst/>
              <a:rect l="l" t="t" r="r" b="b"/>
              <a:pathLst>
                <a:path w="1735" h="331" extrusionOk="0">
                  <a:moveTo>
                    <a:pt x="1101" y="1"/>
                  </a:moveTo>
                  <a:cubicBezTo>
                    <a:pt x="790" y="1"/>
                    <a:pt x="478" y="15"/>
                    <a:pt x="167" y="15"/>
                  </a:cubicBezTo>
                  <a:cubicBezTo>
                    <a:pt x="0" y="15"/>
                    <a:pt x="0" y="316"/>
                    <a:pt x="167" y="316"/>
                  </a:cubicBezTo>
                  <a:cubicBezTo>
                    <a:pt x="478" y="316"/>
                    <a:pt x="790" y="330"/>
                    <a:pt x="1101" y="330"/>
                  </a:cubicBezTo>
                  <a:cubicBezTo>
                    <a:pt x="1257" y="330"/>
                    <a:pt x="1412" y="327"/>
                    <a:pt x="1568" y="316"/>
                  </a:cubicBezTo>
                  <a:cubicBezTo>
                    <a:pt x="1735" y="282"/>
                    <a:pt x="1735" y="49"/>
                    <a:pt x="1568" y="15"/>
                  </a:cubicBezTo>
                  <a:cubicBezTo>
                    <a:pt x="1412" y="4"/>
                    <a:pt x="1257" y="1"/>
                    <a:pt x="110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  <p:sp>
          <p:nvSpPr>
            <p:cNvPr id="59" name="Google Shape;3131;p72">
              <a:extLst>
                <a:ext uri="{FF2B5EF4-FFF2-40B4-BE49-F238E27FC236}">
                  <a16:creationId xmlns:a16="http://schemas.microsoft.com/office/drawing/2014/main" id="{45929E37-C9DB-43EE-B3FF-1D085CF31237}"/>
                </a:ext>
              </a:extLst>
            </p:cNvPr>
            <p:cNvSpPr/>
            <p:nvPr/>
          </p:nvSpPr>
          <p:spPr>
            <a:xfrm>
              <a:off x="5328783" y="4018152"/>
              <a:ext cx="35334" cy="6223"/>
            </a:xfrm>
            <a:custGeom>
              <a:avLst/>
              <a:gdLst/>
              <a:ahLst/>
              <a:cxnLst/>
              <a:rect l="l" t="t" r="r" b="b"/>
              <a:pathLst>
                <a:path w="1902" h="335" extrusionOk="0">
                  <a:moveTo>
                    <a:pt x="1768" y="1"/>
                  </a:moveTo>
                  <a:cubicBezTo>
                    <a:pt x="1201" y="1"/>
                    <a:pt x="667" y="67"/>
                    <a:pt x="134" y="134"/>
                  </a:cubicBezTo>
                  <a:cubicBezTo>
                    <a:pt x="34" y="134"/>
                    <a:pt x="0" y="334"/>
                    <a:pt x="134" y="334"/>
                  </a:cubicBezTo>
                  <a:cubicBezTo>
                    <a:pt x="667" y="301"/>
                    <a:pt x="1235" y="301"/>
                    <a:pt x="1768" y="234"/>
                  </a:cubicBezTo>
                  <a:cubicBezTo>
                    <a:pt x="1902" y="234"/>
                    <a:pt x="1902" y="1"/>
                    <a:pt x="176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  <p:sp>
          <p:nvSpPr>
            <p:cNvPr id="60" name="Google Shape;3132;p72">
              <a:extLst>
                <a:ext uri="{FF2B5EF4-FFF2-40B4-BE49-F238E27FC236}">
                  <a16:creationId xmlns:a16="http://schemas.microsoft.com/office/drawing/2014/main" id="{23866AB4-5686-4ECD-9329-7B69273ED9E9}"/>
                </a:ext>
              </a:extLst>
            </p:cNvPr>
            <p:cNvSpPr/>
            <p:nvPr/>
          </p:nvSpPr>
          <p:spPr>
            <a:xfrm>
              <a:off x="5321352" y="3804362"/>
              <a:ext cx="35947" cy="7450"/>
            </a:xfrm>
            <a:custGeom>
              <a:avLst/>
              <a:gdLst/>
              <a:ahLst/>
              <a:cxnLst/>
              <a:rect l="l" t="t" r="r" b="b"/>
              <a:pathLst>
                <a:path w="1935" h="401" extrusionOk="0">
                  <a:moveTo>
                    <a:pt x="234" y="0"/>
                  </a:moveTo>
                  <a:cubicBezTo>
                    <a:pt x="67" y="0"/>
                    <a:pt x="0" y="267"/>
                    <a:pt x="200" y="301"/>
                  </a:cubicBezTo>
                  <a:cubicBezTo>
                    <a:pt x="701" y="367"/>
                    <a:pt x="1234" y="401"/>
                    <a:pt x="1735" y="401"/>
                  </a:cubicBezTo>
                  <a:cubicBezTo>
                    <a:pt x="1868" y="401"/>
                    <a:pt x="1935" y="134"/>
                    <a:pt x="1768" y="100"/>
                  </a:cubicBezTo>
                  <a:cubicBezTo>
                    <a:pt x="1268" y="34"/>
                    <a:pt x="734" y="0"/>
                    <a:pt x="23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  <p:sp>
          <p:nvSpPr>
            <p:cNvPr id="61" name="Google Shape;3133;p72">
              <a:extLst>
                <a:ext uri="{FF2B5EF4-FFF2-40B4-BE49-F238E27FC236}">
                  <a16:creationId xmlns:a16="http://schemas.microsoft.com/office/drawing/2014/main" id="{082C1767-40B9-4CFB-9FEA-C7627E12229B}"/>
                </a:ext>
              </a:extLst>
            </p:cNvPr>
            <p:cNvSpPr/>
            <p:nvPr/>
          </p:nvSpPr>
          <p:spPr>
            <a:xfrm>
              <a:off x="5268666" y="4019731"/>
              <a:ext cx="29761" cy="5257"/>
            </a:xfrm>
            <a:custGeom>
              <a:avLst/>
              <a:gdLst/>
              <a:ahLst/>
              <a:cxnLst/>
              <a:rect l="l" t="t" r="r" b="b"/>
              <a:pathLst>
                <a:path w="1602" h="283" extrusionOk="0">
                  <a:moveTo>
                    <a:pt x="1035" y="1"/>
                  </a:moveTo>
                  <a:cubicBezTo>
                    <a:pt x="746" y="1"/>
                    <a:pt x="457" y="16"/>
                    <a:pt x="167" y="16"/>
                  </a:cubicBezTo>
                  <a:cubicBezTo>
                    <a:pt x="1" y="16"/>
                    <a:pt x="1" y="282"/>
                    <a:pt x="167" y="282"/>
                  </a:cubicBezTo>
                  <a:cubicBezTo>
                    <a:pt x="601" y="282"/>
                    <a:pt x="1035" y="282"/>
                    <a:pt x="1468" y="216"/>
                  </a:cubicBezTo>
                  <a:cubicBezTo>
                    <a:pt x="1568" y="216"/>
                    <a:pt x="1602" y="16"/>
                    <a:pt x="1468" y="16"/>
                  </a:cubicBezTo>
                  <a:cubicBezTo>
                    <a:pt x="1324" y="4"/>
                    <a:pt x="1179" y="1"/>
                    <a:pt x="103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  <p:sp>
          <p:nvSpPr>
            <p:cNvPr id="62" name="Google Shape;3134;p72">
              <a:extLst>
                <a:ext uri="{FF2B5EF4-FFF2-40B4-BE49-F238E27FC236}">
                  <a16:creationId xmlns:a16="http://schemas.microsoft.com/office/drawing/2014/main" id="{1EC88E97-5D61-43A6-9FFD-621BE1768C18}"/>
                </a:ext>
              </a:extLst>
            </p:cNvPr>
            <p:cNvSpPr/>
            <p:nvPr/>
          </p:nvSpPr>
          <p:spPr>
            <a:xfrm>
              <a:off x="5261235" y="3808691"/>
              <a:ext cx="23556" cy="4644"/>
            </a:xfrm>
            <a:custGeom>
              <a:avLst/>
              <a:gdLst/>
              <a:ahLst/>
              <a:cxnLst/>
              <a:rect l="l" t="t" r="r" b="b"/>
              <a:pathLst>
                <a:path w="1268" h="250" extrusionOk="0">
                  <a:moveTo>
                    <a:pt x="134" y="1"/>
                  </a:moveTo>
                  <a:cubicBezTo>
                    <a:pt x="0" y="34"/>
                    <a:pt x="0" y="234"/>
                    <a:pt x="134" y="234"/>
                  </a:cubicBezTo>
                  <a:cubicBezTo>
                    <a:pt x="356" y="234"/>
                    <a:pt x="564" y="249"/>
                    <a:pt x="776" y="249"/>
                  </a:cubicBezTo>
                  <a:cubicBezTo>
                    <a:pt x="883" y="249"/>
                    <a:pt x="990" y="245"/>
                    <a:pt x="1101" y="234"/>
                  </a:cubicBezTo>
                  <a:cubicBezTo>
                    <a:pt x="1268" y="234"/>
                    <a:pt x="1268" y="1"/>
                    <a:pt x="110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  <p:sp>
          <p:nvSpPr>
            <p:cNvPr id="63" name="Google Shape;3135;p72">
              <a:extLst>
                <a:ext uri="{FF2B5EF4-FFF2-40B4-BE49-F238E27FC236}">
                  <a16:creationId xmlns:a16="http://schemas.microsoft.com/office/drawing/2014/main" id="{408DAFB3-C0B0-4C9D-AE5F-951FC7B75419}"/>
                </a:ext>
              </a:extLst>
            </p:cNvPr>
            <p:cNvSpPr/>
            <p:nvPr/>
          </p:nvSpPr>
          <p:spPr>
            <a:xfrm>
              <a:off x="5195545" y="4021589"/>
              <a:ext cx="34721" cy="4644"/>
            </a:xfrm>
            <a:custGeom>
              <a:avLst/>
              <a:gdLst/>
              <a:ahLst/>
              <a:cxnLst/>
              <a:rect l="l" t="t" r="r" b="b"/>
              <a:pathLst>
                <a:path w="1869" h="250" extrusionOk="0">
                  <a:moveTo>
                    <a:pt x="1201" y="1"/>
                  </a:moveTo>
                  <a:cubicBezTo>
                    <a:pt x="846" y="1"/>
                    <a:pt x="490" y="16"/>
                    <a:pt x="134" y="16"/>
                  </a:cubicBezTo>
                  <a:cubicBezTo>
                    <a:pt x="1" y="16"/>
                    <a:pt x="1" y="249"/>
                    <a:pt x="134" y="249"/>
                  </a:cubicBezTo>
                  <a:lnTo>
                    <a:pt x="1735" y="249"/>
                  </a:lnTo>
                  <a:cubicBezTo>
                    <a:pt x="1869" y="216"/>
                    <a:pt x="1869" y="16"/>
                    <a:pt x="1735" y="16"/>
                  </a:cubicBezTo>
                  <a:cubicBezTo>
                    <a:pt x="1557" y="5"/>
                    <a:pt x="1379" y="1"/>
                    <a:pt x="120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  <p:sp>
          <p:nvSpPr>
            <p:cNvPr id="64" name="Google Shape;3136;p72">
              <a:extLst>
                <a:ext uri="{FF2B5EF4-FFF2-40B4-BE49-F238E27FC236}">
                  <a16:creationId xmlns:a16="http://schemas.microsoft.com/office/drawing/2014/main" id="{B730556F-E493-4A9A-A238-FAB8EEE00F11}"/>
                </a:ext>
              </a:extLst>
            </p:cNvPr>
            <p:cNvSpPr/>
            <p:nvPr/>
          </p:nvSpPr>
          <p:spPr>
            <a:xfrm>
              <a:off x="5191421" y="3805514"/>
              <a:ext cx="27699" cy="6186"/>
            </a:xfrm>
            <a:custGeom>
              <a:avLst/>
              <a:gdLst/>
              <a:ahLst/>
              <a:cxnLst/>
              <a:rect l="l" t="t" r="r" b="b"/>
              <a:pathLst>
                <a:path w="1491" h="333" extrusionOk="0">
                  <a:moveTo>
                    <a:pt x="123" y="1"/>
                  </a:moveTo>
                  <a:cubicBezTo>
                    <a:pt x="18" y="1"/>
                    <a:pt x="1" y="144"/>
                    <a:pt x="122" y="205"/>
                  </a:cubicBezTo>
                  <a:cubicBezTo>
                    <a:pt x="411" y="277"/>
                    <a:pt x="700" y="332"/>
                    <a:pt x="1001" y="332"/>
                  </a:cubicBezTo>
                  <a:cubicBezTo>
                    <a:pt x="1117" y="332"/>
                    <a:pt x="1236" y="324"/>
                    <a:pt x="1357" y="305"/>
                  </a:cubicBezTo>
                  <a:cubicBezTo>
                    <a:pt x="1490" y="272"/>
                    <a:pt x="1457" y="72"/>
                    <a:pt x="1323" y="72"/>
                  </a:cubicBezTo>
                  <a:cubicBezTo>
                    <a:pt x="923" y="72"/>
                    <a:pt x="556" y="72"/>
                    <a:pt x="156" y="5"/>
                  </a:cubicBezTo>
                  <a:cubicBezTo>
                    <a:pt x="144" y="2"/>
                    <a:pt x="133" y="1"/>
                    <a:pt x="12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  <p:sp>
          <p:nvSpPr>
            <p:cNvPr id="65" name="Google Shape;3137;p72">
              <a:extLst>
                <a:ext uri="{FF2B5EF4-FFF2-40B4-BE49-F238E27FC236}">
                  <a16:creationId xmlns:a16="http://schemas.microsoft.com/office/drawing/2014/main" id="{B4885F3A-B929-4009-AE9B-B938A303A204}"/>
                </a:ext>
              </a:extLst>
            </p:cNvPr>
            <p:cNvSpPr/>
            <p:nvPr/>
          </p:nvSpPr>
          <p:spPr>
            <a:xfrm>
              <a:off x="5125526" y="3804195"/>
              <a:ext cx="31619" cy="5406"/>
            </a:xfrm>
            <a:custGeom>
              <a:avLst/>
              <a:gdLst/>
              <a:ahLst/>
              <a:cxnLst/>
              <a:rect l="l" t="t" r="r" b="b"/>
              <a:pathLst>
                <a:path w="1702" h="291" extrusionOk="0">
                  <a:moveTo>
                    <a:pt x="867" y="1"/>
                  </a:moveTo>
                  <a:cubicBezTo>
                    <a:pt x="634" y="1"/>
                    <a:pt x="400" y="9"/>
                    <a:pt x="167" y="9"/>
                  </a:cubicBezTo>
                  <a:cubicBezTo>
                    <a:pt x="0" y="9"/>
                    <a:pt x="0" y="276"/>
                    <a:pt x="167" y="276"/>
                  </a:cubicBezTo>
                  <a:cubicBezTo>
                    <a:pt x="478" y="276"/>
                    <a:pt x="790" y="291"/>
                    <a:pt x="1101" y="291"/>
                  </a:cubicBezTo>
                  <a:cubicBezTo>
                    <a:pt x="1257" y="291"/>
                    <a:pt x="1412" y="287"/>
                    <a:pt x="1568" y="276"/>
                  </a:cubicBezTo>
                  <a:cubicBezTo>
                    <a:pt x="1701" y="243"/>
                    <a:pt x="1701" y="43"/>
                    <a:pt x="1568" y="43"/>
                  </a:cubicBezTo>
                  <a:cubicBezTo>
                    <a:pt x="1334" y="9"/>
                    <a:pt x="1101" y="1"/>
                    <a:pt x="86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  <p:sp>
          <p:nvSpPr>
            <p:cNvPr id="66" name="Google Shape;3138;p72">
              <a:extLst>
                <a:ext uri="{FF2B5EF4-FFF2-40B4-BE49-F238E27FC236}">
                  <a16:creationId xmlns:a16="http://schemas.microsoft.com/office/drawing/2014/main" id="{22A7A3D8-0BEF-4084-AA43-72E0EAEB8717}"/>
                </a:ext>
              </a:extLst>
            </p:cNvPr>
            <p:cNvSpPr/>
            <p:nvPr/>
          </p:nvSpPr>
          <p:spPr>
            <a:xfrm>
              <a:off x="5122424" y="4025936"/>
              <a:ext cx="32232" cy="4013"/>
            </a:xfrm>
            <a:custGeom>
              <a:avLst/>
              <a:gdLst/>
              <a:ahLst/>
              <a:cxnLst/>
              <a:rect l="l" t="t" r="r" b="b"/>
              <a:pathLst>
                <a:path w="1735" h="216" extrusionOk="0">
                  <a:moveTo>
                    <a:pt x="1101" y="0"/>
                  </a:moveTo>
                  <a:cubicBezTo>
                    <a:pt x="768" y="0"/>
                    <a:pt x="434" y="15"/>
                    <a:pt x="100" y="15"/>
                  </a:cubicBezTo>
                  <a:cubicBezTo>
                    <a:pt x="0" y="15"/>
                    <a:pt x="0" y="215"/>
                    <a:pt x="100" y="215"/>
                  </a:cubicBezTo>
                  <a:lnTo>
                    <a:pt x="1602" y="215"/>
                  </a:lnTo>
                  <a:cubicBezTo>
                    <a:pt x="1735" y="182"/>
                    <a:pt x="1735" y="15"/>
                    <a:pt x="1602" y="15"/>
                  </a:cubicBezTo>
                  <a:cubicBezTo>
                    <a:pt x="1435" y="4"/>
                    <a:pt x="1268" y="0"/>
                    <a:pt x="110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  <p:sp>
          <p:nvSpPr>
            <p:cNvPr id="67" name="Google Shape;3139;p72">
              <a:extLst>
                <a:ext uri="{FF2B5EF4-FFF2-40B4-BE49-F238E27FC236}">
                  <a16:creationId xmlns:a16="http://schemas.microsoft.com/office/drawing/2014/main" id="{BE764390-FD50-4305-80C1-3D8CB916BF61}"/>
                </a:ext>
              </a:extLst>
            </p:cNvPr>
            <p:cNvSpPr/>
            <p:nvPr/>
          </p:nvSpPr>
          <p:spPr>
            <a:xfrm>
              <a:off x="5058592" y="3805607"/>
              <a:ext cx="37211" cy="6205"/>
            </a:xfrm>
            <a:custGeom>
              <a:avLst/>
              <a:gdLst/>
              <a:ahLst/>
              <a:cxnLst/>
              <a:rect l="l" t="t" r="r" b="b"/>
              <a:pathLst>
                <a:path w="2003" h="334" extrusionOk="0">
                  <a:moveTo>
                    <a:pt x="101" y="0"/>
                  </a:moveTo>
                  <a:cubicBezTo>
                    <a:pt x="1" y="0"/>
                    <a:pt x="1" y="167"/>
                    <a:pt x="101" y="167"/>
                  </a:cubicBezTo>
                  <a:cubicBezTo>
                    <a:pt x="668" y="234"/>
                    <a:pt x="1268" y="334"/>
                    <a:pt x="1835" y="334"/>
                  </a:cubicBezTo>
                  <a:cubicBezTo>
                    <a:pt x="1969" y="300"/>
                    <a:pt x="2002" y="133"/>
                    <a:pt x="1869" y="100"/>
                  </a:cubicBezTo>
                  <a:cubicBezTo>
                    <a:pt x="1302" y="0"/>
                    <a:pt x="701" y="0"/>
                    <a:pt x="10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  <p:sp>
          <p:nvSpPr>
            <p:cNvPr id="68" name="Google Shape;3140;p72">
              <a:extLst>
                <a:ext uri="{FF2B5EF4-FFF2-40B4-BE49-F238E27FC236}">
                  <a16:creationId xmlns:a16="http://schemas.microsoft.com/office/drawing/2014/main" id="{473DFC34-B823-414E-B5E3-7B6466E16B22}"/>
                </a:ext>
              </a:extLst>
            </p:cNvPr>
            <p:cNvSpPr/>
            <p:nvPr/>
          </p:nvSpPr>
          <p:spPr>
            <a:xfrm>
              <a:off x="5060022" y="4024933"/>
              <a:ext cx="33291" cy="6316"/>
            </a:xfrm>
            <a:custGeom>
              <a:avLst/>
              <a:gdLst/>
              <a:ahLst/>
              <a:cxnLst/>
              <a:rect l="l" t="t" r="r" b="b"/>
              <a:pathLst>
                <a:path w="1792" h="340" extrusionOk="0">
                  <a:moveTo>
                    <a:pt x="806" y="1"/>
                  </a:moveTo>
                  <a:cubicBezTo>
                    <a:pt x="573" y="1"/>
                    <a:pt x="342" y="25"/>
                    <a:pt x="124" y="69"/>
                  </a:cubicBezTo>
                  <a:cubicBezTo>
                    <a:pt x="1" y="100"/>
                    <a:pt x="20" y="273"/>
                    <a:pt x="128" y="273"/>
                  </a:cubicBezTo>
                  <a:cubicBezTo>
                    <a:pt x="137" y="273"/>
                    <a:pt x="147" y="272"/>
                    <a:pt x="157" y="269"/>
                  </a:cubicBezTo>
                  <a:cubicBezTo>
                    <a:pt x="657" y="269"/>
                    <a:pt x="1158" y="336"/>
                    <a:pt x="1658" y="336"/>
                  </a:cubicBezTo>
                  <a:cubicBezTo>
                    <a:pt x="1668" y="339"/>
                    <a:pt x="1678" y="340"/>
                    <a:pt x="1686" y="340"/>
                  </a:cubicBezTo>
                  <a:cubicBezTo>
                    <a:pt x="1791" y="340"/>
                    <a:pt x="1784" y="167"/>
                    <a:pt x="1692" y="136"/>
                  </a:cubicBezTo>
                  <a:cubicBezTo>
                    <a:pt x="1410" y="42"/>
                    <a:pt x="1106" y="1"/>
                    <a:pt x="80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  <p:sp>
          <p:nvSpPr>
            <p:cNvPr id="69" name="Google Shape;3141;p72">
              <a:extLst>
                <a:ext uri="{FF2B5EF4-FFF2-40B4-BE49-F238E27FC236}">
                  <a16:creationId xmlns:a16="http://schemas.microsoft.com/office/drawing/2014/main" id="{5D6D15A0-AA3A-4740-8BBD-8CB83AA6661F}"/>
                </a:ext>
              </a:extLst>
            </p:cNvPr>
            <p:cNvSpPr/>
            <p:nvPr/>
          </p:nvSpPr>
          <p:spPr>
            <a:xfrm>
              <a:off x="5024781" y="3805384"/>
              <a:ext cx="19897" cy="22776"/>
            </a:xfrm>
            <a:custGeom>
              <a:avLst/>
              <a:gdLst/>
              <a:ahLst/>
              <a:cxnLst/>
              <a:rect l="l" t="t" r="r" b="b"/>
              <a:pathLst>
                <a:path w="1071" h="1226" extrusionOk="0">
                  <a:moveTo>
                    <a:pt x="910" y="0"/>
                  </a:moveTo>
                  <a:cubicBezTo>
                    <a:pt x="892" y="0"/>
                    <a:pt x="874" y="4"/>
                    <a:pt x="853" y="12"/>
                  </a:cubicBezTo>
                  <a:cubicBezTo>
                    <a:pt x="386" y="145"/>
                    <a:pt x="53" y="679"/>
                    <a:pt x="19" y="1146"/>
                  </a:cubicBezTo>
                  <a:cubicBezTo>
                    <a:pt x="1" y="1201"/>
                    <a:pt x="33" y="1226"/>
                    <a:pt x="71" y="1226"/>
                  </a:cubicBezTo>
                  <a:cubicBezTo>
                    <a:pt x="103" y="1226"/>
                    <a:pt x="138" y="1209"/>
                    <a:pt x="153" y="1180"/>
                  </a:cubicBezTo>
                  <a:cubicBezTo>
                    <a:pt x="253" y="979"/>
                    <a:pt x="353" y="779"/>
                    <a:pt x="486" y="646"/>
                  </a:cubicBezTo>
                  <a:cubicBezTo>
                    <a:pt x="620" y="479"/>
                    <a:pt x="820" y="379"/>
                    <a:pt x="953" y="279"/>
                  </a:cubicBezTo>
                  <a:cubicBezTo>
                    <a:pt x="1071" y="191"/>
                    <a:pt x="1033" y="0"/>
                    <a:pt x="91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  <p:sp>
          <p:nvSpPr>
            <p:cNvPr id="70" name="Google Shape;3142;p72">
              <a:extLst>
                <a:ext uri="{FF2B5EF4-FFF2-40B4-BE49-F238E27FC236}">
                  <a16:creationId xmlns:a16="http://schemas.microsoft.com/office/drawing/2014/main" id="{CBE19AE9-9972-4029-94B3-BCDBD1892F27}"/>
                </a:ext>
              </a:extLst>
            </p:cNvPr>
            <p:cNvSpPr/>
            <p:nvPr/>
          </p:nvSpPr>
          <p:spPr>
            <a:xfrm>
              <a:off x="5023276" y="4003569"/>
              <a:ext cx="15828" cy="23556"/>
            </a:xfrm>
            <a:custGeom>
              <a:avLst/>
              <a:gdLst/>
              <a:ahLst/>
              <a:cxnLst/>
              <a:rect l="l" t="t" r="r" b="b"/>
              <a:pathLst>
                <a:path w="852" h="1268" extrusionOk="0">
                  <a:moveTo>
                    <a:pt x="155" y="0"/>
                  </a:moveTo>
                  <a:cubicBezTo>
                    <a:pt x="90" y="0"/>
                    <a:pt x="19" y="43"/>
                    <a:pt x="0" y="118"/>
                  </a:cubicBezTo>
                  <a:cubicBezTo>
                    <a:pt x="0" y="619"/>
                    <a:pt x="234" y="986"/>
                    <a:pt x="634" y="1253"/>
                  </a:cubicBezTo>
                  <a:cubicBezTo>
                    <a:pt x="650" y="1263"/>
                    <a:pt x="667" y="1268"/>
                    <a:pt x="684" y="1268"/>
                  </a:cubicBezTo>
                  <a:cubicBezTo>
                    <a:pt x="771" y="1268"/>
                    <a:pt x="851" y="1142"/>
                    <a:pt x="767" y="1086"/>
                  </a:cubicBezTo>
                  <a:cubicBezTo>
                    <a:pt x="467" y="819"/>
                    <a:pt x="300" y="485"/>
                    <a:pt x="267" y="85"/>
                  </a:cubicBezTo>
                  <a:cubicBezTo>
                    <a:pt x="253" y="27"/>
                    <a:pt x="206" y="0"/>
                    <a:pt x="15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  <p:sp>
          <p:nvSpPr>
            <p:cNvPr id="71" name="Google Shape;3143;p72">
              <a:extLst>
                <a:ext uri="{FF2B5EF4-FFF2-40B4-BE49-F238E27FC236}">
                  <a16:creationId xmlns:a16="http://schemas.microsoft.com/office/drawing/2014/main" id="{376BF202-92C7-4B62-96F0-EBB3FE7E2944}"/>
                </a:ext>
              </a:extLst>
            </p:cNvPr>
            <p:cNvSpPr/>
            <p:nvPr/>
          </p:nvSpPr>
          <p:spPr>
            <a:xfrm>
              <a:off x="5020173" y="3947948"/>
              <a:ext cx="7450" cy="32269"/>
            </a:xfrm>
            <a:custGeom>
              <a:avLst/>
              <a:gdLst/>
              <a:ahLst/>
              <a:cxnLst/>
              <a:rect l="l" t="t" r="r" b="b"/>
              <a:pathLst>
                <a:path w="401" h="1737" extrusionOk="0">
                  <a:moveTo>
                    <a:pt x="140" y="1"/>
                  </a:moveTo>
                  <a:cubicBezTo>
                    <a:pt x="71" y="1"/>
                    <a:pt x="0" y="52"/>
                    <a:pt x="0" y="144"/>
                  </a:cubicBezTo>
                  <a:cubicBezTo>
                    <a:pt x="0" y="611"/>
                    <a:pt x="101" y="1144"/>
                    <a:pt x="167" y="1611"/>
                  </a:cubicBezTo>
                  <a:cubicBezTo>
                    <a:pt x="167" y="1695"/>
                    <a:pt x="226" y="1736"/>
                    <a:pt x="284" y="1736"/>
                  </a:cubicBezTo>
                  <a:cubicBezTo>
                    <a:pt x="342" y="1736"/>
                    <a:pt x="401" y="1695"/>
                    <a:pt x="401" y="1611"/>
                  </a:cubicBezTo>
                  <a:cubicBezTo>
                    <a:pt x="367" y="1111"/>
                    <a:pt x="367" y="611"/>
                    <a:pt x="267" y="110"/>
                  </a:cubicBezTo>
                  <a:cubicBezTo>
                    <a:pt x="252" y="35"/>
                    <a:pt x="197" y="1"/>
                    <a:pt x="1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  <p:sp>
          <p:nvSpPr>
            <p:cNvPr id="72" name="Google Shape;3144;p72">
              <a:extLst>
                <a:ext uri="{FF2B5EF4-FFF2-40B4-BE49-F238E27FC236}">
                  <a16:creationId xmlns:a16="http://schemas.microsoft.com/office/drawing/2014/main" id="{614DDB1A-731D-4A61-9B87-C3FBB3CDEE6D}"/>
                </a:ext>
              </a:extLst>
            </p:cNvPr>
            <p:cNvSpPr/>
            <p:nvPr/>
          </p:nvSpPr>
          <p:spPr>
            <a:xfrm>
              <a:off x="5019189" y="3844304"/>
              <a:ext cx="7821" cy="26269"/>
            </a:xfrm>
            <a:custGeom>
              <a:avLst/>
              <a:gdLst/>
              <a:ahLst/>
              <a:cxnLst/>
              <a:rect l="l" t="t" r="r" b="b"/>
              <a:pathLst>
                <a:path w="421" h="1414" extrusionOk="0">
                  <a:moveTo>
                    <a:pt x="266" y="0"/>
                  </a:moveTo>
                  <a:cubicBezTo>
                    <a:pt x="215" y="0"/>
                    <a:pt x="168" y="27"/>
                    <a:pt x="154" y="85"/>
                  </a:cubicBezTo>
                  <a:cubicBezTo>
                    <a:pt x="20" y="486"/>
                    <a:pt x="53" y="919"/>
                    <a:pt x="20" y="1319"/>
                  </a:cubicBezTo>
                  <a:cubicBezTo>
                    <a:pt x="1" y="1378"/>
                    <a:pt x="60" y="1413"/>
                    <a:pt x="120" y="1413"/>
                  </a:cubicBezTo>
                  <a:cubicBezTo>
                    <a:pt x="163" y="1413"/>
                    <a:pt x="206" y="1395"/>
                    <a:pt x="220" y="1353"/>
                  </a:cubicBezTo>
                  <a:cubicBezTo>
                    <a:pt x="287" y="953"/>
                    <a:pt x="420" y="519"/>
                    <a:pt x="420" y="119"/>
                  </a:cubicBezTo>
                  <a:cubicBezTo>
                    <a:pt x="402" y="44"/>
                    <a:pt x="330" y="0"/>
                    <a:pt x="26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  <p:sp>
          <p:nvSpPr>
            <p:cNvPr id="73" name="Google Shape;3145;p72">
              <a:extLst>
                <a:ext uri="{FF2B5EF4-FFF2-40B4-BE49-F238E27FC236}">
                  <a16:creationId xmlns:a16="http://schemas.microsoft.com/office/drawing/2014/main" id="{718052B0-3697-48B9-8DD4-A01AE3805C91}"/>
                </a:ext>
              </a:extLst>
            </p:cNvPr>
            <p:cNvSpPr/>
            <p:nvPr/>
          </p:nvSpPr>
          <p:spPr>
            <a:xfrm>
              <a:off x="5017071" y="3894370"/>
              <a:ext cx="7450" cy="37434"/>
            </a:xfrm>
            <a:custGeom>
              <a:avLst/>
              <a:gdLst/>
              <a:ahLst/>
              <a:cxnLst/>
              <a:rect l="l" t="t" r="r" b="b"/>
              <a:pathLst>
                <a:path w="401" h="2015" extrusionOk="0">
                  <a:moveTo>
                    <a:pt x="213" y="0"/>
                  </a:moveTo>
                  <a:cubicBezTo>
                    <a:pt x="151" y="0"/>
                    <a:pt x="84" y="42"/>
                    <a:pt x="67" y="126"/>
                  </a:cubicBezTo>
                  <a:cubicBezTo>
                    <a:pt x="1" y="693"/>
                    <a:pt x="101" y="1360"/>
                    <a:pt x="134" y="1927"/>
                  </a:cubicBezTo>
                  <a:cubicBezTo>
                    <a:pt x="134" y="1980"/>
                    <a:pt x="182" y="2015"/>
                    <a:pt x="226" y="2015"/>
                  </a:cubicBezTo>
                  <a:cubicBezTo>
                    <a:pt x="265" y="2015"/>
                    <a:pt x="301" y="1989"/>
                    <a:pt x="301" y="1927"/>
                  </a:cubicBezTo>
                  <a:cubicBezTo>
                    <a:pt x="334" y="1360"/>
                    <a:pt x="401" y="693"/>
                    <a:pt x="334" y="126"/>
                  </a:cubicBezTo>
                  <a:cubicBezTo>
                    <a:pt x="334" y="42"/>
                    <a:pt x="276" y="0"/>
                    <a:pt x="21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</p:grpSp>
      <p:grpSp>
        <p:nvGrpSpPr>
          <p:cNvPr id="107" name="Google Shape;3113;p72">
            <a:extLst>
              <a:ext uri="{FF2B5EF4-FFF2-40B4-BE49-F238E27FC236}">
                <a16:creationId xmlns:a16="http://schemas.microsoft.com/office/drawing/2014/main" id="{945D184C-BA18-47EC-90CD-47B54755CA2C}"/>
              </a:ext>
            </a:extLst>
          </p:cNvPr>
          <p:cNvGrpSpPr/>
          <p:nvPr/>
        </p:nvGrpSpPr>
        <p:grpSpPr>
          <a:xfrm>
            <a:off x="6076013" y="1009607"/>
            <a:ext cx="2408463" cy="682386"/>
            <a:chOff x="4995725" y="3783017"/>
            <a:chExt cx="753225" cy="271993"/>
          </a:xfrm>
        </p:grpSpPr>
        <p:sp>
          <p:nvSpPr>
            <p:cNvPr id="108" name="Google Shape;3114;p72">
              <a:extLst>
                <a:ext uri="{FF2B5EF4-FFF2-40B4-BE49-F238E27FC236}">
                  <a16:creationId xmlns:a16="http://schemas.microsoft.com/office/drawing/2014/main" id="{438A13B9-79D5-4967-93AA-3A2DA20127AE}"/>
                </a:ext>
              </a:extLst>
            </p:cNvPr>
            <p:cNvSpPr/>
            <p:nvPr/>
          </p:nvSpPr>
          <p:spPr>
            <a:xfrm>
              <a:off x="4995725" y="3783017"/>
              <a:ext cx="753225" cy="271993"/>
            </a:xfrm>
            <a:custGeom>
              <a:avLst/>
              <a:gdLst/>
              <a:ahLst/>
              <a:cxnLst/>
              <a:rect l="l" t="t" r="r" b="b"/>
              <a:pathLst>
                <a:path w="40545" h="14641" extrusionOk="0">
                  <a:moveTo>
                    <a:pt x="4196" y="545"/>
                  </a:moveTo>
                  <a:cubicBezTo>
                    <a:pt x="5494" y="545"/>
                    <a:pt x="6820" y="649"/>
                    <a:pt x="8088" y="649"/>
                  </a:cubicBezTo>
                  <a:cubicBezTo>
                    <a:pt x="10056" y="682"/>
                    <a:pt x="11991" y="682"/>
                    <a:pt x="13959" y="716"/>
                  </a:cubicBezTo>
                  <a:cubicBezTo>
                    <a:pt x="20644" y="772"/>
                    <a:pt x="27352" y="898"/>
                    <a:pt x="34045" y="898"/>
                  </a:cubicBezTo>
                  <a:cubicBezTo>
                    <a:pt x="35334" y="898"/>
                    <a:pt x="36622" y="893"/>
                    <a:pt x="37909" y="882"/>
                  </a:cubicBezTo>
                  <a:cubicBezTo>
                    <a:pt x="37976" y="882"/>
                    <a:pt x="38043" y="882"/>
                    <a:pt x="38076" y="849"/>
                  </a:cubicBezTo>
                  <a:cubicBezTo>
                    <a:pt x="38410" y="882"/>
                    <a:pt x="38843" y="849"/>
                    <a:pt x="39110" y="983"/>
                  </a:cubicBezTo>
                  <a:cubicBezTo>
                    <a:pt x="40011" y="1483"/>
                    <a:pt x="39711" y="2784"/>
                    <a:pt x="39677" y="3584"/>
                  </a:cubicBezTo>
                  <a:cubicBezTo>
                    <a:pt x="39644" y="4885"/>
                    <a:pt x="39611" y="6186"/>
                    <a:pt x="39611" y="7454"/>
                  </a:cubicBezTo>
                  <a:cubicBezTo>
                    <a:pt x="39611" y="8755"/>
                    <a:pt x="39611" y="10056"/>
                    <a:pt x="39644" y="11357"/>
                  </a:cubicBezTo>
                  <a:cubicBezTo>
                    <a:pt x="39677" y="12157"/>
                    <a:pt x="39977" y="13291"/>
                    <a:pt x="38877" y="13658"/>
                  </a:cubicBezTo>
                  <a:cubicBezTo>
                    <a:pt x="38762" y="13701"/>
                    <a:pt x="38617" y="13713"/>
                    <a:pt x="38460" y="13713"/>
                  </a:cubicBezTo>
                  <a:cubicBezTo>
                    <a:pt x="38250" y="13713"/>
                    <a:pt x="38019" y="13692"/>
                    <a:pt x="37809" y="13692"/>
                  </a:cubicBezTo>
                  <a:cubicBezTo>
                    <a:pt x="34740" y="13642"/>
                    <a:pt x="31663" y="13617"/>
                    <a:pt x="28586" y="13617"/>
                  </a:cubicBezTo>
                  <a:cubicBezTo>
                    <a:pt x="25509" y="13617"/>
                    <a:pt x="22432" y="13642"/>
                    <a:pt x="19363" y="13692"/>
                  </a:cubicBezTo>
                  <a:cubicBezTo>
                    <a:pt x="16260" y="13725"/>
                    <a:pt x="13158" y="13792"/>
                    <a:pt x="10089" y="13858"/>
                  </a:cubicBezTo>
                  <a:cubicBezTo>
                    <a:pt x="8522" y="13892"/>
                    <a:pt x="6987" y="13925"/>
                    <a:pt x="5453" y="13992"/>
                  </a:cubicBezTo>
                  <a:cubicBezTo>
                    <a:pt x="4871" y="14005"/>
                    <a:pt x="4154" y="14086"/>
                    <a:pt x="3451" y="14086"/>
                  </a:cubicBezTo>
                  <a:cubicBezTo>
                    <a:pt x="2381" y="14086"/>
                    <a:pt x="1346" y="13897"/>
                    <a:pt x="883" y="12991"/>
                  </a:cubicBezTo>
                  <a:cubicBezTo>
                    <a:pt x="916" y="12958"/>
                    <a:pt x="950" y="12891"/>
                    <a:pt x="916" y="12858"/>
                  </a:cubicBezTo>
                  <a:cubicBezTo>
                    <a:pt x="816" y="10823"/>
                    <a:pt x="649" y="8821"/>
                    <a:pt x="649" y="6787"/>
                  </a:cubicBezTo>
                  <a:cubicBezTo>
                    <a:pt x="616" y="5219"/>
                    <a:pt x="149" y="882"/>
                    <a:pt x="2284" y="649"/>
                  </a:cubicBezTo>
                  <a:cubicBezTo>
                    <a:pt x="2907" y="571"/>
                    <a:pt x="3548" y="545"/>
                    <a:pt x="4196" y="545"/>
                  </a:cubicBezTo>
                  <a:close/>
                  <a:moveTo>
                    <a:pt x="3001" y="0"/>
                  </a:moveTo>
                  <a:cubicBezTo>
                    <a:pt x="2075" y="0"/>
                    <a:pt x="1083" y="106"/>
                    <a:pt x="549" y="882"/>
                  </a:cubicBezTo>
                  <a:cubicBezTo>
                    <a:pt x="82" y="1516"/>
                    <a:pt x="149" y="2517"/>
                    <a:pt x="116" y="3251"/>
                  </a:cubicBezTo>
                  <a:cubicBezTo>
                    <a:pt x="82" y="4285"/>
                    <a:pt x="49" y="5286"/>
                    <a:pt x="49" y="6286"/>
                  </a:cubicBezTo>
                  <a:cubicBezTo>
                    <a:pt x="49" y="8321"/>
                    <a:pt x="116" y="10389"/>
                    <a:pt x="382" y="12391"/>
                  </a:cubicBezTo>
                  <a:cubicBezTo>
                    <a:pt x="349" y="12424"/>
                    <a:pt x="316" y="12457"/>
                    <a:pt x="316" y="12524"/>
                  </a:cubicBezTo>
                  <a:cubicBezTo>
                    <a:pt x="1" y="14365"/>
                    <a:pt x="1955" y="14641"/>
                    <a:pt x="3598" y="14641"/>
                  </a:cubicBezTo>
                  <a:cubicBezTo>
                    <a:pt x="4218" y="14641"/>
                    <a:pt x="4793" y="14601"/>
                    <a:pt x="5186" y="14592"/>
                  </a:cubicBezTo>
                  <a:cubicBezTo>
                    <a:pt x="8855" y="14459"/>
                    <a:pt x="12558" y="14359"/>
                    <a:pt x="16260" y="14325"/>
                  </a:cubicBezTo>
                  <a:cubicBezTo>
                    <a:pt x="20050" y="14254"/>
                    <a:pt x="23840" y="14221"/>
                    <a:pt x="27630" y="14221"/>
                  </a:cubicBezTo>
                  <a:cubicBezTo>
                    <a:pt x="30912" y="14221"/>
                    <a:pt x="34194" y="14246"/>
                    <a:pt x="37476" y="14292"/>
                  </a:cubicBezTo>
                  <a:cubicBezTo>
                    <a:pt x="37421" y="14428"/>
                    <a:pt x="37544" y="14586"/>
                    <a:pt x="37699" y="14586"/>
                  </a:cubicBezTo>
                  <a:cubicBezTo>
                    <a:pt x="37735" y="14586"/>
                    <a:pt x="37772" y="14577"/>
                    <a:pt x="37809" y="14559"/>
                  </a:cubicBezTo>
                  <a:cubicBezTo>
                    <a:pt x="37976" y="14492"/>
                    <a:pt x="38176" y="14392"/>
                    <a:pt x="38343" y="14259"/>
                  </a:cubicBezTo>
                  <a:cubicBezTo>
                    <a:pt x="38376" y="14259"/>
                    <a:pt x="38410" y="14225"/>
                    <a:pt x="38410" y="14192"/>
                  </a:cubicBezTo>
                  <a:cubicBezTo>
                    <a:pt x="38538" y="14197"/>
                    <a:pt x="38665" y="14201"/>
                    <a:pt x="38787" y="14201"/>
                  </a:cubicBezTo>
                  <a:cubicBezTo>
                    <a:pt x="39493" y="14201"/>
                    <a:pt x="40079" y="14062"/>
                    <a:pt x="40278" y="13125"/>
                  </a:cubicBezTo>
                  <a:cubicBezTo>
                    <a:pt x="40444" y="12257"/>
                    <a:pt x="40278" y="11223"/>
                    <a:pt x="40244" y="10356"/>
                  </a:cubicBezTo>
                  <a:cubicBezTo>
                    <a:pt x="40244" y="9222"/>
                    <a:pt x="40211" y="8088"/>
                    <a:pt x="40244" y="6953"/>
                  </a:cubicBezTo>
                  <a:cubicBezTo>
                    <a:pt x="40244" y="5819"/>
                    <a:pt x="40278" y="4685"/>
                    <a:pt x="40311" y="3584"/>
                  </a:cubicBezTo>
                  <a:cubicBezTo>
                    <a:pt x="40311" y="2884"/>
                    <a:pt x="40545" y="1917"/>
                    <a:pt x="40278" y="1249"/>
                  </a:cubicBezTo>
                  <a:cubicBezTo>
                    <a:pt x="40017" y="573"/>
                    <a:pt x="39290" y="282"/>
                    <a:pt x="38587" y="282"/>
                  </a:cubicBezTo>
                  <a:cubicBezTo>
                    <a:pt x="38389" y="282"/>
                    <a:pt x="38193" y="305"/>
                    <a:pt x="38009" y="349"/>
                  </a:cubicBezTo>
                  <a:cubicBezTo>
                    <a:pt x="37976" y="349"/>
                    <a:pt x="37943" y="315"/>
                    <a:pt x="37909" y="315"/>
                  </a:cubicBezTo>
                  <a:cubicBezTo>
                    <a:pt x="28836" y="115"/>
                    <a:pt x="19730" y="149"/>
                    <a:pt x="10623" y="82"/>
                  </a:cubicBezTo>
                  <a:cubicBezTo>
                    <a:pt x="8422" y="49"/>
                    <a:pt x="6220" y="49"/>
                    <a:pt x="3985" y="15"/>
                  </a:cubicBezTo>
                  <a:cubicBezTo>
                    <a:pt x="3685" y="15"/>
                    <a:pt x="3347" y="0"/>
                    <a:pt x="300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  <p:sp>
          <p:nvSpPr>
            <p:cNvPr id="109" name="Google Shape;3115;p72">
              <a:extLst>
                <a:ext uri="{FF2B5EF4-FFF2-40B4-BE49-F238E27FC236}">
                  <a16:creationId xmlns:a16="http://schemas.microsoft.com/office/drawing/2014/main" id="{586312F0-597E-47A0-929E-FBFF1453F1D4}"/>
                </a:ext>
              </a:extLst>
            </p:cNvPr>
            <p:cNvSpPr/>
            <p:nvPr/>
          </p:nvSpPr>
          <p:spPr>
            <a:xfrm>
              <a:off x="4998475" y="3793141"/>
              <a:ext cx="740555" cy="251577"/>
            </a:xfrm>
            <a:custGeom>
              <a:avLst/>
              <a:gdLst/>
              <a:ahLst/>
              <a:cxnLst/>
              <a:rect l="l" t="t" r="r" b="b"/>
              <a:pathLst>
                <a:path w="39863" h="13542" extrusionOk="0">
                  <a:moveTo>
                    <a:pt x="7706" y="596"/>
                  </a:moveTo>
                  <a:cubicBezTo>
                    <a:pt x="7940" y="596"/>
                    <a:pt x="8173" y="604"/>
                    <a:pt x="8407" y="638"/>
                  </a:cubicBezTo>
                  <a:cubicBezTo>
                    <a:pt x="8540" y="638"/>
                    <a:pt x="8540" y="838"/>
                    <a:pt x="8407" y="871"/>
                  </a:cubicBezTo>
                  <a:cubicBezTo>
                    <a:pt x="8251" y="882"/>
                    <a:pt x="8096" y="886"/>
                    <a:pt x="7940" y="886"/>
                  </a:cubicBezTo>
                  <a:cubicBezTo>
                    <a:pt x="7629" y="886"/>
                    <a:pt x="7317" y="871"/>
                    <a:pt x="7006" y="871"/>
                  </a:cubicBezTo>
                  <a:cubicBezTo>
                    <a:pt x="6839" y="871"/>
                    <a:pt x="6839" y="638"/>
                    <a:pt x="7006" y="604"/>
                  </a:cubicBezTo>
                  <a:cubicBezTo>
                    <a:pt x="7239" y="604"/>
                    <a:pt x="7473" y="596"/>
                    <a:pt x="7706" y="596"/>
                  </a:cubicBezTo>
                  <a:close/>
                  <a:moveTo>
                    <a:pt x="27120" y="538"/>
                  </a:moveTo>
                  <a:cubicBezTo>
                    <a:pt x="27687" y="604"/>
                    <a:pt x="28221" y="571"/>
                    <a:pt x="28755" y="604"/>
                  </a:cubicBezTo>
                  <a:cubicBezTo>
                    <a:pt x="28888" y="604"/>
                    <a:pt x="28955" y="838"/>
                    <a:pt x="28788" y="871"/>
                  </a:cubicBezTo>
                  <a:cubicBezTo>
                    <a:pt x="28591" y="906"/>
                    <a:pt x="28393" y="921"/>
                    <a:pt x="28195" y="921"/>
                  </a:cubicBezTo>
                  <a:cubicBezTo>
                    <a:pt x="27826" y="921"/>
                    <a:pt x="27456" y="870"/>
                    <a:pt x="27087" y="804"/>
                  </a:cubicBezTo>
                  <a:cubicBezTo>
                    <a:pt x="26954" y="771"/>
                    <a:pt x="26987" y="538"/>
                    <a:pt x="27120" y="538"/>
                  </a:cubicBezTo>
                  <a:close/>
                  <a:moveTo>
                    <a:pt x="10541" y="667"/>
                  </a:moveTo>
                  <a:cubicBezTo>
                    <a:pt x="10552" y="667"/>
                    <a:pt x="10563" y="668"/>
                    <a:pt x="10575" y="671"/>
                  </a:cubicBezTo>
                  <a:cubicBezTo>
                    <a:pt x="10942" y="738"/>
                    <a:pt x="11309" y="738"/>
                    <a:pt x="11709" y="738"/>
                  </a:cubicBezTo>
                  <a:cubicBezTo>
                    <a:pt x="11843" y="738"/>
                    <a:pt x="11876" y="938"/>
                    <a:pt x="11743" y="971"/>
                  </a:cubicBezTo>
                  <a:cubicBezTo>
                    <a:pt x="11622" y="990"/>
                    <a:pt x="11503" y="998"/>
                    <a:pt x="11387" y="998"/>
                  </a:cubicBezTo>
                  <a:cubicBezTo>
                    <a:pt x="11086" y="998"/>
                    <a:pt x="10797" y="943"/>
                    <a:pt x="10508" y="871"/>
                  </a:cubicBezTo>
                  <a:cubicBezTo>
                    <a:pt x="10387" y="810"/>
                    <a:pt x="10431" y="667"/>
                    <a:pt x="10541" y="667"/>
                  </a:cubicBezTo>
                  <a:close/>
                  <a:moveTo>
                    <a:pt x="3370" y="671"/>
                  </a:moveTo>
                  <a:cubicBezTo>
                    <a:pt x="3937" y="671"/>
                    <a:pt x="4538" y="671"/>
                    <a:pt x="5105" y="771"/>
                  </a:cubicBezTo>
                  <a:cubicBezTo>
                    <a:pt x="5238" y="804"/>
                    <a:pt x="5205" y="971"/>
                    <a:pt x="5071" y="1005"/>
                  </a:cubicBezTo>
                  <a:cubicBezTo>
                    <a:pt x="4504" y="1005"/>
                    <a:pt x="3904" y="905"/>
                    <a:pt x="3370" y="838"/>
                  </a:cubicBezTo>
                  <a:cubicBezTo>
                    <a:pt x="3237" y="838"/>
                    <a:pt x="3237" y="671"/>
                    <a:pt x="3370" y="671"/>
                  </a:cubicBezTo>
                  <a:close/>
                  <a:moveTo>
                    <a:pt x="17614" y="604"/>
                  </a:moveTo>
                  <a:cubicBezTo>
                    <a:pt x="18114" y="604"/>
                    <a:pt x="18648" y="604"/>
                    <a:pt x="19148" y="704"/>
                  </a:cubicBezTo>
                  <a:cubicBezTo>
                    <a:pt x="19315" y="738"/>
                    <a:pt x="19248" y="1005"/>
                    <a:pt x="19115" y="1005"/>
                  </a:cubicBezTo>
                  <a:cubicBezTo>
                    <a:pt x="18614" y="1005"/>
                    <a:pt x="18081" y="971"/>
                    <a:pt x="17580" y="871"/>
                  </a:cubicBezTo>
                  <a:cubicBezTo>
                    <a:pt x="17380" y="871"/>
                    <a:pt x="17447" y="604"/>
                    <a:pt x="17614" y="604"/>
                  </a:cubicBezTo>
                  <a:close/>
                  <a:moveTo>
                    <a:pt x="21750" y="690"/>
                  </a:moveTo>
                  <a:cubicBezTo>
                    <a:pt x="21906" y="690"/>
                    <a:pt x="22061" y="693"/>
                    <a:pt x="22217" y="704"/>
                  </a:cubicBezTo>
                  <a:cubicBezTo>
                    <a:pt x="22384" y="738"/>
                    <a:pt x="22384" y="971"/>
                    <a:pt x="22217" y="1005"/>
                  </a:cubicBezTo>
                  <a:cubicBezTo>
                    <a:pt x="22061" y="1016"/>
                    <a:pt x="21906" y="1019"/>
                    <a:pt x="21750" y="1019"/>
                  </a:cubicBezTo>
                  <a:cubicBezTo>
                    <a:pt x="21439" y="1019"/>
                    <a:pt x="21127" y="1005"/>
                    <a:pt x="20816" y="1005"/>
                  </a:cubicBezTo>
                  <a:cubicBezTo>
                    <a:pt x="20649" y="1005"/>
                    <a:pt x="20649" y="704"/>
                    <a:pt x="20816" y="704"/>
                  </a:cubicBezTo>
                  <a:cubicBezTo>
                    <a:pt x="21127" y="704"/>
                    <a:pt x="21439" y="690"/>
                    <a:pt x="21750" y="690"/>
                  </a:cubicBezTo>
                  <a:close/>
                  <a:moveTo>
                    <a:pt x="25044" y="685"/>
                  </a:moveTo>
                  <a:cubicBezTo>
                    <a:pt x="25262" y="685"/>
                    <a:pt x="25477" y="698"/>
                    <a:pt x="25686" y="738"/>
                  </a:cubicBezTo>
                  <a:cubicBezTo>
                    <a:pt x="25786" y="738"/>
                    <a:pt x="25786" y="938"/>
                    <a:pt x="25686" y="971"/>
                  </a:cubicBezTo>
                  <a:cubicBezTo>
                    <a:pt x="25477" y="1010"/>
                    <a:pt x="25262" y="1024"/>
                    <a:pt x="25044" y="1024"/>
                  </a:cubicBezTo>
                  <a:cubicBezTo>
                    <a:pt x="24707" y="1024"/>
                    <a:pt x="24363" y="991"/>
                    <a:pt x="24018" y="971"/>
                  </a:cubicBezTo>
                  <a:cubicBezTo>
                    <a:pt x="23851" y="971"/>
                    <a:pt x="23851" y="738"/>
                    <a:pt x="24018" y="738"/>
                  </a:cubicBezTo>
                  <a:cubicBezTo>
                    <a:pt x="24363" y="717"/>
                    <a:pt x="24707" y="685"/>
                    <a:pt x="25044" y="685"/>
                  </a:cubicBezTo>
                  <a:close/>
                  <a:moveTo>
                    <a:pt x="15245" y="838"/>
                  </a:moveTo>
                  <a:cubicBezTo>
                    <a:pt x="15412" y="838"/>
                    <a:pt x="15412" y="1071"/>
                    <a:pt x="15245" y="1071"/>
                  </a:cubicBezTo>
                  <a:cubicBezTo>
                    <a:pt x="15134" y="1082"/>
                    <a:pt x="15027" y="1086"/>
                    <a:pt x="14920" y="1086"/>
                  </a:cubicBezTo>
                  <a:cubicBezTo>
                    <a:pt x="14708" y="1086"/>
                    <a:pt x="14500" y="1071"/>
                    <a:pt x="14278" y="1071"/>
                  </a:cubicBezTo>
                  <a:cubicBezTo>
                    <a:pt x="14144" y="1038"/>
                    <a:pt x="14144" y="871"/>
                    <a:pt x="14278" y="838"/>
                  </a:cubicBezTo>
                  <a:close/>
                  <a:moveTo>
                    <a:pt x="35793" y="690"/>
                  </a:moveTo>
                  <a:cubicBezTo>
                    <a:pt x="35993" y="690"/>
                    <a:pt x="36194" y="704"/>
                    <a:pt x="36394" y="738"/>
                  </a:cubicBezTo>
                  <a:cubicBezTo>
                    <a:pt x="36527" y="771"/>
                    <a:pt x="36494" y="971"/>
                    <a:pt x="36360" y="971"/>
                  </a:cubicBezTo>
                  <a:cubicBezTo>
                    <a:pt x="35793" y="1005"/>
                    <a:pt x="35226" y="1005"/>
                    <a:pt x="34659" y="1105"/>
                  </a:cubicBezTo>
                  <a:cubicBezTo>
                    <a:pt x="34492" y="1105"/>
                    <a:pt x="34426" y="871"/>
                    <a:pt x="34592" y="838"/>
                  </a:cubicBezTo>
                  <a:cubicBezTo>
                    <a:pt x="34993" y="749"/>
                    <a:pt x="35393" y="690"/>
                    <a:pt x="35793" y="690"/>
                  </a:cubicBezTo>
                  <a:close/>
                  <a:moveTo>
                    <a:pt x="30631" y="868"/>
                  </a:moveTo>
                  <a:cubicBezTo>
                    <a:pt x="30639" y="868"/>
                    <a:pt x="30647" y="869"/>
                    <a:pt x="30656" y="871"/>
                  </a:cubicBezTo>
                  <a:cubicBezTo>
                    <a:pt x="31190" y="938"/>
                    <a:pt x="31757" y="938"/>
                    <a:pt x="32291" y="938"/>
                  </a:cubicBezTo>
                  <a:cubicBezTo>
                    <a:pt x="32424" y="938"/>
                    <a:pt x="32458" y="1171"/>
                    <a:pt x="32324" y="1205"/>
                  </a:cubicBezTo>
                  <a:cubicBezTo>
                    <a:pt x="32135" y="1238"/>
                    <a:pt x="31946" y="1253"/>
                    <a:pt x="31757" y="1253"/>
                  </a:cubicBezTo>
                  <a:cubicBezTo>
                    <a:pt x="31379" y="1253"/>
                    <a:pt x="31001" y="1194"/>
                    <a:pt x="30623" y="1105"/>
                  </a:cubicBezTo>
                  <a:cubicBezTo>
                    <a:pt x="30498" y="1074"/>
                    <a:pt x="30519" y="868"/>
                    <a:pt x="30631" y="868"/>
                  </a:cubicBezTo>
                  <a:close/>
                  <a:moveTo>
                    <a:pt x="37761" y="902"/>
                  </a:moveTo>
                  <a:cubicBezTo>
                    <a:pt x="37772" y="902"/>
                    <a:pt x="37783" y="903"/>
                    <a:pt x="37795" y="905"/>
                  </a:cubicBezTo>
                  <a:cubicBezTo>
                    <a:pt x="38195" y="971"/>
                    <a:pt x="38595" y="1205"/>
                    <a:pt x="38729" y="1572"/>
                  </a:cubicBezTo>
                  <a:cubicBezTo>
                    <a:pt x="38776" y="1667"/>
                    <a:pt x="38687" y="1746"/>
                    <a:pt x="38596" y="1746"/>
                  </a:cubicBezTo>
                  <a:cubicBezTo>
                    <a:pt x="38560" y="1746"/>
                    <a:pt x="38524" y="1733"/>
                    <a:pt x="38495" y="1705"/>
                  </a:cubicBezTo>
                  <a:cubicBezTo>
                    <a:pt x="38262" y="1505"/>
                    <a:pt x="38028" y="1305"/>
                    <a:pt x="37695" y="1205"/>
                  </a:cubicBezTo>
                  <a:cubicBezTo>
                    <a:pt x="37506" y="1142"/>
                    <a:pt x="37584" y="902"/>
                    <a:pt x="37761" y="902"/>
                  </a:cubicBezTo>
                  <a:close/>
                  <a:moveTo>
                    <a:pt x="2326" y="659"/>
                  </a:moveTo>
                  <a:cubicBezTo>
                    <a:pt x="2449" y="659"/>
                    <a:pt x="2487" y="850"/>
                    <a:pt x="2369" y="938"/>
                  </a:cubicBezTo>
                  <a:cubicBezTo>
                    <a:pt x="2236" y="1038"/>
                    <a:pt x="2036" y="1138"/>
                    <a:pt x="1902" y="1305"/>
                  </a:cubicBezTo>
                  <a:cubicBezTo>
                    <a:pt x="1769" y="1438"/>
                    <a:pt x="1635" y="1638"/>
                    <a:pt x="1569" y="1839"/>
                  </a:cubicBezTo>
                  <a:cubicBezTo>
                    <a:pt x="1554" y="1868"/>
                    <a:pt x="1519" y="1885"/>
                    <a:pt x="1484" y="1885"/>
                  </a:cubicBezTo>
                  <a:cubicBezTo>
                    <a:pt x="1442" y="1885"/>
                    <a:pt x="1402" y="1860"/>
                    <a:pt x="1402" y="1805"/>
                  </a:cubicBezTo>
                  <a:cubicBezTo>
                    <a:pt x="1469" y="1338"/>
                    <a:pt x="1802" y="804"/>
                    <a:pt x="2269" y="671"/>
                  </a:cubicBezTo>
                  <a:cubicBezTo>
                    <a:pt x="2290" y="663"/>
                    <a:pt x="2308" y="659"/>
                    <a:pt x="2326" y="659"/>
                  </a:cubicBezTo>
                  <a:close/>
                  <a:moveTo>
                    <a:pt x="38710" y="3003"/>
                  </a:moveTo>
                  <a:cubicBezTo>
                    <a:pt x="38740" y="3003"/>
                    <a:pt x="38770" y="3014"/>
                    <a:pt x="38795" y="3039"/>
                  </a:cubicBezTo>
                  <a:cubicBezTo>
                    <a:pt x="38962" y="3206"/>
                    <a:pt x="38862" y="3540"/>
                    <a:pt x="38729" y="3707"/>
                  </a:cubicBezTo>
                  <a:cubicBezTo>
                    <a:pt x="38699" y="3746"/>
                    <a:pt x="38661" y="3762"/>
                    <a:pt x="38624" y="3762"/>
                  </a:cubicBezTo>
                  <a:cubicBezTo>
                    <a:pt x="38534" y="3762"/>
                    <a:pt x="38448" y="3667"/>
                    <a:pt x="38495" y="3573"/>
                  </a:cubicBezTo>
                  <a:cubicBezTo>
                    <a:pt x="38562" y="3506"/>
                    <a:pt x="38562" y="3406"/>
                    <a:pt x="38595" y="3340"/>
                  </a:cubicBezTo>
                  <a:cubicBezTo>
                    <a:pt x="38595" y="3240"/>
                    <a:pt x="38562" y="3173"/>
                    <a:pt x="38595" y="3073"/>
                  </a:cubicBezTo>
                  <a:cubicBezTo>
                    <a:pt x="38616" y="3031"/>
                    <a:pt x="38662" y="3003"/>
                    <a:pt x="38710" y="3003"/>
                  </a:cubicBezTo>
                  <a:close/>
                  <a:moveTo>
                    <a:pt x="1391" y="2754"/>
                  </a:moveTo>
                  <a:cubicBezTo>
                    <a:pt x="1462" y="2754"/>
                    <a:pt x="1535" y="2798"/>
                    <a:pt x="1535" y="2873"/>
                  </a:cubicBezTo>
                  <a:cubicBezTo>
                    <a:pt x="1535" y="3273"/>
                    <a:pt x="1402" y="3707"/>
                    <a:pt x="1335" y="4107"/>
                  </a:cubicBezTo>
                  <a:cubicBezTo>
                    <a:pt x="1321" y="4149"/>
                    <a:pt x="1278" y="4167"/>
                    <a:pt x="1235" y="4167"/>
                  </a:cubicBezTo>
                  <a:cubicBezTo>
                    <a:pt x="1175" y="4167"/>
                    <a:pt x="1116" y="4132"/>
                    <a:pt x="1135" y="4073"/>
                  </a:cubicBezTo>
                  <a:cubicBezTo>
                    <a:pt x="1168" y="3673"/>
                    <a:pt x="1135" y="3206"/>
                    <a:pt x="1269" y="2839"/>
                  </a:cubicBezTo>
                  <a:cubicBezTo>
                    <a:pt x="1283" y="2781"/>
                    <a:pt x="1336" y="2754"/>
                    <a:pt x="1391" y="2754"/>
                  </a:cubicBezTo>
                  <a:close/>
                  <a:moveTo>
                    <a:pt x="38581" y="5135"/>
                  </a:moveTo>
                  <a:cubicBezTo>
                    <a:pt x="38625" y="5135"/>
                    <a:pt x="38670" y="5157"/>
                    <a:pt x="38695" y="5208"/>
                  </a:cubicBezTo>
                  <a:cubicBezTo>
                    <a:pt x="38929" y="5675"/>
                    <a:pt x="38962" y="6175"/>
                    <a:pt x="38862" y="6675"/>
                  </a:cubicBezTo>
                  <a:cubicBezTo>
                    <a:pt x="38847" y="6722"/>
                    <a:pt x="38795" y="6747"/>
                    <a:pt x="38748" y="6747"/>
                  </a:cubicBezTo>
                  <a:cubicBezTo>
                    <a:pt x="38693" y="6747"/>
                    <a:pt x="38644" y="6713"/>
                    <a:pt x="38662" y="6642"/>
                  </a:cubicBezTo>
                  <a:cubicBezTo>
                    <a:pt x="38695" y="6175"/>
                    <a:pt x="38629" y="5741"/>
                    <a:pt x="38462" y="5274"/>
                  </a:cubicBezTo>
                  <a:cubicBezTo>
                    <a:pt x="38441" y="5192"/>
                    <a:pt x="38510" y="5135"/>
                    <a:pt x="38581" y="5135"/>
                  </a:cubicBezTo>
                  <a:close/>
                  <a:moveTo>
                    <a:pt x="1214" y="5449"/>
                  </a:moveTo>
                  <a:cubicBezTo>
                    <a:pt x="1277" y="5449"/>
                    <a:pt x="1335" y="5491"/>
                    <a:pt x="1335" y="5575"/>
                  </a:cubicBezTo>
                  <a:cubicBezTo>
                    <a:pt x="1402" y="6142"/>
                    <a:pt x="1335" y="6809"/>
                    <a:pt x="1302" y="7376"/>
                  </a:cubicBezTo>
                  <a:cubicBezTo>
                    <a:pt x="1302" y="7438"/>
                    <a:pt x="1266" y="7464"/>
                    <a:pt x="1227" y="7464"/>
                  </a:cubicBezTo>
                  <a:cubicBezTo>
                    <a:pt x="1183" y="7464"/>
                    <a:pt x="1135" y="7429"/>
                    <a:pt x="1135" y="7376"/>
                  </a:cubicBezTo>
                  <a:cubicBezTo>
                    <a:pt x="1102" y="6809"/>
                    <a:pt x="1002" y="6142"/>
                    <a:pt x="1068" y="5575"/>
                  </a:cubicBezTo>
                  <a:cubicBezTo>
                    <a:pt x="1085" y="5491"/>
                    <a:pt x="1152" y="5449"/>
                    <a:pt x="1214" y="5449"/>
                  </a:cubicBezTo>
                  <a:close/>
                  <a:moveTo>
                    <a:pt x="38825" y="8043"/>
                  </a:moveTo>
                  <a:cubicBezTo>
                    <a:pt x="38879" y="8043"/>
                    <a:pt x="38929" y="8076"/>
                    <a:pt x="38929" y="8143"/>
                  </a:cubicBezTo>
                  <a:cubicBezTo>
                    <a:pt x="38996" y="8643"/>
                    <a:pt x="38962" y="9144"/>
                    <a:pt x="38929" y="9644"/>
                  </a:cubicBezTo>
                  <a:cubicBezTo>
                    <a:pt x="38929" y="9711"/>
                    <a:pt x="38870" y="9744"/>
                    <a:pt x="38812" y="9744"/>
                  </a:cubicBezTo>
                  <a:cubicBezTo>
                    <a:pt x="38754" y="9744"/>
                    <a:pt x="38695" y="9711"/>
                    <a:pt x="38695" y="9644"/>
                  </a:cubicBezTo>
                  <a:cubicBezTo>
                    <a:pt x="38695" y="9144"/>
                    <a:pt x="38662" y="8643"/>
                    <a:pt x="38695" y="8143"/>
                  </a:cubicBezTo>
                  <a:cubicBezTo>
                    <a:pt x="38712" y="8076"/>
                    <a:pt x="38770" y="8043"/>
                    <a:pt x="38825" y="8043"/>
                  </a:cubicBezTo>
                  <a:close/>
                  <a:moveTo>
                    <a:pt x="1300" y="8330"/>
                  </a:moveTo>
                  <a:cubicBezTo>
                    <a:pt x="1359" y="8330"/>
                    <a:pt x="1420" y="8364"/>
                    <a:pt x="1435" y="8443"/>
                  </a:cubicBezTo>
                  <a:cubicBezTo>
                    <a:pt x="1535" y="8910"/>
                    <a:pt x="1535" y="9444"/>
                    <a:pt x="1569" y="9944"/>
                  </a:cubicBezTo>
                  <a:cubicBezTo>
                    <a:pt x="1569" y="10028"/>
                    <a:pt x="1510" y="10069"/>
                    <a:pt x="1452" y="10069"/>
                  </a:cubicBezTo>
                  <a:cubicBezTo>
                    <a:pt x="1394" y="10069"/>
                    <a:pt x="1335" y="10028"/>
                    <a:pt x="1335" y="9944"/>
                  </a:cubicBezTo>
                  <a:cubicBezTo>
                    <a:pt x="1269" y="9477"/>
                    <a:pt x="1168" y="8944"/>
                    <a:pt x="1168" y="8443"/>
                  </a:cubicBezTo>
                  <a:cubicBezTo>
                    <a:pt x="1168" y="8373"/>
                    <a:pt x="1233" y="8330"/>
                    <a:pt x="1300" y="8330"/>
                  </a:cubicBezTo>
                  <a:close/>
                  <a:moveTo>
                    <a:pt x="29489" y="11746"/>
                  </a:moveTo>
                  <a:cubicBezTo>
                    <a:pt x="29656" y="11746"/>
                    <a:pt x="29689" y="11979"/>
                    <a:pt x="29522" y="12046"/>
                  </a:cubicBezTo>
                  <a:cubicBezTo>
                    <a:pt x="29155" y="12179"/>
                    <a:pt x="28655" y="12179"/>
                    <a:pt x="28255" y="12246"/>
                  </a:cubicBezTo>
                  <a:cubicBezTo>
                    <a:pt x="28088" y="12246"/>
                    <a:pt x="28021" y="12046"/>
                    <a:pt x="28188" y="12012"/>
                  </a:cubicBezTo>
                  <a:cubicBezTo>
                    <a:pt x="28588" y="11912"/>
                    <a:pt x="29055" y="11746"/>
                    <a:pt x="29489" y="11746"/>
                  </a:cubicBezTo>
                  <a:close/>
                  <a:moveTo>
                    <a:pt x="31732" y="11876"/>
                  </a:moveTo>
                  <a:cubicBezTo>
                    <a:pt x="31740" y="11876"/>
                    <a:pt x="31748" y="11877"/>
                    <a:pt x="31757" y="11879"/>
                  </a:cubicBezTo>
                  <a:cubicBezTo>
                    <a:pt x="32357" y="11946"/>
                    <a:pt x="32991" y="11946"/>
                    <a:pt x="33592" y="12113"/>
                  </a:cubicBezTo>
                  <a:cubicBezTo>
                    <a:pt x="33725" y="12146"/>
                    <a:pt x="33692" y="12346"/>
                    <a:pt x="33558" y="12346"/>
                  </a:cubicBezTo>
                  <a:cubicBezTo>
                    <a:pt x="33494" y="12350"/>
                    <a:pt x="33430" y="12351"/>
                    <a:pt x="33365" y="12351"/>
                  </a:cubicBezTo>
                  <a:cubicBezTo>
                    <a:pt x="32822" y="12351"/>
                    <a:pt x="32256" y="12235"/>
                    <a:pt x="31690" y="12146"/>
                  </a:cubicBezTo>
                  <a:cubicBezTo>
                    <a:pt x="31532" y="12146"/>
                    <a:pt x="31584" y="11876"/>
                    <a:pt x="31732" y="11876"/>
                  </a:cubicBezTo>
                  <a:close/>
                  <a:moveTo>
                    <a:pt x="38920" y="10793"/>
                  </a:moveTo>
                  <a:cubicBezTo>
                    <a:pt x="38968" y="10793"/>
                    <a:pt x="39014" y="10820"/>
                    <a:pt x="39029" y="10878"/>
                  </a:cubicBezTo>
                  <a:cubicBezTo>
                    <a:pt x="39162" y="11412"/>
                    <a:pt x="38929" y="11946"/>
                    <a:pt x="38595" y="12313"/>
                  </a:cubicBezTo>
                  <a:cubicBezTo>
                    <a:pt x="38566" y="12342"/>
                    <a:pt x="38534" y="12354"/>
                    <a:pt x="38504" y="12354"/>
                  </a:cubicBezTo>
                  <a:cubicBezTo>
                    <a:pt x="38431" y="12354"/>
                    <a:pt x="38371" y="12283"/>
                    <a:pt x="38395" y="12213"/>
                  </a:cubicBezTo>
                  <a:lnTo>
                    <a:pt x="38328" y="12213"/>
                  </a:lnTo>
                  <a:lnTo>
                    <a:pt x="38328" y="12012"/>
                  </a:lnTo>
                  <a:cubicBezTo>
                    <a:pt x="38395" y="12012"/>
                    <a:pt x="38462" y="12012"/>
                    <a:pt x="38495" y="12046"/>
                  </a:cubicBezTo>
                  <a:cubicBezTo>
                    <a:pt x="38695" y="11712"/>
                    <a:pt x="38762" y="11345"/>
                    <a:pt x="38795" y="10912"/>
                  </a:cubicBezTo>
                  <a:cubicBezTo>
                    <a:pt x="38795" y="10837"/>
                    <a:pt x="38858" y="10793"/>
                    <a:pt x="38920" y="10793"/>
                  </a:cubicBezTo>
                  <a:close/>
                  <a:moveTo>
                    <a:pt x="22379" y="12054"/>
                  </a:moveTo>
                  <a:cubicBezTo>
                    <a:pt x="22650" y="12054"/>
                    <a:pt x="22917" y="12062"/>
                    <a:pt x="23184" y="12079"/>
                  </a:cubicBezTo>
                  <a:cubicBezTo>
                    <a:pt x="23318" y="12113"/>
                    <a:pt x="23318" y="12313"/>
                    <a:pt x="23184" y="12313"/>
                  </a:cubicBezTo>
                  <a:cubicBezTo>
                    <a:pt x="22807" y="12336"/>
                    <a:pt x="22429" y="12360"/>
                    <a:pt x="22040" y="12360"/>
                  </a:cubicBezTo>
                  <a:cubicBezTo>
                    <a:pt x="21879" y="12360"/>
                    <a:pt x="21716" y="12356"/>
                    <a:pt x="21550" y="12346"/>
                  </a:cubicBezTo>
                  <a:cubicBezTo>
                    <a:pt x="21416" y="12313"/>
                    <a:pt x="21416" y="12079"/>
                    <a:pt x="21550" y="12079"/>
                  </a:cubicBezTo>
                  <a:cubicBezTo>
                    <a:pt x="21833" y="12062"/>
                    <a:pt x="22108" y="12054"/>
                    <a:pt x="22379" y="12054"/>
                  </a:cubicBezTo>
                  <a:close/>
                  <a:moveTo>
                    <a:pt x="25019" y="12012"/>
                  </a:moveTo>
                  <a:cubicBezTo>
                    <a:pt x="25586" y="12113"/>
                    <a:pt x="26153" y="12079"/>
                    <a:pt x="26720" y="12113"/>
                  </a:cubicBezTo>
                  <a:cubicBezTo>
                    <a:pt x="26820" y="12113"/>
                    <a:pt x="26853" y="12279"/>
                    <a:pt x="26753" y="12313"/>
                  </a:cubicBezTo>
                  <a:cubicBezTo>
                    <a:pt x="26553" y="12346"/>
                    <a:pt x="26353" y="12361"/>
                    <a:pt x="26154" y="12361"/>
                  </a:cubicBezTo>
                  <a:cubicBezTo>
                    <a:pt x="25756" y="12361"/>
                    <a:pt x="25364" y="12302"/>
                    <a:pt x="24985" y="12213"/>
                  </a:cubicBezTo>
                  <a:cubicBezTo>
                    <a:pt x="24852" y="12179"/>
                    <a:pt x="24885" y="12012"/>
                    <a:pt x="25019" y="12012"/>
                  </a:cubicBezTo>
                  <a:close/>
                  <a:moveTo>
                    <a:pt x="19548" y="12113"/>
                  </a:moveTo>
                  <a:cubicBezTo>
                    <a:pt x="19682" y="12113"/>
                    <a:pt x="19682" y="12346"/>
                    <a:pt x="19548" y="12346"/>
                  </a:cubicBezTo>
                  <a:cubicBezTo>
                    <a:pt x="19015" y="12413"/>
                    <a:pt x="18447" y="12413"/>
                    <a:pt x="17914" y="12446"/>
                  </a:cubicBezTo>
                  <a:cubicBezTo>
                    <a:pt x="17780" y="12446"/>
                    <a:pt x="17814" y="12246"/>
                    <a:pt x="17914" y="12246"/>
                  </a:cubicBezTo>
                  <a:cubicBezTo>
                    <a:pt x="18447" y="12179"/>
                    <a:pt x="18981" y="12113"/>
                    <a:pt x="19548" y="12113"/>
                  </a:cubicBezTo>
                  <a:close/>
                  <a:moveTo>
                    <a:pt x="15579" y="12198"/>
                  </a:moveTo>
                  <a:cubicBezTo>
                    <a:pt x="15723" y="12198"/>
                    <a:pt x="15868" y="12201"/>
                    <a:pt x="16012" y="12213"/>
                  </a:cubicBezTo>
                  <a:cubicBezTo>
                    <a:pt x="16146" y="12213"/>
                    <a:pt x="16112" y="12413"/>
                    <a:pt x="16012" y="12413"/>
                  </a:cubicBezTo>
                  <a:cubicBezTo>
                    <a:pt x="15579" y="12479"/>
                    <a:pt x="15145" y="12446"/>
                    <a:pt x="14711" y="12479"/>
                  </a:cubicBezTo>
                  <a:cubicBezTo>
                    <a:pt x="14545" y="12479"/>
                    <a:pt x="14545" y="12213"/>
                    <a:pt x="14711" y="12213"/>
                  </a:cubicBezTo>
                  <a:cubicBezTo>
                    <a:pt x="15001" y="12213"/>
                    <a:pt x="15290" y="12198"/>
                    <a:pt x="15579" y="12198"/>
                  </a:cubicBezTo>
                  <a:close/>
                  <a:moveTo>
                    <a:pt x="12343" y="12313"/>
                  </a:moveTo>
                  <a:cubicBezTo>
                    <a:pt x="12477" y="12313"/>
                    <a:pt x="12477" y="12513"/>
                    <a:pt x="12343" y="12546"/>
                  </a:cubicBezTo>
                  <a:lnTo>
                    <a:pt x="10742" y="12546"/>
                  </a:lnTo>
                  <a:cubicBezTo>
                    <a:pt x="10609" y="12546"/>
                    <a:pt x="10609" y="12313"/>
                    <a:pt x="10742" y="12313"/>
                  </a:cubicBezTo>
                  <a:close/>
                  <a:moveTo>
                    <a:pt x="35170" y="12242"/>
                  </a:moveTo>
                  <a:cubicBezTo>
                    <a:pt x="35178" y="12242"/>
                    <a:pt x="35185" y="12243"/>
                    <a:pt x="35193" y="12246"/>
                  </a:cubicBezTo>
                  <a:cubicBezTo>
                    <a:pt x="35443" y="12296"/>
                    <a:pt x="35685" y="12304"/>
                    <a:pt x="35927" y="12304"/>
                  </a:cubicBezTo>
                  <a:cubicBezTo>
                    <a:pt x="36048" y="12304"/>
                    <a:pt x="36168" y="12302"/>
                    <a:pt x="36290" y="12302"/>
                  </a:cubicBezTo>
                  <a:cubicBezTo>
                    <a:pt x="36412" y="12302"/>
                    <a:pt x="36535" y="12304"/>
                    <a:pt x="36661" y="12313"/>
                  </a:cubicBezTo>
                  <a:cubicBezTo>
                    <a:pt x="36794" y="12313"/>
                    <a:pt x="36827" y="12513"/>
                    <a:pt x="36694" y="12546"/>
                  </a:cubicBezTo>
                  <a:cubicBezTo>
                    <a:pt x="36561" y="12575"/>
                    <a:pt x="36418" y="12587"/>
                    <a:pt x="36271" y="12587"/>
                  </a:cubicBezTo>
                  <a:cubicBezTo>
                    <a:pt x="35897" y="12587"/>
                    <a:pt x="35494" y="12508"/>
                    <a:pt x="35159" y="12413"/>
                  </a:cubicBezTo>
                  <a:cubicBezTo>
                    <a:pt x="35036" y="12413"/>
                    <a:pt x="35084" y="12242"/>
                    <a:pt x="35170" y="12242"/>
                  </a:cubicBezTo>
                  <a:close/>
                  <a:moveTo>
                    <a:pt x="1490" y="11327"/>
                  </a:moveTo>
                  <a:cubicBezTo>
                    <a:pt x="1541" y="11327"/>
                    <a:pt x="1588" y="11354"/>
                    <a:pt x="1602" y="11412"/>
                  </a:cubicBezTo>
                  <a:cubicBezTo>
                    <a:pt x="1635" y="11812"/>
                    <a:pt x="1802" y="12146"/>
                    <a:pt x="2102" y="12413"/>
                  </a:cubicBezTo>
                  <a:cubicBezTo>
                    <a:pt x="2186" y="12469"/>
                    <a:pt x="2106" y="12595"/>
                    <a:pt x="2019" y="12595"/>
                  </a:cubicBezTo>
                  <a:cubicBezTo>
                    <a:pt x="2002" y="12595"/>
                    <a:pt x="1985" y="12590"/>
                    <a:pt x="1969" y="12580"/>
                  </a:cubicBezTo>
                  <a:cubicBezTo>
                    <a:pt x="1602" y="12313"/>
                    <a:pt x="1335" y="11946"/>
                    <a:pt x="1335" y="11445"/>
                  </a:cubicBezTo>
                  <a:cubicBezTo>
                    <a:pt x="1354" y="11370"/>
                    <a:pt x="1425" y="11327"/>
                    <a:pt x="1490" y="11327"/>
                  </a:cubicBezTo>
                  <a:close/>
                  <a:moveTo>
                    <a:pt x="7773" y="12531"/>
                  </a:moveTo>
                  <a:cubicBezTo>
                    <a:pt x="7940" y="12531"/>
                    <a:pt x="8107" y="12535"/>
                    <a:pt x="8274" y="12546"/>
                  </a:cubicBezTo>
                  <a:cubicBezTo>
                    <a:pt x="8407" y="12546"/>
                    <a:pt x="8407" y="12713"/>
                    <a:pt x="8274" y="12713"/>
                  </a:cubicBezTo>
                  <a:cubicBezTo>
                    <a:pt x="7773" y="12746"/>
                    <a:pt x="7273" y="12746"/>
                    <a:pt x="6772" y="12746"/>
                  </a:cubicBezTo>
                  <a:cubicBezTo>
                    <a:pt x="6672" y="12713"/>
                    <a:pt x="6672" y="12546"/>
                    <a:pt x="6772" y="12546"/>
                  </a:cubicBezTo>
                  <a:cubicBezTo>
                    <a:pt x="7106" y="12546"/>
                    <a:pt x="7440" y="12531"/>
                    <a:pt x="7773" y="12531"/>
                  </a:cubicBezTo>
                  <a:close/>
                  <a:moveTo>
                    <a:pt x="4119" y="12478"/>
                  </a:moveTo>
                  <a:cubicBezTo>
                    <a:pt x="4419" y="12478"/>
                    <a:pt x="4723" y="12519"/>
                    <a:pt x="5005" y="12613"/>
                  </a:cubicBezTo>
                  <a:cubicBezTo>
                    <a:pt x="5128" y="12644"/>
                    <a:pt x="5109" y="12817"/>
                    <a:pt x="5000" y="12817"/>
                  </a:cubicBezTo>
                  <a:cubicBezTo>
                    <a:pt x="4991" y="12817"/>
                    <a:pt x="4981" y="12816"/>
                    <a:pt x="4971" y="12813"/>
                  </a:cubicBezTo>
                  <a:cubicBezTo>
                    <a:pt x="4471" y="12813"/>
                    <a:pt x="3970" y="12746"/>
                    <a:pt x="3470" y="12746"/>
                  </a:cubicBezTo>
                  <a:cubicBezTo>
                    <a:pt x="3337" y="12746"/>
                    <a:pt x="3303" y="12580"/>
                    <a:pt x="3437" y="12546"/>
                  </a:cubicBezTo>
                  <a:cubicBezTo>
                    <a:pt x="3655" y="12502"/>
                    <a:pt x="3886" y="12478"/>
                    <a:pt x="4119" y="12478"/>
                  </a:cubicBezTo>
                  <a:close/>
                  <a:moveTo>
                    <a:pt x="4048" y="0"/>
                  </a:moveTo>
                  <a:cubicBezTo>
                    <a:pt x="3400" y="0"/>
                    <a:pt x="2759" y="26"/>
                    <a:pt x="2136" y="104"/>
                  </a:cubicBezTo>
                  <a:cubicBezTo>
                    <a:pt x="1" y="337"/>
                    <a:pt x="468" y="4674"/>
                    <a:pt x="501" y="6242"/>
                  </a:cubicBezTo>
                  <a:cubicBezTo>
                    <a:pt x="501" y="8276"/>
                    <a:pt x="668" y="10278"/>
                    <a:pt x="768" y="12313"/>
                  </a:cubicBezTo>
                  <a:cubicBezTo>
                    <a:pt x="768" y="12379"/>
                    <a:pt x="768" y="12413"/>
                    <a:pt x="735" y="12446"/>
                  </a:cubicBezTo>
                  <a:cubicBezTo>
                    <a:pt x="1198" y="13352"/>
                    <a:pt x="2233" y="13541"/>
                    <a:pt x="3296" y="13541"/>
                  </a:cubicBezTo>
                  <a:cubicBezTo>
                    <a:pt x="3994" y="13541"/>
                    <a:pt x="4703" y="13460"/>
                    <a:pt x="5271" y="13447"/>
                  </a:cubicBezTo>
                  <a:cubicBezTo>
                    <a:pt x="6839" y="13380"/>
                    <a:pt x="8374" y="13347"/>
                    <a:pt x="9941" y="13313"/>
                  </a:cubicBezTo>
                  <a:cubicBezTo>
                    <a:pt x="13010" y="13247"/>
                    <a:pt x="16112" y="13180"/>
                    <a:pt x="19215" y="13147"/>
                  </a:cubicBezTo>
                  <a:cubicBezTo>
                    <a:pt x="21985" y="13101"/>
                    <a:pt x="24763" y="13083"/>
                    <a:pt x="27541" y="13083"/>
                  </a:cubicBezTo>
                  <a:cubicBezTo>
                    <a:pt x="30917" y="13083"/>
                    <a:pt x="34294" y="13110"/>
                    <a:pt x="37661" y="13147"/>
                  </a:cubicBezTo>
                  <a:cubicBezTo>
                    <a:pt x="37871" y="13147"/>
                    <a:pt x="38102" y="13168"/>
                    <a:pt x="38312" y="13168"/>
                  </a:cubicBezTo>
                  <a:cubicBezTo>
                    <a:pt x="38469" y="13168"/>
                    <a:pt x="38614" y="13156"/>
                    <a:pt x="38729" y="13113"/>
                  </a:cubicBezTo>
                  <a:cubicBezTo>
                    <a:pt x="39829" y="12746"/>
                    <a:pt x="39529" y="11612"/>
                    <a:pt x="39496" y="10845"/>
                  </a:cubicBezTo>
                  <a:cubicBezTo>
                    <a:pt x="39463" y="9544"/>
                    <a:pt x="39463" y="8243"/>
                    <a:pt x="39463" y="6942"/>
                  </a:cubicBezTo>
                  <a:cubicBezTo>
                    <a:pt x="39463" y="5641"/>
                    <a:pt x="39496" y="4340"/>
                    <a:pt x="39529" y="3039"/>
                  </a:cubicBezTo>
                  <a:cubicBezTo>
                    <a:pt x="39563" y="2239"/>
                    <a:pt x="39863" y="938"/>
                    <a:pt x="38962" y="438"/>
                  </a:cubicBezTo>
                  <a:cubicBezTo>
                    <a:pt x="38695" y="304"/>
                    <a:pt x="38262" y="337"/>
                    <a:pt x="37928" y="304"/>
                  </a:cubicBezTo>
                  <a:cubicBezTo>
                    <a:pt x="37861" y="337"/>
                    <a:pt x="37828" y="337"/>
                    <a:pt x="37761" y="337"/>
                  </a:cubicBezTo>
                  <a:cubicBezTo>
                    <a:pt x="36474" y="348"/>
                    <a:pt x="35186" y="353"/>
                    <a:pt x="33897" y="353"/>
                  </a:cubicBezTo>
                  <a:cubicBezTo>
                    <a:pt x="27204" y="353"/>
                    <a:pt x="20496" y="227"/>
                    <a:pt x="13811" y="171"/>
                  </a:cubicBezTo>
                  <a:cubicBezTo>
                    <a:pt x="11843" y="137"/>
                    <a:pt x="9908" y="137"/>
                    <a:pt x="7940" y="104"/>
                  </a:cubicBezTo>
                  <a:cubicBezTo>
                    <a:pt x="6672" y="104"/>
                    <a:pt x="5346" y="0"/>
                    <a:pt x="4048" y="0"/>
                  </a:cubicBezTo>
                  <a:close/>
                </a:path>
              </a:pathLst>
            </a:custGeom>
            <a:solidFill>
              <a:srgbClr val="D7B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1800" dirty="0" smtClean="0">
                  <a:latin typeface="Gloria Hallelujah" panose="020B0604020202020204" charset="0"/>
                </a:rPr>
                <a:t>Lápiz de mina </a:t>
              </a:r>
              <a:endParaRPr sz="1800" dirty="0">
                <a:latin typeface="Gloria Hallelujah" panose="020B0604020202020204" charset="0"/>
              </a:endParaRPr>
            </a:p>
          </p:txBody>
        </p:sp>
        <p:sp>
          <p:nvSpPr>
            <p:cNvPr id="110" name="Google Shape;3116;p72">
              <a:extLst>
                <a:ext uri="{FF2B5EF4-FFF2-40B4-BE49-F238E27FC236}">
                  <a16:creationId xmlns:a16="http://schemas.microsoft.com/office/drawing/2014/main" id="{1062A6AE-5516-4A8B-9AD4-2C404A91FFC8}"/>
                </a:ext>
              </a:extLst>
            </p:cNvPr>
            <p:cNvSpPr/>
            <p:nvPr/>
          </p:nvSpPr>
          <p:spPr>
            <a:xfrm>
              <a:off x="5710513" y="3993648"/>
              <a:ext cx="15512" cy="28999"/>
            </a:xfrm>
            <a:custGeom>
              <a:avLst/>
              <a:gdLst/>
              <a:ahLst/>
              <a:cxnLst/>
              <a:rect l="l" t="t" r="r" b="b"/>
              <a:pathLst>
                <a:path w="835" h="1561" extrusionOk="0">
                  <a:moveTo>
                    <a:pt x="592" y="0"/>
                  </a:moveTo>
                  <a:cubicBezTo>
                    <a:pt x="530" y="0"/>
                    <a:pt x="467" y="44"/>
                    <a:pt x="467" y="119"/>
                  </a:cubicBezTo>
                  <a:cubicBezTo>
                    <a:pt x="434" y="552"/>
                    <a:pt x="367" y="919"/>
                    <a:pt x="134" y="1253"/>
                  </a:cubicBezTo>
                  <a:cubicBezTo>
                    <a:pt x="134" y="1219"/>
                    <a:pt x="67" y="1219"/>
                    <a:pt x="0" y="1219"/>
                  </a:cubicBezTo>
                  <a:lnTo>
                    <a:pt x="0" y="1420"/>
                  </a:lnTo>
                  <a:cubicBezTo>
                    <a:pt x="0" y="1420"/>
                    <a:pt x="34" y="1420"/>
                    <a:pt x="67" y="1386"/>
                  </a:cubicBezTo>
                  <a:lnTo>
                    <a:pt x="67" y="1386"/>
                  </a:lnTo>
                  <a:cubicBezTo>
                    <a:pt x="43" y="1482"/>
                    <a:pt x="105" y="1560"/>
                    <a:pt x="179" y="1560"/>
                  </a:cubicBezTo>
                  <a:cubicBezTo>
                    <a:pt x="208" y="1560"/>
                    <a:pt x="239" y="1548"/>
                    <a:pt x="267" y="1520"/>
                  </a:cubicBezTo>
                  <a:cubicBezTo>
                    <a:pt x="601" y="1153"/>
                    <a:pt x="834" y="619"/>
                    <a:pt x="701" y="85"/>
                  </a:cubicBezTo>
                  <a:cubicBezTo>
                    <a:pt x="686" y="27"/>
                    <a:pt x="640" y="0"/>
                    <a:pt x="59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  <p:sp>
          <p:nvSpPr>
            <p:cNvPr id="111" name="Google Shape;3117;p72">
              <a:extLst>
                <a:ext uri="{FF2B5EF4-FFF2-40B4-BE49-F238E27FC236}">
                  <a16:creationId xmlns:a16="http://schemas.microsoft.com/office/drawing/2014/main" id="{30DE9D90-BB98-41E7-8C7D-8EE9492E3D53}"/>
                </a:ext>
              </a:extLst>
            </p:cNvPr>
            <p:cNvSpPr/>
            <p:nvPr/>
          </p:nvSpPr>
          <p:spPr>
            <a:xfrm>
              <a:off x="5716087" y="3942542"/>
              <a:ext cx="6223" cy="31637"/>
            </a:xfrm>
            <a:custGeom>
              <a:avLst/>
              <a:gdLst/>
              <a:ahLst/>
              <a:cxnLst/>
              <a:rect l="l" t="t" r="r" b="b"/>
              <a:pathLst>
                <a:path w="335" h="1703" extrusionOk="0">
                  <a:moveTo>
                    <a:pt x="197" y="1"/>
                  </a:moveTo>
                  <a:cubicBezTo>
                    <a:pt x="142" y="1"/>
                    <a:pt x="84" y="34"/>
                    <a:pt x="67" y="101"/>
                  </a:cubicBezTo>
                  <a:cubicBezTo>
                    <a:pt x="1" y="601"/>
                    <a:pt x="34" y="1102"/>
                    <a:pt x="67" y="1602"/>
                  </a:cubicBezTo>
                  <a:cubicBezTo>
                    <a:pt x="67" y="1669"/>
                    <a:pt x="126" y="1702"/>
                    <a:pt x="184" y="1702"/>
                  </a:cubicBezTo>
                  <a:cubicBezTo>
                    <a:pt x="242" y="1702"/>
                    <a:pt x="301" y="1669"/>
                    <a:pt x="301" y="1602"/>
                  </a:cubicBezTo>
                  <a:cubicBezTo>
                    <a:pt x="334" y="1102"/>
                    <a:pt x="334" y="601"/>
                    <a:pt x="301" y="101"/>
                  </a:cubicBezTo>
                  <a:cubicBezTo>
                    <a:pt x="301" y="34"/>
                    <a:pt x="251" y="1"/>
                    <a:pt x="19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  <p:sp>
          <p:nvSpPr>
            <p:cNvPr id="112" name="Google Shape;3118;p72">
              <a:extLst>
                <a:ext uri="{FF2B5EF4-FFF2-40B4-BE49-F238E27FC236}">
                  <a16:creationId xmlns:a16="http://schemas.microsoft.com/office/drawing/2014/main" id="{5035CFB3-4C81-4CD9-9CDF-12405D942224}"/>
                </a:ext>
              </a:extLst>
            </p:cNvPr>
            <p:cNvSpPr/>
            <p:nvPr/>
          </p:nvSpPr>
          <p:spPr>
            <a:xfrm>
              <a:off x="5712613" y="3888518"/>
              <a:ext cx="9697" cy="29966"/>
            </a:xfrm>
            <a:custGeom>
              <a:avLst/>
              <a:gdLst/>
              <a:ahLst/>
              <a:cxnLst/>
              <a:rect l="l" t="t" r="r" b="b"/>
              <a:pathLst>
                <a:path w="522" h="1613" extrusionOk="0">
                  <a:moveTo>
                    <a:pt x="140" y="1"/>
                  </a:moveTo>
                  <a:cubicBezTo>
                    <a:pt x="69" y="1"/>
                    <a:pt x="0" y="58"/>
                    <a:pt x="21" y="140"/>
                  </a:cubicBezTo>
                  <a:cubicBezTo>
                    <a:pt x="188" y="607"/>
                    <a:pt x="254" y="1041"/>
                    <a:pt x="188" y="1508"/>
                  </a:cubicBezTo>
                  <a:cubicBezTo>
                    <a:pt x="188" y="1579"/>
                    <a:pt x="245" y="1613"/>
                    <a:pt x="304" y="1613"/>
                  </a:cubicBezTo>
                  <a:cubicBezTo>
                    <a:pt x="354" y="1613"/>
                    <a:pt x="406" y="1588"/>
                    <a:pt x="421" y="1541"/>
                  </a:cubicBezTo>
                  <a:cubicBezTo>
                    <a:pt x="521" y="1041"/>
                    <a:pt x="488" y="541"/>
                    <a:pt x="254" y="74"/>
                  </a:cubicBezTo>
                  <a:cubicBezTo>
                    <a:pt x="229" y="23"/>
                    <a:pt x="184" y="1"/>
                    <a:pt x="1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  <p:sp>
          <p:nvSpPr>
            <p:cNvPr id="113" name="Google Shape;3119;p72">
              <a:extLst>
                <a:ext uri="{FF2B5EF4-FFF2-40B4-BE49-F238E27FC236}">
                  <a16:creationId xmlns:a16="http://schemas.microsoft.com/office/drawing/2014/main" id="{6192BF1C-6467-4650-BFAE-425FC895A830}"/>
                </a:ext>
              </a:extLst>
            </p:cNvPr>
            <p:cNvSpPr/>
            <p:nvPr/>
          </p:nvSpPr>
          <p:spPr>
            <a:xfrm>
              <a:off x="5712297" y="3848930"/>
              <a:ext cx="10013" cy="14100"/>
            </a:xfrm>
            <a:custGeom>
              <a:avLst/>
              <a:gdLst/>
              <a:ahLst/>
              <a:cxnLst/>
              <a:rect l="l" t="t" r="r" b="b"/>
              <a:pathLst>
                <a:path w="539" h="759" extrusionOk="0">
                  <a:moveTo>
                    <a:pt x="286" y="0"/>
                  </a:moveTo>
                  <a:cubicBezTo>
                    <a:pt x="238" y="0"/>
                    <a:pt x="192" y="28"/>
                    <a:pt x="171" y="70"/>
                  </a:cubicBezTo>
                  <a:cubicBezTo>
                    <a:pt x="138" y="170"/>
                    <a:pt x="171" y="237"/>
                    <a:pt x="171" y="303"/>
                  </a:cubicBezTo>
                  <a:cubicBezTo>
                    <a:pt x="138" y="403"/>
                    <a:pt x="138" y="503"/>
                    <a:pt x="71" y="570"/>
                  </a:cubicBezTo>
                  <a:cubicBezTo>
                    <a:pt x="0" y="664"/>
                    <a:pt x="96" y="759"/>
                    <a:pt x="194" y="759"/>
                  </a:cubicBezTo>
                  <a:cubicBezTo>
                    <a:pt x="235" y="759"/>
                    <a:pt x="275" y="743"/>
                    <a:pt x="305" y="704"/>
                  </a:cubicBezTo>
                  <a:cubicBezTo>
                    <a:pt x="438" y="537"/>
                    <a:pt x="538" y="203"/>
                    <a:pt x="371" y="36"/>
                  </a:cubicBezTo>
                  <a:cubicBezTo>
                    <a:pt x="346" y="11"/>
                    <a:pt x="316" y="0"/>
                    <a:pt x="28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  <p:sp>
          <p:nvSpPr>
            <p:cNvPr id="114" name="Google Shape;3120;p72">
              <a:extLst>
                <a:ext uri="{FF2B5EF4-FFF2-40B4-BE49-F238E27FC236}">
                  <a16:creationId xmlns:a16="http://schemas.microsoft.com/office/drawing/2014/main" id="{F209B327-CB12-4A92-9B24-E45240B69CE1}"/>
                </a:ext>
              </a:extLst>
            </p:cNvPr>
            <p:cNvSpPr/>
            <p:nvPr/>
          </p:nvSpPr>
          <p:spPr>
            <a:xfrm>
              <a:off x="5695243" y="3809880"/>
              <a:ext cx="23631" cy="15438"/>
            </a:xfrm>
            <a:custGeom>
              <a:avLst/>
              <a:gdLst/>
              <a:ahLst/>
              <a:cxnLst/>
              <a:rect l="l" t="t" r="r" b="b"/>
              <a:pathLst>
                <a:path w="1272" h="831" extrusionOk="0">
                  <a:moveTo>
                    <a:pt x="255" y="1"/>
                  </a:moveTo>
                  <a:cubicBezTo>
                    <a:pt x="78" y="1"/>
                    <a:pt x="0" y="241"/>
                    <a:pt x="189" y="304"/>
                  </a:cubicBezTo>
                  <a:cubicBezTo>
                    <a:pt x="522" y="404"/>
                    <a:pt x="722" y="604"/>
                    <a:pt x="989" y="804"/>
                  </a:cubicBezTo>
                  <a:cubicBezTo>
                    <a:pt x="1016" y="822"/>
                    <a:pt x="1050" y="830"/>
                    <a:pt x="1084" y="830"/>
                  </a:cubicBezTo>
                  <a:cubicBezTo>
                    <a:pt x="1177" y="830"/>
                    <a:pt x="1271" y="768"/>
                    <a:pt x="1223" y="671"/>
                  </a:cubicBezTo>
                  <a:cubicBezTo>
                    <a:pt x="1089" y="304"/>
                    <a:pt x="689" y="70"/>
                    <a:pt x="289" y="4"/>
                  </a:cubicBezTo>
                  <a:cubicBezTo>
                    <a:pt x="277" y="2"/>
                    <a:pt x="266" y="1"/>
                    <a:pt x="25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  <p:sp>
          <p:nvSpPr>
            <p:cNvPr id="115" name="Google Shape;3121;p72">
              <a:extLst>
                <a:ext uri="{FF2B5EF4-FFF2-40B4-BE49-F238E27FC236}">
                  <a16:creationId xmlns:a16="http://schemas.microsoft.com/office/drawing/2014/main" id="{0DA21BBB-BEE2-4448-86B1-C13C102BB8F6}"/>
                </a:ext>
              </a:extLst>
            </p:cNvPr>
            <p:cNvSpPr/>
            <p:nvPr/>
          </p:nvSpPr>
          <p:spPr>
            <a:xfrm>
              <a:off x="5649393" y="4020549"/>
              <a:ext cx="33254" cy="6428"/>
            </a:xfrm>
            <a:custGeom>
              <a:avLst/>
              <a:gdLst/>
              <a:ahLst/>
              <a:cxnLst/>
              <a:rect l="l" t="t" r="r" b="b"/>
              <a:pathLst>
                <a:path w="1790" h="346" extrusionOk="0">
                  <a:moveTo>
                    <a:pt x="121" y="1"/>
                  </a:moveTo>
                  <a:cubicBezTo>
                    <a:pt x="17" y="1"/>
                    <a:pt x="0" y="141"/>
                    <a:pt x="121" y="172"/>
                  </a:cubicBezTo>
                  <a:cubicBezTo>
                    <a:pt x="456" y="267"/>
                    <a:pt x="859" y="346"/>
                    <a:pt x="1233" y="346"/>
                  </a:cubicBezTo>
                  <a:cubicBezTo>
                    <a:pt x="1380" y="346"/>
                    <a:pt x="1523" y="334"/>
                    <a:pt x="1656" y="305"/>
                  </a:cubicBezTo>
                  <a:cubicBezTo>
                    <a:pt x="1789" y="272"/>
                    <a:pt x="1756" y="72"/>
                    <a:pt x="1623" y="38"/>
                  </a:cubicBezTo>
                  <a:cubicBezTo>
                    <a:pt x="1337" y="38"/>
                    <a:pt x="1062" y="60"/>
                    <a:pt x="785" y="60"/>
                  </a:cubicBezTo>
                  <a:cubicBezTo>
                    <a:pt x="578" y="60"/>
                    <a:pt x="369" y="48"/>
                    <a:pt x="155" y="5"/>
                  </a:cubicBezTo>
                  <a:cubicBezTo>
                    <a:pt x="143" y="2"/>
                    <a:pt x="132" y="1"/>
                    <a:pt x="12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  <p:sp>
          <p:nvSpPr>
            <p:cNvPr id="116" name="Google Shape;3122;p72">
              <a:extLst>
                <a:ext uri="{FF2B5EF4-FFF2-40B4-BE49-F238E27FC236}">
                  <a16:creationId xmlns:a16="http://schemas.microsoft.com/office/drawing/2014/main" id="{639CFC43-B9CC-4C58-8B46-462C823FC7AC}"/>
                </a:ext>
              </a:extLst>
            </p:cNvPr>
            <p:cNvSpPr/>
            <p:nvPr/>
          </p:nvSpPr>
          <p:spPr>
            <a:xfrm>
              <a:off x="5638005" y="3805941"/>
              <a:ext cx="39068" cy="7728"/>
            </a:xfrm>
            <a:custGeom>
              <a:avLst/>
              <a:gdLst/>
              <a:ahLst/>
              <a:cxnLst/>
              <a:rect l="l" t="t" r="r" b="b"/>
              <a:pathLst>
                <a:path w="2103" h="416" extrusionOk="0">
                  <a:moveTo>
                    <a:pt x="1368" y="1"/>
                  </a:moveTo>
                  <a:cubicBezTo>
                    <a:pt x="968" y="1"/>
                    <a:pt x="568" y="60"/>
                    <a:pt x="167" y="149"/>
                  </a:cubicBezTo>
                  <a:cubicBezTo>
                    <a:pt x="1" y="182"/>
                    <a:pt x="67" y="416"/>
                    <a:pt x="234" y="416"/>
                  </a:cubicBezTo>
                  <a:cubicBezTo>
                    <a:pt x="801" y="316"/>
                    <a:pt x="1368" y="316"/>
                    <a:pt x="1935" y="282"/>
                  </a:cubicBezTo>
                  <a:cubicBezTo>
                    <a:pt x="2069" y="282"/>
                    <a:pt x="2102" y="82"/>
                    <a:pt x="1969" y="49"/>
                  </a:cubicBezTo>
                  <a:cubicBezTo>
                    <a:pt x="1769" y="15"/>
                    <a:pt x="1568" y="1"/>
                    <a:pt x="136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  <p:sp>
          <p:nvSpPr>
            <p:cNvPr id="117" name="Google Shape;3123;p72">
              <a:extLst>
                <a:ext uri="{FF2B5EF4-FFF2-40B4-BE49-F238E27FC236}">
                  <a16:creationId xmlns:a16="http://schemas.microsoft.com/office/drawing/2014/main" id="{409ABB7E-A8C6-4A68-8908-E678A01230BF}"/>
                </a:ext>
              </a:extLst>
            </p:cNvPr>
            <p:cNvSpPr/>
            <p:nvPr/>
          </p:nvSpPr>
          <p:spPr>
            <a:xfrm>
              <a:off x="5584261" y="4013768"/>
              <a:ext cx="40759" cy="8843"/>
            </a:xfrm>
            <a:custGeom>
              <a:avLst/>
              <a:gdLst/>
              <a:ahLst/>
              <a:cxnLst/>
              <a:rect l="l" t="t" r="r" b="b"/>
              <a:pathLst>
                <a:path w="2194" h="476" extrusionOk="0">
                  <a:moveTo>
                    <a:pt x="200" y="0"/>
                  </a:moveTo>
                  <a:cubicBezTo>
                    <a:pt x="52" y="0"/>
                    <a:pt x="0" y="270"/>
                    <a:pt x="158" y="270"/>
                  </a:cubicBezTo>
                  <a:cubicBezTo>
                    <a:pt x="724" y="359"/>
                    <a:pt x="1290" y="475"/>
                    <a:pt x="1833" y="475"/>
                  </a:cubicBezTo>
                  <a:cubicBezTo>
                    <a:pt x="1898" y="475"/>
                    <a:pt x="1962" y="474"/>
                    <a:pt x="2026" y="470"/>
                  </a:cubicBezTo>
                  <a:cubicBezTo>
                    <a:pt x="2160" y="470"/>
                    <a:pt x="2193" y="270"/>
                    <a:pt x="2060" y="237"/>
                  </a:cubicBezTo>
                  <a:cubicBezTo>
                    <a:pt x="1459" y="70"/>
                    <a:pt x="825" y="70"/>
                    <a:pt x="225" y="3"/>
                  </a:cubicBezTo>
                  <a:cubicBezTo>
                    <a:pt x="216" y="1"/>
                    <a:pt x="208" y="0"/>
                    <a:pt x="20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  <p:sp>
          <p:nvSpPr>
            <p:cNvPr id="118" name="Google Shape;3124;p72">
              <a:extLst>
                <a:ext uri="{FF2B5EF4-FFF2-40B4-BE49-F238E27FC236}">
                  <a16:creationId xmlns:a16="http://schemas.microsoft.com/office/drawing/2014/main" id="{12FD6CED-8F91-40BF-9EBB-3AC6DDA09278}"/>
                </a:ext>
              </a:extLst>
            </p:cNvPr>
            <p:cNvSpPr/>
            <p:nvPr/>
          </p:nvSpPr>
          <p:spPr>
            <a:xfrm>
              <a:off x="5565052" y="3809248"/>
              <a:ext cx="36412" cy="7022"/>
            </a:xfrm>
            <a:custGeom>
              <a:avLst/>
              <a:gdLst/>
              <a:ahLst/>
              <a:cxnLst/>
              <a:rect l="l" t="t" r="r" b="b"/>
              <a:pathLst>
                <a:path w="1960" h="378" extrusionOk="0">
                  <a:moveTo>
                    <a:pt x="133" y="1"/>
                  </a:moveTo>
                  <a:cubicBezTo>
                    <a:pt x="21" y="1"/>
                    <a:pt x="0" y="207"/>
                    <a:pt x="125" y="238"/>
                  </a:cubicBezTo>
                  <a:cubicBezTo>
                    <a:pt x="475" y="320"/>
                    <a:pt x="826" y="377"/>
                    <a:pt x="1176" y="377"/>
                  </a:cubicBezTo>
                  <a:cubicBezTo>
                    <a:pt x="1393" y="377"/>
                    <a:pt x="1609" y="355"/>
                    <a:pt x="1826" y="304"/>
                  </a:cubicBezTo>
                  <a:cubicBezTo>
                    <a:pt x="1960" y="304"/>
                    <a:pt x="1926" y="71"/>
                    <a:pt x="1793" y="71"/>
                  </a:cubicBezTo>
                  <a:cubicBezTo>
                    <a:pt x="1259" y="71"/>
                    <a:pt x="692" y="71"/>
                    <a:pt x="158" y="4"/>
                  </a:cubicBezTo>
                  <a:cubicBezTo>
                    <a:pt x="149" y="2"/>
                    <a:pt x="141" y="1"/>
                    <a:pt x="13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  <p:sp>
          <p:nvSpPr>
            <p:cNvPr id="119" name="Google Shape;3125;p72">
              <a:extLst>
                <a:ext uri="{FF2B5EF4-FFF2-40B4-BE49-F238E27FC236}">
                  <a16:creationId xmlns:a16="http://schemas.microsoft.com/office/drawing/2014/main" id="{F67E5A00-D313-4B28-8A1A-6AF995657CAC}"/>
                </a:ext>
              </a:extLst>
            </p:cNvPr>
            <p:cNvSpPr/>
            <p:nvPr/>
          </p:nvSpPr>
          <p:spPr>
            <a:xfrm>
              <a:off x="5519035" y="4011334"/>
              <a:ext cx="30987" cy="9307"/>
            </a:xfrm>
            <a:custGeom>
              <a:avLst/>
              <a:gdLst/>
              <a:ahLst/>
              <a:cxnLst/>
              <a:rect l="l" t="t" r="r" b="b"/>
              <a:pathLst>
                <a:path w="1668" h="501" extrusionOk="0">
                  <a:moveTo>
                    <a:pt x="1468" y="1"/>
                  </a:moveTo>
                  <a:cubicBezTo>
                    <a:pt x="1034" y="1"/>
                    <a:pt x="567" y="167"/>
                    <a:pt x="167" y="267"/>
                  </a:cubicBezTo>
                  <a:cubicBezTo>
                    <a:pt x="0" y="301"/>
                    <a:pt x="67" y="501"/>
                    <a:pt x="234" y="501"/>
                  </a:cubicBezTo>
                  <a:cubicBezTo>
                    <a:pt x="634" y="434"/>
                    <a:pt x="1101" y="434"/>
                    <a:pt x="1501" y="267"/>
                  </a:cubicBezTo>
                  <a:cubicBezTo>
                    <a:pt x="1668" y="234"/>
                    <a:pt x="1635" y="1"/>
                    <a:pt x="146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  <p:sp>
          <p:nvSpPr>
            <p:cNvPr id="120" name="Google Shape;3126;p72">
              <a:extLst>
                <a:ext uri="{FF2B5EF4-FFF2-40B4-BE49-F238E27FC236}">
                  <a16:creationId xmlns:a16="http://schemas.microsoft.com/office/drawing/2014/main" id="{0BEFC55B-A09D-42A0-A29B-BEBCFFBFA996}"/>
                </a:ext>
              </a:extLst>
            </p:cNvPr>
            <p:cNvSpPr/>
            <p:nvPr/>
          </p:nvSpPr>
          <p:spPr>
            <a:xfrm>
              <a:off x="5499194" y="3803117"/>
              <a:ext cx="37192" cy="7134"/>
            </a:xfrm>
            <a:custGeom>
              <a:avLst/>
              <a:gdLst/>
              <a:ahLst/>
              <a:cxnLst/>
              <a:rect l="l" t="t" r="r" b="b"/>
              <a:pathLst>
                <a:path w="2002" h="384" extrusionOk="0">
                  <a:moveTo>
                    <a:pt x="167" y="1"/>
                  </a:moveTo>
                  <a:cubicBezTo>
                    <a:pt x="34" y="1"/>
                    <a:pt x="1" y="234"/>
                    <a:pt x="134" y="267"/>
                  </a:cubicBezTo>
                  <a:cubicBezTo>
                    <a:pt x="503" y="333"/>
                    <a:pt x="873" y="384"/>
                    <a:pt x="1242" y="384"/>
                  </a:cubicBezTo>
                  <a:cubicBezTo>
                    <a:pt x="1440" y="384"/>
                    <a:pt x="1638" y="369"/>
                    <a:pt x="1835" y="334"/>
                  </a:cubicBezTo>
                  <a:cubicBezTo>
                    <a:pt x="2002" y="301"/>
                    <a:pt x="1969" y="67"/>
                    <a:pt x="1802" y="67"/>
                  </a:cubicBezTo>
                  <a:cubicBezTo>
                    <a:pt x="1235" y="34"/>
                    <a:pt x="701" y="67"/>
                    <a:pt x="16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  <p:sp>
          <p:nvSpPr>
            <p:cNvPr id="121" name="Google Shape;3127;p72">
              <a:extLst>
                <a:ext uri="{FF2B5EF4-FFF2-40B4-BE49-F238E27FC236}">
                  <a16:creationId xmlns:a16="http://schemas.microsoft.com/office/drawing/2014/main" id="{9983CDA1-2D96-4565-ACD7-23499CA5F364}"/>
                </a:ext>
              </a:extLst>
            </p:cNvPr>
            <p:cNvSpPr/>
            <p:nvPr/>
          </p:nvSpPr>
          <p:spPr>
            <a:xfrm>
              <a:off x="5460349" y="4016220"/>
              <a:ext cx="37006" cy="6558"/>
            </a:xfrm>
            <a:custGeom>
              <a:avLst/>
              <a:gdLst/>
              <a:ahLst/>
              <a:cxnLst/>
              <a:rect l="l" t="t" r="r" b="b"/>
              <a:pathLst>
                <a:path w="1992" h="353" extrusionOk="0">
                  <a:moveTo>
                    <a:pt x="128" y="1"/>
                  </a:moveTo>
                  <a:cubicBezTo>
                    <a:pt x="19" y="1"/>
                    <a:pt x="0" y="174"/>
                    <a:pt x="123" y="205"/>
                  </a:cubicBezTo>
                  <a:cubicBezTo>
                    <a:pt x="502" y="294"/>
                    <a:pt x="894" y="353"/>
                    <a:pt x="1292" y="353"/>
                  </a:cubicBezTo>
                  <a:cubicBezTo>
                    <a:pt x="1491" y="353"/>
                    <a:pt x="1691" y="338"/>
                    <a:pt x="1891" y="305"/>
                  </a:cubicBezTo>
                  <a:cubicBezTo>
                    <a:pt x="1991" y="271"/>
                    <a:pt x="1958" y="105"/>
                    <a:pt x="1858" y="105"/>
                  </a:cubicBezTo>
                  <a:cubicBezTo>
                    <a:pt x="1291" y="71"/>
                    <a:pt x="724" y="105"/>
                    <a:pt x="157" y="4"/>
                  </a:cubicBezTo>
                  <a:cubicBezTo>
                    <a:pt x="147" y="2"/>
                    <a:pt x="137" y="1"/>
                    <a:pt x="12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  <p:sp>
          <p:nvSpPr>
            <p:cNvPr id="122" name="Google Shape;3128;p72">
              <a:extLst>
                <a:ext uri="{FF2B5EF4-FFF2-40B4-BE49-F238E27FC236}">
                  <a16:creationId xmlns:a16="http://schemas.microsoft.com/office/drawing/2014/main" id="{1E5E6C6F-F0E0-4266-867A-97ED2026EFAD}"/>
                </a:ext>
              </a:extLst>
            </p:cNvPr>
            <p:cNvSpPr/>
            <p:nvPr/>
          </p:nvSpPr>
          <p:spPr>
            <a:xfrm>
              <a:off x="5441567" y="3805848"/>
              <a:ext cx="35966" cy="6335"/>
            </a:xfrm>
            <a:custGeom>
              <a:avLst/>
              <a:gdLst/>
              <a:ahLst/>
              <a:cxnLst/>
              <a:rect l="l" t="t" r="r" b="b"/>
              <a:pathLst>
                <a:path w="1936" h="341" extrusionOk="0">
                  <a:moveTo>
                    <a:pt x="1193" y="1"/>
                  </a:moveTo>
                  <a:cubicBezTo>
                    <a:pt x="856" y="1"/>
                    <a:pt x="512" y="33"/>
                    <a:pt x="167" y="54"/>
                  </a:cubicBezTo>
                  <a:cubicBezTo>
                    <a:pt x="0" y="54"/>
                    <a:pt x="0" y="287"/>
                    <a:pt x="167" y="287"/>
                  </a:cubicBezTo>
                  <a:cubicBezTo>
                    <a:pt x="512" y="307"/>
                    <a:pt x="856" y="340"/>
                    <a:pt x="1193" y="340"/>
                  </a:cubicBezTo>
                  <a:cubicBezTo>
                    <a:pt x="1411" y="340"/>
                    <a:pt x="1626" y="326"/>
                    <a:pt x="1835" y="287"/>
                  </a:cubicBezTo>
                  <a:cubicBezTo>
                    <a:pt x="1935" y="254"/>
                    <a:pt x="1935" y="87"/>
                    <a:pt x="1835" y="54"/>
                  </a:cubicBezTo>
                  <a:cubicBezTo>
                    <a:pt x="1626" y="14"/>
                    <a:pt x="1411" y="1"/>
                    <a:pt x="119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  <p:sp>
          <p:nvSpPr>
            <p:cNvPr id="123" name="Google Shape;3129;p72">
              <a:extLst>
                <a:ext uri="{FF2B5EF4-FFF2-40B4-BE49-F238E27FC236}">
                  <a16:creationId xmlns:a16="http://schemas.microsoft.com/office/drawing/2014/main" id="{166AB69C-D5C4-44BB-9FDE-BA1590F7FE76}"/>
                </a:ext>
              </a:extLst>
            </p:cNvPr>
            <p:cNvSpPr/>
            <p:nvPr/>
          </p:nvSpPr>
          <p:spPr>
            <a:xfrm>
              <a:off x="5396331" y="4017075"/>
              <a:ext cx="35334" cy="5685"/>
            </a:xfrm>
            <a:custGeom>
              <a:avLst/>
              <a:gdLst/>
              <a:ahLst/>
              <a:cxnLst/>
              <a:rect l="l" t="t" r="r" b="b"/>
              <a:pathLst>
                <a:path w="1902" h="306" extrusionOk="0">
                  <a:moveTo>
                    <a:pt x="963" y="0"/>
                  </a:moveTo>
                  <a:cubicBezTo>
                    <a:pt x="692" y="0"/>
                    <a:pt x="417" y="8"/>
                    <a:pt x="134" y="25"/>
                  </a:cubicBezTo>
                  <a:cubicBezTo>
                    <a:pt x="0" y="25"/>
                    <a:pt x="0" y="259"/>
                    <a:pt x="134" y="292"/>
                  </a:cubicBezTo>
                  <a:cubicBezTo>
                    <a:pt x="300" y="302"/>
                    <a:pt x="463" y="306"/>
                    <a:pt x="624" y="306"/>
                  </a:cubicBezTo>
                  <a:cubicBezTo>
                    <a:pt x="1013" y="306"/>
                    <a:pt x="1391" y="282"/>
                    <a:pt x="1768" y="259"/>
                  </a:cubicBezTo>
                  <a:cubicBezTo>
                    <a:pt x="1902" y="259"/>
                    <a:pt x="1902" y="59"/>
                    <a:pt x="1768" y="25"/>
                  </a:cubicBezTo>
                  <a:cubicBezTo>
                    <a:pt x="1501" y="8"/>
                    <a:pt x="1234" y="0"/>
                    <a:pt x="96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  <p:sp>
          <p:nvSpPr>
            <p:cNvPr id="124" name="Google Shape;3130;p72">
              <a:extLst>
                <a:ext uri="{FF2B5EF4-FFF2-40B4-BE49-F238E27FC236}">
                  <a16:creationId xmlns:a16="http://schemas.microsoft.com/office/drawing/2014/main" id="{F0ABE9DB-DDD2-481C-9090-73A61BE11935}"/>
                </a:ext>
              </a:extLst>
            </p:cNvPr>
            <p:cNvSpPr/>
            <p:nvPr/>
          </p:nvSpPr>
          <p:spPr>
            <a:xfrm>
              <a:off x="5382082" y="3805941"/>
              <a:ext cx="32232" cy="6149"/>
            </a:xfrm>
            <a:custGeom>
              <a:avLst/>
              <a:gdLst/>
              <a:ahLst/>
              <a:cxnLst/>
              <a:rect l="l" t="t" r="r" b="b"/>
              <a:pathLst>
                <a:path w="1735" h="331" extrusionOk="0">
                  <a:moveTo>
                    <a:pt x="1101" y="1"/>
                  </a:moveTo>
                  <a:cubicBezTo>
                    <a:pt x="790" y="1"/>
                    <a:pt x="478" y="15"/>
                    <a:pt x="167" y="15"/>
                  </a:cubicBezTo>
                  <a:cubicBezTo>
                    <a:pt x="0" y="15"/>
                    <a:pt x="0" y="316"/>
                    <a:pt x="167" y="316"/>
                  </a:cubicBezTo>
                  <a:cubicBezTo>
                    <a:pt x="478" y="316"/>
                    <a:pt x="790" y="330"/>
                    <a:pt x="1101" y="330"/>
                  </a:cubicBezTo>
                  <a:cubicBezTo>
                    <a:pt x="1257" y="330"/>
                    <a:pt x="1412" y="327"/>
                    <a:pt x="1568" y="316"/>
                  </a:cubicBezTo>
                  <a:cubicBezTo>
                    <a:pt x="1735" y="282"/>
                    <a:pt x="1735" y="49"/>
                    <a:pt x="1568" y="15"/>
                  </a:cubicBezTo>
                  <a:cubicBezTo>
                    <a:pt x="1412" y="4"/>
                    <a:pt x="1257" y="1"/>
                    <a:pt x="110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  <p:sp>
          <p:nvSpPr>
            <p:cNvPr id="125" name="Google Shape;3131;p72">
              <a:extLst>
                <a:ext uri="{FF2B5EF4-FFF2-40B4-BE49-F238E27FC236}">
                  <a16:creationId xmlns:a16="http://schemas.microsoft.com/office/drawing/2014/main" id="{6B36C509-4011-42E0-AA7C-7EEDE4DF72AC}"/>
                </a:ext>
              </a:extLst>
            </p:cNvPr>
            <p:cNvSpPr/>
            <p:nvPr/>
          </p:nvSpPr>
          <p:spPr>
            <a:xfrm>
              <a:off x="5328783" y="4018152"/>
              <a:ext cx="35334" cy="6223"/>
            </a:xfrm>
            <a:custGeom>
              <a:avLst/>
              <a:gdLst/>
              <a:ahLst/>
              <a:cxnLst/>
              <a:rect l="l" t="t" r="r" b="b"/>
              <a:pathLst>
                <a:path w="1902" h="335" extrusionOk="0">
                  <a:moveTo>
                    <a:pt x="1768" y="1"/>
                  </a:moveTo>
                  <a:cubicBezTo>
                    <a:pt x="1201" y="1"/>
                    <a:pt x="667" y="67"/>
                    <a:pt x="134" y="134"/>
                  </a:cubicBezTo>
                  <a:cubicBezTo>
                    <a:pt x="34" y="134"/>
                    <a:pt x="0" y="334"/>
                    <a:pt x="134" y="334"/>
                  </a:cubicBezTo>
                  <a:cubicBezTo>
                    <a:pt x="667" y="301"/>
                    <a:pt x="1235" y="301"/>
                    <a:pt x="1768" y="234"/>
                  </a:cubicBezTo>
                  <a:cubicBezTo>
                    <a:pt x="1902" y="234"/>
                    <a:pt x="1902" y="1"/>
                    <a:pt x="176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  <p:sp>
          <p:nvSpPr>
            <p:cNvPr id="126" name="Google Shape;3132;p72">
              <a:extLst>
                <a:ext uri="{FF2B5EF4-FFF2-40B4-BE49-F238E27FC236}">
                  <a16:creationId xmlns:a16="http://schemas.microsoft.com/office/drawing/2014/main" id="{73BB9C3B-A343-4D53-96B8-F772EE68E2B0}"/>
                </a:ext>
              </a:extLst>
            </p:cNvPr>
            <p:cNvSpPr/>
            <p:nvPr/>
          </p:nvSpPr>
          <p:spPr>
            <a:xfrm>
              <a:off x="5321352" y="3804362"/>
              <a:ext cx="35947" cy="7450"/>
            </a:xfrm>
            <a:custGeom>
              <a:avLst/>
              <a:gdLst/>
              <a:ahLst/>
              <a:cxnLst/>
              <a:rect l="l" t="t" r="r" b="b"/>
              <a:pathLst>
                <a:path w="1935" h="401" extrusionOk="0">
                  <a:moveTo>
                    <a:pt x="234" y="0"/>
                  </a:moveTo>
                  <a:cubicBezTo>
                    <a:pt x="67" y="0"/>
                    <a:pt x="0" y="267"/>
                    <a:pt x="200" y="301"/>
                  </a:cubicBezTo>
                  <a:cubicBezTo>
                    <a:pt x="701" y="367"/>
                    <a:pt x="1234" y="401"/>
                    <a:pt x="1735" y="401"/>
                  </a:cubicBezTo>
                  <a:cubicBezTo>
                    <a:pt x="1868" y="401"/>
                    <a:pt x="1935" y="134"/>
                    <a:pt x="1768" y="100"/>
                  </a:cubicBezTo>
                  <a:cubicBezTo>
                    <a:pt x="1268" y="34"/>
                    <a:pt x="734" y="0"/>
                    <a:pt x="23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  <p:sp>
          <p:nvSpPr>
            <p:cNvPr id="127" name="Google Shape;3133;p72">
              <a:extLst>
                <a:ext uri="{FF2B5EF4-FFF2-40B4-BE49-F238E27FC236}">
                  <a16:creationId xmlns:a16="http://schemas.microsoft.com/office/drawing/2014/main" id="{C664FFCB-8FA4-40B3-B242-28A9263E42C1}"/>
                </a:ext>
              </a:extLst>
            </p:cNvPr>
            <p:cNvSpPr/>
            <p:nvPr/>
          </p:nvSpPr>
          <p:spPr>
            <a:xfrm>
              <a:off x="5268666" y="4019731"/>
              <a:ext cx="29761" cy="5257"/>
            </a:xfrm>
            <a:custGeom>
              <a:avLst/>
              <a:gdLst/>
              <a:ahLst/>
              <a:cxnLst/>
              <a:rect l="l" t="t" r="r" b="b"/>
              <a:pathLst>
                <a:path w="1602" h="283" extrusionOk="0">
                  <a:moveTo>
                    <a:pt x="1035" y="1"/>
                  </a:moveTo>
                  <a:cubicBezTo>
                    <a:pt x="746" y="1"/>
                    <a:pt x="457" y="16"/>
                    <a:pt x="167" y="16"/>
                  </a:cubicBezTo>
                  <a:cubicBezTo>
                    <a:pt x="1" y="16"/>
                    <a:pt x="1" y="282"/>
                    <a:pt x="167" y="282"/>
                  </a:cubicBezTo>
                  <a:cubicBezTo>
                    <a:pt x="601" y="282"/>
                    <a:pt x="1035" y="282"/>
                    <a:pt x="1468" y="216"/>
                  </a:cubicBezTo>
                  <a:cubicBezTo>
                    <a:pt x="1568" y="216"/>
                    <a:pt x="1602" y="16"/>
                    <a:pt x="1468" y="16"/>
                  </a:cubicBezTo>
                  <a:cubicBezTo>
                    <a:pt x="1324" y="4"/>
                    <a:pt x="1179" y="1"/>
                    <a:pt x="103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  <p:sp>
          <p:nvSpPr>
            <p:cNvPr id="128" name="Google Shape;3134;p72">
              <a:extLst>
                <a:ext uri="{FF2B5EF4-FFF2-40B4-BE49-F238E27FC236}">
                  <a16:creationId xmlns:a16="http://schemas.microsoft.com/office/drawing/2014/main" id="{960F18C4-029C-4DCB-B650-50B38149D484}"/>
                </a:ext>
              </a:extLst>
            </p:cNvPr>
            <p:cNvSpPr/>
            <p:nvPr/>
          </p:nvSpPr>
          <p:spPr>
            <a:xfrm>
              <a:off x="5261235" y="3808691"/>
              <a:ext cx="23556" cy="4644"/>
            </a:xfrm>
            <a:custGeom>
              <a:avLst/>
              <a:gdLst/>
              <a:ahLst/>
              <a:cxnLst/>
              <a:rect l="l" t="t" r="r" b="b"/>
              <a:pathLst>
                <a:path w="1268" h="250" extrusionOk="0">
                  <a:moveTo>
                    <a:pt x="134" y="1"/>
                  </a:moveTo>
                  <a:cubicBezTo>
                    <a:pt x="0" y="34"/>
                    <a:pt x="0" y="234"/>
                    <a:pt x="134" y="234"/>
                  </a:cubicBezTo>
                  <a:cubicBezTo>
                    <a:pt x="356" y="234"/>
                    <a:pt x="564" y="249"/>
                    <a:pt x="776" y="249"/>
                  </a:cubicBezTo>
                  <a:cubicBezTo>
                    <a:pt x="883" y="249"/>
                    <a:pt x="990" y="245"/>
                    <a:pt x="1101" y="234"/>
                  </a:cubicBezTo>
                  <a:cubicBezTo>
                    <a:pt x="1268" y="234"/>
                    <a:pt x="1268" y="1"/>
                    <a:pt x="110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  <p:sp>
          <p:nvSpPr>
            <p:cNvPr id="129" name="Google Shape;3135;p72">
              <a:extLst>
                <a:ext uri="{FF2B5EF4-FFF2-40B4-BE49-F238E27FC236}">
                  <a16:creationId xmlns:a16="http://schemas.microsoft.com/office/drawing/2014/main" id="{8044D605-823F-42D4-81C2-3ECFFA5F1337}"/>
                </a:ext>
              </a:extLst>
            </p:cNvPr>
            <p:cNvSpPr/>
            <p:nvPr/>
          </p:nvSpPr>
          <p:spPr>
            <a:xfrm>
              <a:off x="5195545" y="4021589"/>
              <a:ext cx="34721" cy="4644"/>
            </a:xfrm>
            <a:custGeom>
              <a:avLst/>
              <a:gdLst/>
              <a:ahLst/>
              <a:cxnLst/>
              <a:rect l="l" t="t" r="r" b="b"/>
              <a:pathLst>
                <a:path w="1869" h="250" extrusionOk="0">
                  <a:moveTo>
                    <a:pt x="1201" y="1"/>
                  </a:moveTo>
                  <a:cubicBezTo>
                    <a:pt x="846" y="1"/>
                    <a:pt x="490" y="16"/>
                    <a:pt x="134" y="16"/>
                  </a:cubicBezTo>
                  <a:cubicBezTo>
                    <a:pt x="1" y="16"/>
                    <a:pt x="1" y="249"/>
                    <a:pt x="134" y="249"/>
                  </a:cubicBezTo>
                  <a:lnTo>
                    <a:pt x="1735" y="249"/>
                  </a:lnTo>
                  <a:cubicBezTo>
                    <a:pt x="1869" y="216"/>
                    <a:pt x="1869" y="16"/>
                    <a:pt x="1735" y="16"/>
                  </a:cubicBezTo>
                  <a:cubicBezTo>
                    <a:pt x="1557" y="5"/>
                    <a:pt x="1379" y="1"/>
                    <a:pt x="120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  <p:sp>
          <p:nvSpPr>
            <p:cNvPr id="130" name="Google Shape;3136;p72">
              <a:extLst>
                <a:ext uri="{FF2B5EF4-FFF2-40B4-BE49-F238E27FC236}">
                  <a16:creationId xmlns:a16="http://schemas.microsoft.com/office/drawing/2014/main" id="{7ABE169D-5B09-42BB-B786-FF0067D9010A}"/>
                </a:ext>
              </a:extLst>
            </p:cNvPr>
            <p:cNvSpPr/>
            <p:nvPr/>
          </p:nvSpPr>
          <p:spPr>
            <a:xfrm>
              <a:off x="5191421" y="3805514"/>
              <a:ext cx="27699" cy="6186"/>
            </a:xfrm>
            <a:custGeom>
              <a:avLst/>
              <a:gdLst/>
              <a:ahLst/>
              <a:cxnLst/>
              <a:rect l="l" t="t" r="r" b="b"/>
              <a:pathLst>
                <a:path w="1491" h="333" extrusionOk="0">
                  <a:moveTo>
                    <a:pt x="123" y="1"/>
                  </a:moveTo>
                  <a:cubicBezTo>
                    <a:pt x="18" y="1"/>
                    <a:pt x="1" y="144"/>
                    <a:pt x="122" y="205"/>
                  </a:cubicBezTo>
                  <a:cubicBezTo>
                    <a:pt x="411" y="277"/>
                    <a:pt x="700" y="332"/>
                    <a:pt x="1001" y="332"/>
                  </a:cubicBezTo>
                  <a:cubicBezTo>
                    <a:pt x="1117" y="332"/>
                    <a:pt x="1236" y="324"/>
                    <a:pt x="1357" y="305"/>
                  </a:cubicBezTo>
                  <a:cubicBezTo>
                    <a:pt x="1490" y="272"/>
                    <a:pt x="1457" y="72"/>
                    <a:pt x="1323" y="72"/>
                  </a:cubicBezTo>
                  <a:cubicBezTo>
                    <a:pt x="923" y="72"/>
                    <a:pt x="556" y="72"/>
                    <a:pt x="156" y="5"/>
                  </a:cubicBezTo>
                  <a:cubicBezTo>
                    <a:pt x="144" y="2"/>
                    <a:pt x="133" y="1"/>
                    <a:pt x="12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  <p:sp>
          <p:nvSpPr>
            <p:cNvPr id="131" name="Google Shape;3137;p72">
              <a:extLst>
                <a:ext uri="{FF2B5EF4-FFF2-40B4-BE49-F238E27FC236}">
                  <a16:creationId xmlns:a16="http://schemas.microsoft.com/office/drawing/2014/main" id="{D5D2621B-2049-419E-930F-208638212F6C}"/>
                </a:ext>
              </a:extLst>
            </p:cNvPr>
            <p:cNvSpPr/>
            <p:nvPr/>
          </p:nvSpPr>
          <p:spPr>
            <a:xfrm>
              <a:off x="5125526" y="3804195"/>
              <a:ext cx="31619" cy="5406"/>
            </a:xfrm>
            <a:custGeom>
              <a:avLst/>
              <a:gdLst/>
              <a:ahLst/>
              <a:cxnLst/>
              <a:rect l="l" t="t" r="r" b="b"/>
              <a:pathLst>
                <a:path w="1702" h="291" extrusionOk="0">
                  <a:moveTo>
                    <a:pt x="867" y="1"/>
                  </a:moveTo>
                  <a:cubicBezTo>
                    <a:pt x="634" y="1"/>
                    <a:pt x="400" y="9"/>
                    <a:pt x="167" y="9"/>
                  </a:cubicBezTo>
                  <a:cubicBezTo>
                    <a:pt x="0" y="9"/>
                    <a:pt x="0" y="276"/>
                    <a:pt x="167" y="276"/>
                  </a:cubicBezTo>
                  <a:cubicBezTo>
                    <a:pt x="478" y="276"/>
                    <a:pt x="790" y="291"/>
                    <a:pt x="1101" y="291"/>
                  </a:cubicBezTo>
                  <a:cubicBezTo>
                    <a:pt x="1257" y="291"/>
                    <a:pt x="1412" y="287"/>
                    <a:pt x="1568" y="276"/>
                  </a:cubicBezTo>
                  <a:cubicBezTo>
                    <a:pt x="1701" y="243"/>
                    <a:pt x="1701" y="43"/>
                    <a:pt x="1568" y="43"/>
                  </a:cubicBezTo>
                  <a:cubicBezTo>
                    <a:pt x="1334" y="9"/>
                    <a:pt x="1101" y="1"/>
                    <a:pt x="86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  <p:sp>
          <p:nvSpPr>
            <p:cNvPr id="132" name="Google Shape;3138;p72">
              <a:extLst>
                <a:ext uri="{FF2B5EF4-FFF2-40B4-BE49-F238E27FC236}">
                  <a16:creationId xmlns:a16="http://schemas.microsoft.com/office/drawing/2014/main" id="{6A386A08-6E5B-4EE5-B722-B10A2D88C3F1}"/>
                </a:ext>
              </a:extLst>
            </p:cNvPr>
            <p:cNvSpPr/>
            <p:nvPr/>
          </p:nvSpPr>
          <p:spPr>
            <a:xfrm>
              <a:off x="5122424" y="4025936"/>
              <a:ext cx="32232" cy="4013"/>
            </a:xfrm>
            <a:custGeom>
              <a:avLst/>
              <a:gdLst/>
              <a:ahLst/>
              <a:cxnLst/>
              <a:rect l="l" t="t" r="r" b="b"/>
              <a:pathLst>
                <a:path w="1735" h="216" extrusionOk="0">
                  <a:moveTo>
                    <a:pt x="1101" y="0"/>
                  </a:moveTo>
                  <a:cubicBezTo>
                    <a:pt x="768" y="0"/>
                    <a:pt x="434" y="15"/>
                    <a:pt x="100" y="15"/>
                  </a:cubicBezTo>
                  <a:cubicBezTo>
                    <a:pt x="0" y="15"/>
                    <a:pt x="0" y="215"/>
                    <a:pt x="100" y="215"/>
                  </a:cubicBezTo>
                  <a:lnTo>
                    <a:pt x="1602" y="215"/>
                  </a:lnTo>
                  <a:cubicBezTo>
                    <a:pt x="1735" y="182"/>
                    <a:pt x="1735" y="15"/>
                    <a:pt x="1602" y="15"/>
                  </a:cubicBezTo>
                  <a:cubicBezTo>
                    <a:pt x="1435" y="4"/>
                    <a:pt x="1268" y="0"/>
                    <a:pt x="110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  <p:sp>
          <p:nvSpPr>
            <p:cNvPr id="133" name="Google Shape;3139;p72">
              <a:extLst>
                <a:ext uri="{FF2B5EF4-FFF2-40B4-BE49-F238E27FC236}">
                  <a16:creationId xmlns:a16="http://schemas.microsoft.com/office/drawing/2014/main" id="{B92206EB-07B9-4AFC-B2F2-43B39AFDE444}"/>
                </a:ext>
              </a:extLst>
            </p:cNvPr>
            <p:cNvSpPr/>
            <p:nvPr/>
          </p:nvSpPr>
          <p:spPr>
            <a:xfrm>
              <a:off x="5058592" y="3805607"/>
              <a:ext cx="37211" cy="6205"/>
            </a:xfrm>
            <a:custGeom>
              <a:avLst/>
              <a:gdLst/>
              <a:ahLst/>
              <a:cxnLst/>
              <a:rect l="l" t="t" r="r" b="b"/>
              <a:pathLst>
                <a:path w="2003" h="334" extrusionOk="0">
                  <a:moveTo>
                    <a:pt x="101" y="0"/>
                  </a:moveTo>
                  <a:cubicBezTo>
                    <a:pt x="1" y="0"/>
                    <a:pt x="1" y="167"/>
                    <a:pt x="101" y="167"/>
                  </a:cubicBezTo>
                  <a:cubicBezTo>
                    <a:pt x="668" y="234"/>
                    <a:pt x="1268" y="334"/>
                    <a:pt x="1835" y="334"/>
                  </a:cubicBezTo>
                  <a:cubicBezTo>
                    <a:pt x="1969" y="300"/>
                    <a:pt x="2002" y="133"/>
                    <a:pt x="1869" y="100"/>
                  </a:cubicBezTo>
                  <a:cubicBezTo>
                    <a:pt x="1302" y="0"/>
                    <a:pt x="701" y="0"/>
                    <a:pt x="10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  <p:sp>
          <p:nvSpPr>
            <p:cNvPr id="134" name="Google Shape;3140;p72">
              <a:extLst>
                <a:ext uri="{FF2B5EF4-FFF2-40B4-BE49-F238E27FC236}">
                  <a16:creationId xmlns:a16="http://schemas.microsoft.com/office/drawing/2014/main" id="{77E81B71-D1BC-4C96-8135-9C4E61E6CDCC}"/>
                </a:ext>
              </a:extLst>
            </p:cNvPr>
            <p:cNvSpPr/>
            <p:nvPr/>
          </p:nvSpPr>
          <p:spPr>
            <a:xfrm>
              <a:off x="5060022" y="4024933"/>
              <a:ext cx="33291" cy="6316"/>
            </a:xfrm>
            <a:custGeom>
              <a:avLst/>
              <a:gdLst/>
              <a:ahLst/>
              <a:cxnLst/>
              <a:rect l="l" t="t" r="r" b="b"/>
              <a:pathLst>
                <a:path w="1792" h="340" extrusionOk="0">
                  <a:moveTo>
                    <a:pt x="806" y="1"/>
                  </a:moveTo>
                  <a:cubicBezTo>
                    <a:pt x="573" y="1"/>
                    <a:pt x="342" y="25"/>
                    <a:pt x="124" y="69"/>
                  </a:cubicBezTo>
                  <a:cubicBezTo>
                    <a:pt x="1" y="100"/>
                    <a:pt x="20" y="273"/>
                    <a:pt x="128" y="273"/>
                  </a:cubicBezTo>
                  <a:cubicBezTo>
                    <a:pt x="137" y="273"/>
                    <a:pt x="147" y="272"/>
                    <a:pt x="157" y="269"/>
                  </a:cubicBezTo>
                  <a:cubicBezTo>
                    <a:pt x="657" y="269"/>
                    <a:pt x="1158" y="336"/>
                    <a:pt x="1658" y="336"/>
                  </a:cubicBezTo>
                  <a:cubicBezTo>
                    <a:pt x="1668" y="339"/>
                    <a:pt x="1678" y="340"/>
                    <a:pt x="1686" y="340"/>
                  </a:cubicBezTo>
                  <a:cubicBezTo>
                    <a:pt x="1791" y="340"/>
                    <a:pt x="1784" y="167"/>
                    <a:pt x="1692" y="136"/>
                  </a:cubicBezTo>
                  <a:cubicBezTo>
                    <a:pt x="1410" y="42"/>
                    <a:pt x="1106" y="1"/>
                    <a:pt x="80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  <p:sp>
          <p:nvSpPr>
            <p:cNvPr id="135" name="Google Shape;3141;p72">
              <a:extLst>
                <a:ext uri="{FF2B5EF4-FFF2-40B4-BE49-F238E27FC236}">
                  <a16:creationId xmlns:a16="http://schemas.microsoft.com/office/drawing/2014/main" id="{F63487FF-519C-409F-AF3E-76327038B9F9}"/>
                </a:ext>
              </a:extLst>
            </p:cNvPr>
            <p:cNvSpPr/>
            <p:nvPr/>
          </p:nvSpPr>
          <p:spPr>
            <a:xfrm>
              <a:off x="5024781" y="3805384"/>
              <a:ext cx="19897" cy="22776"/>
            </a:xfrm>
            <a:custGeom>
              <a:avLst/>
              <a:gdLst/>
              <a:ahLst/>
              <a:cxnLst/>
              <a:rect l="l" t="t" r="r" b="b"/>
              <a:pathLst>
                <a:path w="1071" h="1226" extrusionOk="0">
                  <a:moveTo>
                    <a:pt x="910" y="0"/>
                  </a:moveTo>
                  <a:cubicBezTo>
                    <a:pt x="892" y="0"/>
                    <a:pt x="874" y="4"/>
                    <a:pt x="853" y="12"/>
                  </a:cubicBezTo>
                  <a:cubicBezTo>
                    <a:pt x="386" y="145"/>
                    <a:pt x="53" y="679"/>
                    <a:pt x="19" y="1146"/>
                  </a:cubicBezTo>
                  <a:cubicBezTo>
                    <a:pt x="1" y="1201"/>
                    <a:pt x="33" y="1226"/>
                    <a:pt x="71" y="1226"/>
                  </a:cubicBezTo>
                  <a:cubicBezTo>
                    <a:pt x="103" y="1226"/>
                    <a:pt x="138" y="1209"/>
                    <a:pt x="153" y="1180"/>
                  </a:cubicBezTo>
                  <a:cubicBezTo>
                    <a:pt x="253" y="979"/>
                    <a:pt x="353" y="779"/>
                    <a:pt x="486" y="646"/>
                  </a:cubicBezTo>
                  <a:cubicBezTo>
                    <a:pt x="620" y="479"/>
                    <a:pt x="820" y="379"/>
                    <a:pt x="953" y="279"/>
                  </a:cubicBezTo>
                  <a:cubicBezTo>
                    <a:pt x="1071" y="191"/>
                    <a:pt x="1033" y="0"/>
                    <a:pt x="91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  <p:sp>
          <p:nvSpPr>
            <p:cNvPr id="136" name="Google Shape;3142;p72">
              <a:extLst>
                <a:ext uri="{FF2B5EF4-FFF2-40B4-BE49-F238E27FC236}">
                  <a16:creationId xmlns:a16="http://schemas.microsoft.com/office/drawing/2014/main" id="{0780AA7A-DCA8-4C9B-AC7E-1671983AA334}"/>
                </a:ext>
              </a:extLst>
            </p:cNvPr>
            <p:cNvSpPr/>
            <p:nvPr/>
          </p:nvSpPr>
          <p:spPr>
            <a:xfrm>
              <a:off x="5023276" y="4003569"/>
              <a:ext cx="15828" cy="23556"/>
            </a:xfrm>
            <a:custGeom>
              <a:avLst/>
              <a:gdLst/>
              <a:ahLst/>
              <a:cxnLst/>
              <a:rect l="l" t="t" r="r" b="b"/>
              <a:pathLst>
                <a:path w="852" h="1268" extrusionOk="0">
                  <a:moveTo>
                    <a:pt x="155" y="0"/>
                  </a:moveTo>
                  <a:cubicBezTo>
                    <a:pt x="90" y="0"/>
                    <a:pt x="19" y="43"/>
                    <a:pt x="0" y="118"/>
                  </a:cubicBezTo>
                  <a:cubicBezTo>
                    <a:pt x="0" y="619"/>
                    <a:pt x="234" y="986"/>
                    <a:pt x="634" y="1253"/>
                  </a:cubicBezTo>
                  <a:cubicBezTo>
                    <a:pt x="650" y="1263"/>
                    <a:pt x="667" y="1268"/>
                    <a:pt x="684" y="1268"/>
                  </a:cubicBezTo>
                  <a:cubicBezTo>
                    <a:pt x="771" y="1268"/>
                    <a:pt x="851" y="1142"/>
                    <a:pt x="767" y="1086"/>
                  </a:cubicBezTo>
                  <a:cubicBezTo>
                    <a:pt x="467" y="819"/>
                    <a:pt x="300" y="485"/>
                    <a:pt x="267" y="85"/>
                  </a:cubicBezTo>
                  <a:cubicBezTo>
                    <a:pt x="253" y="27"/>
                    <a:pt x="206" y="0"/>
                    <a:pt x="15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  <p:sp>
          <p:nvSpPr>
            <p:cNvPr id="137" name="Google Shape;3143;p72">
              <a:extLst>
                <a:ext uri="{FF2B5EF4-FFF2-40B4-BE49-F238E27FC236}">
                  <a16:creationId xmlns:a16="http://schemas.microsoft.com/office/drawing/2014/main" id="{854E0B67-E63B-4115-BC85-EDFF61F403A5}"/>
                </a:ext>
              </a:extLst>
            </p:cNvPr>
            <p:cNvSpPr/>
            <p:nvPr/>
          </p:nvSpPr>
          <p:spPr>
            <a:xfrm>
              <a:off x="5020173" y="3947948"/>
              <a:ext cx="7450" cy="32269"/>
            </a:xfrm>
            <a:custGeom>
              <a:avLst/>
              <a:gdLst/>
              <a:ahLst/>
              <a:cxnLst/>
              <a:rect l="l" t="t" r="r" b="b"/>
              <a:pathLst>
                <a:path w="401" h="1737" extrusionOk="0">
                  <a:moveTo>
                    <a:pt x="140" y="1"/>
                  </a:moveTo>
                  <a:cubicBezTo>
                    <a:pt x="71" y="1"/>
                    <a:pt x="0" y="52"/>
                    <a:pt x="0" y="144"/>
                  </a:cubicBezTo>
                  <a:cubicBezTo>
                    <a:pt x="0" y="611"/>
                    <a:pt x="101" y="1144"/>
                    <a:pt x="167" y="1611"/>
                  </a:cubicBezTo>
                  <a:cubicBezTo>
                    <a:pt x="167" y="1695"/>
                    <a:pt x="226" y="1736"/>
                    <a:pt x="284" y="1736"/>
                  </a:cubicBezTo>
                  <a:cubicBezTo>
                    <a:pt x="342" y="1736"/>
                    <a:pt x="401" y="1695"/>
                    <a:pt x="401" y="1611"/>
                  </a:cubicBezTo>
                  <a:cubicBezTo>
                    <a:pt x="367" y="1111"/>
                    <a:pt x="367" y="611"/>
                    <a:pt x="267" y="110"/>
                  </a:cubicBezTo>
                  <a:cubicBezTo>
                    <a:pt x="252" y="35"/>
                    <a:pt x="197" y="1"/>
                    <a:pt x="1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  <p:sp>
          <p:nvSpPr>
            <p:cNvPr id="138" name="Google Shape;3144;p72">
              <a:extLst>
                <a:ext uri="{FF2B5EF4-FFF2-40B4-BE49-F238E27FC236}">
                  <a16:creationId xmlns:a16="http://schemas.microsoft.com/office/drawing/2014/main" id="{2253D34D-1902-4E0A-A5D7-FF6432121FB0}"/>
                </a:ext>
              </a:extLst>
            </p:cNvPr>
            <p:cNvSpPr/>
            <p:nvPr/>
          </p:nvSpPr>
          <p:spPr>
            <a:xfrm>
              <a:off x="5019189" y="3844304"/>
              <a:ext cx="7821" cy="26269"/>
            </a:xfrm>
            <a:custGeom>
              <a:avLst/>
              <a:gdLst/>
              <a:ahLst/>
              <a:cxnLst/>
              <a:rect l="l" t="t" r="r" b="b"/>
              <a:pathLst>
                <a:path w="421" h="1414" extrusionOk="0">
                  <a:moveTo>
                    <a:pt x="266" y="0"/>
                  </a:moveTo>
                  <a:cubicBezTo>
                    <a:pt x="215" y="0"/>
                    <a:pt x="168" y="27"/>
                    <a:pt x="154" y="85"/>
                  </a:cubicBezTo>
                  <a:cubicBezTo>
                    <a:pt x="20" y="486"/>
                    <a:pt x="53" y="919"/>
                    <a:pt x="20" y="1319"/>
                  </a:cubicBezTo>
                  <a:cubicBezTo>
                    <a:pt x="1" y="1378"/>
                    <a:pt x="60" y="1413"/>
                    <a:pt x="120" y="1413"/>
                  </a:cubicBezTo>
                  <a:cubicBezTo>
                    <a:pt x="163" y="1413"/>
                    <a:pt x="206" y="1395"/>
                    <a:pt x="220" y="1353"/>
                  </a:cubicBezTo>
                  <a:cubicBezTo>
                    <a:pt x="287" y="953"/>
                    <a:pt x="420" y="519"/>
                    <a:pt x="420" y="119"/>
                  </a:cubicBezTo>
                  <a:cubicBezTo>
                    <a:pt x="402" y="44"/>
                    <a:pt x="330" y="0"/>
                    <a:pt x="26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  <p:sp>
          <p:nvSpPr>
            <p:cNvPr id="139" name="Google Shape;3145;p72">
              <a:extLst>
                <a:ext uri="{FF2B5EF4-FFF2-40B4-BE49-F238E27FC236}">
                  <a16:creationId xmlns:a16="http://schemas.microsoft.com/office/drawing/2014/main" id="{53E22AEE-C8A1-40CF-9BEC-6136FEE1B8F5}"/>
                </a:ext>
              </a:extLst>
            </p:cNvPr>
            <p:cNvSpPr/>
            <p:nvPr/>
          </p:nvSpPr>
          <p:spPr>
            <a:xfrm>
              <a:off x="5017071" y="3894370"/>
              <a:ext cx="7450" cy="37434"/>
            </a:xfrm>
            <a:custGeom>
              <a:avLst/>
              <a:gdLst/>
              <a:ahLst/>
              <a:cxnLst/>
              <a:rect l="l" t="t" r="r" b="b"/>
              <a:pathLst>
                <a:path w="401" h="2015" extrusionOk="0">
                  <a:moveTo>
                    <a:pt x="213" y="0"/>
                  </a:moveTo>
                  <a:cubicBezTo>
                    <a:pt x="151" y="0"/>
                    <a:pt x="84" y="42"/>
                    <a:pt x="67" y="126"/>
                  </a:cubicBezTo>
                  <a:cubicBezTo>
                    <a:pt x="1" y="693"/>
                    <a:pt x="101" y="1360"/>
                    <a:pt x="134" y="1927"/>
                  </a:cubicBezTo>
                  <a:cubicBezTo>
                    <a:pt x="134" y="1980"/>
                    <a:pt x="182" y="2015"/>
                    <a:pt x="226" y="2015"/>
                  </a:cubicBezTo>
                  <a:cubicBezTo>
                    <a:pt x="265" y="2015"/>
                    <a:pt x="301" y="1989"/>
                    <a:pt x="301" y="1927"/>
                  </a:cubicBezTo>
                  <a:cubicBezTo>
                    <a:pt x="334" y="1360"/>
                    <a:pt x="401" y="693"/>
                    <a:pt x="334" y="126"/>
                  </a:cubicBezTo>
                  <a:cubicBezTo>
                    <a:pt x="334" y="42"/>
                    <a:pt x="276" y="0"/>
                    <a:pt x="21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</p:grpSp>
      <p:grpSp>
        <p:nvGrpSpPr>
          <p:cNvPr id="140" name="Google Shape;3113;p72">
            <a:extLst>
              <a:ext uri="{FF2B5EF4-FFF2-40B4-BE49-F238E27FC236}">
                <a16:creationId xmlns:a16="http://schemas.microsoft.com/office/drawing/2014/main" id="{C43B9937-35F2-4306-B63A-3313D5B9866A}"/>
              </a:ext>
            </a:extLst>
          </p:cNvPr>
          <p:cNvGrpSpPr/>
          <p:nvPr/>
        </p:nvGrpSpPr>
        <p:grpSpPr>
          <a:xfrm>
            <a:off x="473045" y="3540213"/>
            <a:ext cx="2408463" cy="682386"/>
            <a:chOff x="4995725" y="3783017"/>
            <a:chExt cx="753225" cy="271993"/>
          </a:xfrm>
        </p:grpSpPr>
        <p:sp>
          <p:nvSpPr>
            <p:cNvPr id="141" name="Google Shape;3114;p72">
              <a:extLst>
                <a:ext uri="{FF2B5EF4-FFF2-40B4-BE49-F238E27FC236}">
                  <a16:creationId xmlns:a16="http://schemas.microsoft.com/office/drawing/2014/main" id="{AB106CC8-C964-4935-B27F-DBA9882AF99E}"/>
                </a:ext>
              </a:extLst>
            </p:cNvPr>
            <p:cNvSpPr/>
            <p:nvPr/>
          </p:nvSpPr>
          <p:spPr>
            <a:xfrm>
              <a:off x="4995725" y="3783017"/>
              <a:ext cx="753225" cy="271993"/>
            </a:xfrm>
            <a:custGeom>
              <a:avLst/>
              <a:gdLst/>
              <a:ahLst/>
              <a:cxnLst/>
              <a:rect l="l" t="t" r="r" b="b"/>
              <a:pathLst>
                <a:path w="40545" h="14641" extrusionOk="0">
                  <a:moveTo>
                    <a:pt x="4196" y="545"/>
                  </a:moveTo>
                  <a:cubicBezTo>
                    <a:pt x="5494" y="545"/>
                    <a:pt x="6820" y="649"/>
                    <a:pt x="8088" y="649"/>
                  </a:cubicBezTo>
                  <a:cubicBezTo>
                    <a:pt x="10056" y="682"/>
                    <a:pt x="11991" y="682"/>
                    <a:pt x="13959" y="716"/>
                  </a:cubicBezTo>
                  <a:cubicBezTo>
                    <a:pt x="20644" y="772"/>
                    <a:pt x="27352" y="898"/>
                    <a:pt x="34045" y="898"/>
                  </a:cubicBezTo>
                  <a:cubicBezTo>
                    <a:pt x="35334" y="898"/>
                    <a:pt x="36622" y="893"/>
                    <a:pt x="37909" y="882"/>
                  </a:cubicBezTo>
                  <a:cubicBezTo>
                    <a:pt x="37976" y="882"/>
                    <a:pt x="38043" y="882"/>
                    <a:pt x="38076" y="849"/>
                  </a:cubicBezTo>
                  <a:cubicBezTo>
                    <a:pt x="38410" y="882"/>
                    <a:pt x="38843" y="849"/>
                    <a:pt x="39110" y="983"/>
                  </a:cubicBezTo>
                  <a:cubicBezTo>
                    <a:pt x="40011" y="1483"/>
                    <a:pt x="39711" y="2784"/>
                    <a:pt x="39677" y="3584"/>
                  </a:cubicBezTo>
                  <a:cubicBezTo>
                    <a:pt x="39644" y="4885"/>
                    <a:pt x="39611" y="6186"/>
                    <a:pt x="39611" y="7454"/>
                  </a:cubicBezTo>
                  <a:cubicBezTo>
                    <a:pt x="39611" y="8755"/>
                    <a:pt x="39611" y="10056"/>
                    <a:pt x="39644" y="11357"/>
                  </a:cubicBezTo>
                  <a:cubicBezTo>
                    <a:pt x="39677" y="12157"/>
                    <a:pt x="39977" y="13291"/>
                    <a:pt x="38877" y="13658"/>
                  </a:cubicBezTo>
                  <a:cubicBezTo>
                    <a:pt x="38762" y="13701"/>
                    <a:pt x="38617" y="13713"/>
                    <a:pt x="38460" y="13713"/>
                  </a:cubicBezTo>
                  <a:cubicBezTo>
                    <a:pt x="38250" y="13713"/>
                    <a:pt x="38019" y="13692"/>
                    <a:pt x="37809" y="13692"/>
                  </a:cubicBezTo>
                  <a:cubicBezTo>
                    <a:pt x="34740" y="13642"/>
                    <a:pt x="31663" y="13617"/>
                    <a:pt x="28586" y="13617"/>
                  </a:cubicBezTo>
                  <a:cubicBezTo>
                    <a:pt x="25509" y="13617"/>
                    <a:pt x="22432" y="13642"/>
                    <a:pt x="19363" y="13692"/>
                  </a:cubicBezTo>
                  <a:cubicBezTo>
                    <a:pt x="16260" y="13725"/>
                    <a:pt x="13158" y="13792"/>
                    <a:pt x="10089" y="13858"/>
                  </a:cubicBezTo>
                  <a:cubicBezTo>
                    <a:pt x="8522" y="13892"/>
                    <a:pt x="6987" y="13925"/>
                    <a:pt x="5453" y="13992"/>
                  </a:cubicBezTo>
                  <a:cubicBezTo>
                    <a:pt x="4871" y="14005"/>
                    <a:pt x="4154" y="14086"/>
                    <a:pt x="3451" y="14086"/>
                  </a:cubicBezTo>
                  <a:cubicBezTo>
                    <a:pt x="2381" y="14086"/>
                    <a:pt x="1346" y="13897"/>
                    <a:pt x="883" y="12991"/>
                  </a:cubicBezTo>
                  <a:cubicBezTo>
                    <a:pt x="916" y="12958"/>
                    <a:pt x="950" y="12891"/>
                    <a:pt x="916" y="12858"/>
                  </a:cubicBezTo>
                  <a:cubicBezTo>
                    <a:pt x="816" y="10823"/>
                    <a:pt x="649" y="8821"/>
                    <a:pt x="649" y="6787"/>
                  </a:cubicBezTo>
                  <a:cubicBezTo>
                    <a:pt x="616" y="5219"/>
                    <a:pt x="149" y="882"/>
                    <a:pt x="2284" y="649"/>
                  </a:cubicBezTo>
                  <a:cubicBezTo>
                    <a:pt x="2907" y="571"/>
                    <a:pt x="3548" y="545"/>
                    <a:pt x="4196" y="545"/>
                  </a:cubicBezTo>
                  <a:close/>
                  <a:moveTo>
                    <a:pt x="3001" y="0"/>
                  </a:moveTo>
                  <a:cubicBezTo>
                    <a:pt x="2075" y="0"/>
                    <a:pt x="1083" y="106"/>
                    <a:pt x="549" y="882"/>
                  </a:cubicBezTo>
                  <a:cubicBezTo>
                    <a:pt x="82" y="1516"/>
                    <a:pt x="149" y="2517"/>
                    <a:pt x="116" y="3251"/>
                  </a:cubicBezTo>
                  <a:cubicBezTo>
                    <a:pt x="82" y="4285"/>
                    <a:pt x="49" y="5286"/>
                    <a:pt x="49" y="6286"/>
                  </a:cubicBezTo>
                  <a:cubicBezTo>
                    <a:pt x="49" y="8321"/>
                    <a:pt x="116" y="10389"/>
                    <a:pt x="382" y="12391"/>
                  </a:cubicBezTo>
                  <a:cubicBezTo>
                    <a:pt x="349" y="12424"/>
                    <a:pt x="316" y="12457"/>
                    <a:pt x="316" y="12524"/>
                  </a:cubicBezTo>
                  <a:cubicBezTo>
                    <a:pt x="1" y="14365"/>
                    <a:pt x="1955" y="14641"/>
                    <a:pt x="3598" y="14641"/>
                  </a:cubicBezTo>
                  <a:cubicBezTo>
                    <a:pt x="4218" y="14641"/>
                    <a:pt x="4793" y="14601"/>
                    <a:pt x="5186" y="14592"/>
                  </a:cubicBezTo>
                  <a:cubicBezTo>
                    <a:pt x="8855" y="14459"/>
                    <a:pt x="12558" y="14359"/>
                    <a:pt x="16260" y="14325"/>
                  </a:cubicBezTo>
                  <a:cubicBezTo>
                    <a:pt x="20050" y="14254"/>
                    <a:pt x="23840" y="14221"/>
                    <a:pt x="27630" y="14221"/>
                  </a:cubicBezTo>
                  <a:cubicBezTo>
                    <a:pt x="30912" y="14221"/>
                    <a:pt x="34194" y="14246"/>
                    <a:pt x="37476" y="14292"/>
                  </a:cubicBezTo>
                  <a:cubicBezTo>
                    <a:pt x="37421" y="14428"/>
                    <a:pt x="37544" y="14586"/>
                    <a:pt x="37699" y="14586"/>
                  </a:cubicBezTo>
                  <a:cubicBezTo>
                    <a:pt x="37735" y="14586"/>
                    <a:pt x="37772" y="14577"/>
                    <a:pt x="37809" y="14559"/>
                  </a:cubicBezTo>
                  <a:cubicBezTo>
                    <a:pt x="37976" y="14492"/>
                    <a:pt x="38176" y="14392"/>
                    <a:pt x="38343" y="14259"/>
                  </a:cubicBezTo>
                  <a:cubicBezTo>
                    <a:pt x="38376" y="14259"/>
                    <a:pt x="38410" y="14225"/>
                    <a:pt x="38410" y="14192"/>
                  </a:cubicBezTo>
                  <a:cubicBezTo>
                    <a:pt x="38538" y="14197"/>
                    <a:pt x="38665" y="14201"/>
                    <a:pt x="38787" y="14201"/>
                  </a:cubicBezTo>
                  <a:cubicBezTo>
                    <a:pt x="39493" y="14201"/>
                    <a:pt x="40079" y="14062"/>
                    <a:pt x="40278" y="13125"/>
                  </a:cubicBezTo>
                  <a:cubicBezTo>
                    <a:pt x="40444" y="12257"/>
                    <a:pt x="40278" y="11223"/>
                    <a:pt x="40244" y="10356"/>
                  </a:cubicBezTo>
                  <a:cubicBezTo>
                    <a:pt x="40244" y="9222"/>
                    <a:pt x="40211" y="8088"/>
                    <a:pt x="40244" y="6953"/>
                  </a:cubicBezTo>
                  <a:cubicBezTo>
                    <a:pt x="40244" y="5819"/>
                    <a:pt x="40278" y="4685"/>
                    <a:pt x="40311" y="3584"/>
                  </a:cubicBezTo>
                  <a:cubicBezTo>
                    <a:pt x="40311" y="2884"/>
                    <a:pt x="40545" y="1917"/>
                    <a:pt x="40278" y="1249"/>
                  </a:cubicBezTo>
                  <a:cubicBezTo>
                    <a:pt x="40017" y="573"/>
                    <a:pt x="39290" y="282"/>
                    <a:pt x="38587" y="282"/>
                  </a:cubicBezTo>
                  <a:cubicBezTo>
                    <a:pt x="38389" y="282"/>
                    <a:pt x="38193" y="305"/>
                    <a:pt x="38009" y="349"/>
                  </a:cubicBezTo>
                  <a:cubicBezTo>
                    <a:pt x="37976" y="349"/>
                    <a:pt x="37943" y="315"/>
                    <a:pt x="37909" y="315"/>
                  </a:cubicBezTo>
                  <a:cubicBezTo>
                    <a:pt x="28836" y="115"/>
                    <a:pt x="19730" y="149"/>
                    <a:pt x="10623" y="82"/>
                  </a:cubicBezTo>
                  <a:cubicBezTo>
                    <a:pt x="8422" y="49"/>
                    <a:pt x="6220" y="49"/>
                    <a:pt x="3985" y="15"/>
                  </a:cubicBezTo>
                  <a:cubicBezTo>
                    <a:pt x="3685" y="15"/>
                    <a:pt x="3347" y="0"/>
                    <a:pt x="300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  <p:sp>
          <p:nvSpPr>
            <p:cNvPr id="142" name="Google Shape;3115;p72">
              <a:extLst>
                <a:ext uri="{FF2B5EF4-FFF2-40B4-BE49-F238E27FC236}">
                  <a16:creationId xmlns:a16="http://schemas.microsoft.com/office/drawing/2014/main" id="{B3F8B691-0692-48CB-8018-84D4A504BC79}"/>
                </a:ext>
              </a:extLst>
            </p:cNvPr>
            <p:cNvSpPr/>
            <p:nvPr/>
          </p:nvSpPr>
          <p:spPr>
            <a:xfrm>
              <a:off x="4998475" y="3793141"/>
              <a:ext cx="740555" cy="251577"/>
            </a:xfrm>
            <a:custGeom>
              <a:avLst/>
              <a:gdLst/>
              <a:ahLst/>
              <a:cxnLst/>
              <a:rect l="l" t="t" r="r" b="b"/>
              <a:pathLst>
                <a:path w="39863" h="13542" extrusionOk="0">
                  <a:moveTo>
                    <a:pt x="7706" y="596"/>
                  </a:moveTo>
                  <a:cubicBezTo>
                    <a:pt x="7940" y="596"/>
                    <a:pt x="8173" y="604"/>
                    <a:pt x="8407" y="638"/>
                  </a:cubicBezTo>
                  <a:cubicBezTo>
                    <a:pt x="8540" y="638"/>
                    <a:pt x="8540" y="838"/>
                    <a:pt x="8407" y="871"/>
                  </a:cubicBezTo>
                  <a:cubicBezTo>
                    <a:pt x="8251" y="882"/>
                    <a:pt x="8096" y="886"/>
                    <a:pt x="7940" y="886"/>
                  </a:cubicBezTo>
                  <a:cubicBezTo>
                    <a:pt x="7629" y="886"/>
                    <a:pt x="7317" y="871"/>
                    <a:pt x="7006" y="871"/>
                  </a:cubicBezTo>
                  <a:cubicBezTo>
                    <a:pt x="6839" y="871"/>
                    <a:pt x="6839" y="638"/>
                    <a:pt x="7006" y="604"/>
                  </a:cubicBezTo>
                  <a:cubicBezTo>
                    <a:pt x="7239" y="604"/>
                    <a:pt x="7473" y="596"/>
                    <a:pt x="7706" y="596"/>
                  </a:cubicBezTo>
                  <a:close/>
                  <a:moveTo>
                    <a:pt x="27120" y="538"/>
                  </a:moveTo>
                  <a:cubicBezTo>
                    <a:pt x="27687" y="604"/>
                    <a:pt x="28221" y="571"/>
                    <a:pt x="28755" y="604"/>
                  </a:cubicBezTo>
                  <a:cubicBezTo>
                    <a:pt x="28888" y="604"/>
                    <a:pt x="28955" y="838"/>
                    <a:pt x="28788" y="871"/>
                  </a:cubicBezTo>
                  <a:cubicBezTo>
                    <a:pt x="28591" y="906"/>
                    <a:pt x="28393" y="921"/>
                    <a:pt x="28195" y="921"/>
                  </a:cubicBezTo>
                  <a:cubicBezTo>
                    <a:pt x="27826" y="921"/>
                    <a:pt x="27456" y="870"/>
                    <a:pt x="27087" y="804"/>
                  </a:cubicBezTo>
                  <a:cubicBezTo>
                    <a:pt x="26954" y="771"/>
                    <a:pt x="26987" y="538"/>
                    <a:pt x="27120" y="538"/>
                  </a:cubicBezTo>
                  <a:close/>
                  <a:moveTo>
                    <a:pt x="10541" y="667"/>
                  </a:moveTo>
                  <a:cubicBezTo>
                    <a:pt x="10552" y="667"/>
                    <a:pt x="10563" y="668"/>
                    <a:pt x="10575" y="671"/>
                  </a:cubicBezTo>
                  <a:cubicBezTo>
                    <a:pt x="10942" y="738"/>
                    <a:pt x="11309" y="738"/>
                    <a:pt x="11709" y="738"/>
                  </a:cubicBezTo>
                  <a:cubicBezTo>
                    <a:pt x="11843" y="738"/>
                    <a:pt x="11876" y="938"/>
                    <a:pt x="11743" y="971"/>
                  </a:cubicBezTo>
                  <a:cubicBezTo>
                    <a:pt x="11622" y="990"/>
                    <a:pt x="11503" y="998"/>
                    <a:pt x="11387" y="998"/>
                  </a:cubicBezTo>
                  <a:cubicBezTo>
                    <a:pt x="11086" y="998"/>
                    <a:pt x="10797" y="943"/>
                    <a:pt x="10508" y="871"/>
                  </a:cubicBezTo>
                  <a:cubicBezTo>
                    <a:pt x="10387" y="810"/>
                    <a:pt x="10431" y="667"/>
                    <a:pt x="10541" y="667"/>
                  </a:cubicBezTo>
                  <a:close/>
                  <a:moveTo>
                    <a:pt x="3370" y="671"/>
                  </a:moveTo>
                  <a:cubicBezTo>
                    <a:pt x="3937" y="671"/>
                    <a:pt x="4538" y="671"/>
                    <a:pt x="5105" y="771"/>
                  </a:cubicBezTo>
                  <a:cubicBezTo>
                    <a:pt x="5238" y="804"/>
                    <a:pt x="5205" y="971"/>
                    <a:pt x="5071" y="1005"/>
                  </a:cubicBezTo>
                  <a:cubicBezTo>
                    <a:pt x="4504" y="1005"/>
                    <a:pt x="3904" y="905"/>
                    <a:pt x="3370" y="838"/>
                  </a:cubicBezTo>
                  <a:cubicBezTo>
                    <a:pt x="3237" y="838"/>
                    <a:pt x="3237" y="671"/>
                    <a:pt x="3370" y="671"/>
                  </a:cubicBezTo>
                  <a:close/>
                  <a:moveTo>
                    <a:pt x="17614" y="604"/>
                  </a:moveTo>
                  <a:cubicBezTo>
                    <a:pt x="18114" y="604"/>
                    <a:pt x="18648" y="604"/>
                    <a:pt x="19148" y="704"/>
                  </a:cubicBezTo>
                  <a:cubicBezTo>
                    <a:pt x="19315" y="738"/>
                    <a:pt x="19248" y="1005"/>
                    <a:pt x="19115" y="1005"/>
                  </a:cubicBezTo>
                  <a:cubicBezTo>
                    <a:pt x="18614" y="1005"/>
                    <a:pt x="18081" y="971"/>
                    <a:pt x="17580" y="871"/>
                  </a:cubicBezTo>
                  <a:cubicBezTo>
                    <a:pt x="17380" y="871"/>
                    <a:pt x="17447" y="604"/>
                    <a:pt x="17614" y="604"/>
                  </a:cubicBezTo>
                  <a:close/>
                  <a:moveTo>
                    <a:pt x="21750" y="690"/>
                  </a:moveTo>
                  <a:cubicBezTo>
                    <a:pt x="21906" y="690"/>
                    <a:pt x="22061" y="693"/>
                    <a:pt x="22217" y="704"/>
                  </a:cubicBezTo>
                  <a:cubicBezTo>
                    <a:pt x="22384" y="738"/>
                    <a:pt x="22384" y="971"/>
                    <a:pt x="22217" y="1005"/>
                  </a:cubicBezTo>
                  <a:cubicBezTo>
                    <a:pt x="22061" y="1016"/>
                    <a:pt x="21906" y="1019"/>
                    <a:pt x="21750" y="1019"/>
                  </a:cubicBezTo>
                  <a:cubicBezTo>
                    <a:pt x="21439" y="1019"/>
                    <a:pt x="21127" y="1005"/>
                    <a:pt x="20816" y="1005"/>
                  </a:cubicBezTo>
                  <a:cubicBezTo>
                    <a:pt x="20649" y="1005"/>
                    <a:pt x="20649" y="704"/>
                    <a:pt x="20816" y="704"/>
                  </a:cubicBezTo>
                  <a:cubicBezTo>
                    <a:pt x="21127" y="704"/>
                    <a:pt x="21439" y="690"/>
                    <a:pt x="21750" y="690"/>
                  </a:cubicBezTo>
                  <a:close/>
                  <a:moveTo>
                    <a:pt x="25044" y="685"/>
                  </a:moveTo>
                  <a:cubicBezTo>
                    <a:pt x="25262" y="685"/>
                    <a:pt x="25477" y="698"/>
                    <a:pt x="25686" y="738"/>
                  </a:cubicBezTo>
                  <a:cubicBezTo>
                    <a:pt x="25786" y="738"/>
                    <a:pt x="25786" y="938"/>
                    <a:pt x="25686" y="971"/>
                  </a:cubicBezTo>
                  <a:cubicBezTo>
                    <a:pt x="25477" y="1010"/>
                    <a:pt x="25262" y="1024"/>
                    <a:pt x="25044" y="1024"/>
                  </a:cubicBezTo>
                  <a:cubicBezTo>
                    <a:pt x="24707" y="1024"/>
                    <a:pt x="24363" y="991"/>
                    <a:pt x="24018" y="971"/>
                  </a:cubicBezTo>
                  <a:cubicBezTo>
                    <a:pt x="23851" y="971"/>
                    <a:pt x="23851" y="738"/>
                    <a:pt x="24018" y="738"/>
                  </a:cubicBezTo>
                  <a:cubicBezTo>
                    <a:pt x="24363" y="717"/>
                    <a:pt x="24707" y="685"/>
                    <a:pt x="25044" y="685"/>
                  </a:cubicBezTo>
                  <a:close/>
                  <a:moveTo>
                    <a:pt x="15245" y="838"/>
                  </a:moveTo>
                  <a:cubicBezTo>
                    <a:pt x="15412" y="838"/>
                    <a:pt x="15412" y="1071"/>
                    <a:pt x="15245" y="1071"/>
                  </a:cubicBezTo>
                  <a:cubicBezTo>
                    <a:pt x="15134" y="1082"/>
                    <a:pt x="15027" y="1086"/>
                    <a:pt x="14920" y="1086"/>
                  </a:cubicBezTo>
                  <a:cubicBezTo>
                    <a:pt x="14708" y="1086"/>
                    <a:pt x="14500" y="1071"/>
                    <a:pt x="14278" y="1071"/>
                  </a:cubicBezTo>
                  <a:cubicBezTo>
                    <a:pt x="14144" y="1038"/>
                    <a:pt x="14144" y="871"/>
                    <a:pt x="14278" y="838"/>
                  </a:cubicBezTo>
                  <a:close/>
                  <a:moveTo>
                    <a:pt x="35793" y="690"/>
                  </a:moveTo>
                  <a:cubicBezTo>
                    <a:pt x="35993" y="690"/>
                    <a:pt x="36194" y="704"/>
                    <a:pt x="36394" y="738"/>
                  </a:cubicBezTo>
                  <a:cubicBezTo>
                    <a:pt x="36527" y="771"/>
                    <a:pt x="36494" y="971"/>
                    <a:pt x="36360" y="971"/>
                  </a:cubicBezTo>
                  <a:cubicBezTo>
                    <a:pt x="35793" y="1005"/>
                    <a:pt x="35226" y="1005"/>
                    <a:pt x="34659" y="1105"/>
                  </a:cubicBezTo>
                  <a:cubicBezTo>
                    <a:pt x="34492" y="1105"/>
                    <a:pt x="34426" y="871"/>
                    <a:pt x="34592" y="838"/>
                  </a:cubicBezTo>
                  <a:cubicBezTo>
                    <a:pt x="34993" y="749"/>
                    <a:pt x="35393" y="690"/>
                    <a:pt x="35793" y="690"/>
                  </a:cubicBezTo>
                  <a:close/>
                  <a:moveTo>
                    <a:pt x="30631" y="868"/>
                  </a:moveTo>
                  <a:cubicBezTo>
                    <a:pt x="30639" y="868"/>
                    <a:pt x="30647" y="869"/>
                    <a:pt x="30656" y="871"/>
                  </a:cubicBezTo>
                  <a:cubicBezTo>
                    <a:pt x="31190" y="938"/>
                    <a:pt x="31757" y="938"/>
                    <a:pt x="32291" y="938"/>
                  </a:cubicBezTo>
                  <a:cubicBezTo>
                    <a:pt x="32424" y="938"/>
                    <a:pt x="32458" y="1171"/>
                    <a:pt x="32324" y="1205"/>
                  </a:cubicBezTo>
                  <a:cubicBezTo>
                    <a:pt x="32135" y="1238"/>
                    <a:pt x="31946" y="1253"/>
                    <a:pt x="31757" y="1253"/>
                  </a:cubicBezTo>
                  <a:cubicBezTo>
                    <a:pt x="31379" y="1253"/>
                    <a:pt x="31001" y="1194"/>
                    <a:pt x="30623" y="1105"/>
                  </a:cubicBezTo>
                  <a:cubicBezTo>
                    <a:pt x="30498" y="1074"/>
                    <a:pt x="30519" y="868"/>
                    <a:pt x="30631" y="868"/>
                  </a:cubicBezTo>
                  <a:close/>
                  <a:moveTo>
                    <a:pt x="37761" y="902"/>
                  </a:moveTo>
                  <a:cubicBezTo>
                    <a:pt x="37772" y="902"/>
                    <a:pt x="37783" y="903"/>
                    <a:pt x="37795" y="905"/>
                  </a:cubicBezTo>
                  <a:cubicBezTo>
                    <a:pt x="38195" y="971"/>
                    <a:pt x="38595" y="1205"/>
                    <a:pt x="38729" y="1572"/>
                  </a:cubicBezTo>
                  <a:cubicBezTo>
                    <a:pt x="38776" y="1667"/>
                    <a:pt x="38687" y="1746"/>
                    <a:pt x="38596" y="1746"/>
                  </a:cubicBezTo>
                  <a:cubicBezTo>
                    <a:pt x="38560" y="1746"/>
                    <a:pt x="38524" y="1733"/>
                    <a:pt x="38495" y="1705"/>
                  </a:cubicBezTo>
                  <a:cubicBezTo>
                    <a:pt x="38262" y="1505"/>
                    <a:pt x="38028" y="1305"/>
                    <a:pt x="37695" y="1205"/>
                  </a:cubicBezTo>
                  <a:cubicBezTo>
                    <a:pt x="37506" y="1142"/>
                    <a:pt x="37584" y="902"/>
                    <a:pt x="37761" y="902"/>
                  </a:cubicBezTo>
                  <a:close/>
                  <a:moveTo>
                    <a:pt x="2326" y="659"/>
                  </a:moveTo>
                  <a:cubicBezTo>
                    <a:pt x="2449" y="659"/>
                    <a:pt x="2487" y="850"/>
                    <a:pt x="2369" y="938"/>
                  </a:cubicBezTo>
                  <a:cubicBezTo>
                    <a:pt x="2236" y="1038"/>
                    <a:pt x="2036" y="1138"/>
                    <a:pt x="1902" y="1305"/>
                  </a:cubicBezTo>
                  <a:cubicBezTo>
                    <a:pt x="1769" y="1438"/>
                    <a:pt x="1635" y="1638"/>
                    <a:pt x="1569" y="1839"/>
                  </a:cubicBezTo>
                  <a:cubicBezTo>
                    <a:pt x="1554" y="1868"/>
                    <a:pt x="1519" y="1885"/>
                    <a:pt x="1484" y="1885"/>
                  </a:cubicBezTo>
                  <a:cubicBezTo>
                    <a:pt x="1442" y="1885"/>
                    <a:pt x="1402" y="1860"/>
                    <a:pt x="1402" y="1805"/>
                  </a:cubicBezTo>
                  <a:cubicBezTo>
                    <a:pt x="1469" y="1338"/>
                    <a:pt x="1802" y="804"/>
                    <a:pt x="2269" y="671"/>
                  </a:cubicBezTo>
                  <a:cubicBezTo>
                    <a:pt x="2290" y="663"/>
                    <a:pt x="2308" y="659"/>
                    <a:pt x="2326" y="659"/>
                  </a:cubicBezTo>
                  <a:close/>
                  <a:moveTo>
                    <a:pt x="38710" y="3003"/>
                  </a:moveTo>
                  <a:cubicBezTo>
                    <a:pt x="38740" y="3003"/>
                    <a:pt x="38770" y="3014"/>
                    <a:pt x="38795" y="3039"/>
                  </a:cubicBezTo>
                  <a:cubicBezTo>
                    <a:pt x="38962" y="3206"/>
                    <a:pt x="38862" y="3540"/>
                    <a:pt x="38729" y="3707"/>
                  </a:cubicBezTo>
                  <a:cubicBezTo>
                    <a:pt x="38699" y="3746"/>
                    <a:pt x="38661" y="3762"/>
                    <a:pt x="38624" y="3762"/>
                  </a:cubicBezTo>
                  <a:cubicBezTo>
                    <a:pt x="38534" y="3762"/>
                    <a:pt x="38448" y="3667"/>
                    <a:pt x="38495" y="3573"/>
                  </a:cubicBezTo>
                  <a:cubicBezTo>
                    <a:pt x="38562" y="3506"/>
                    <a:pt x="38562" y="3406"/>
                    <a:pt x="38595" y="3340"/>
                  </a:cubicBezTo>
                  <a:cubicBezTo>
                    <a:pt x="38595" y="3240"/>
                    <a:pt x="38562" y="3173"/>
                    <a:pt x="38595" y="3073"/>
                  </a:cubicBezTo>
                  <a:cubicBezTo>
                    <a:pt x="38616" y="3031"/>
                    <a:pt x="38662" y="3003"/>
                    <a:pt x="38710" y="3003"/>
                  </a:cubicBezTo>
                  <a:close/>
                  <a:moveTo>
                    <a:pt x="1391" y="2754"/>
                  </a:moveTo>
                  <a:cubicBezTo>
                    <a:pt x="1462" y="2754"/>
                    <a:pt x="1535" y="2798"/>
                    <a:pt x="1535" y="2873"/>
                  </a:cubicBezTo>
                  <a:cubicBezTo>
                    <a:pt x="1535" y="3273"/>
                    <a:pt x="1402" y="3707"/>
                    <a:pt x="1335" y="4107"/>
                  </a:cubicBezTo>
                  <a:cubicBezTo>
                    <a:pt x="1321" y="4149"/>
                    <a:pt x="1278" y="4167"/>
                    <a:pt x="1235" y="4167"/>
                  </a:cubicBezTo>
                  <a:cubicBezTo>
                    <a:pt x="1175" y="4167"/>
                    <a:pt x="1116" y="4132"/>
                    <a:pt x="1135" y="4073"/>
                  </a:cubicBezTo>
                  <a:cubicBezTo>
                    <a:pt x="1168" y="3673"/>
                    <a:pt x="1135" y="3206"/>
                    <a:pt x="1269" y="2839"/>
                  </a:cubicBezTo>
                  <a:cubicBezTo>
                    <a:pt x="1283" y="2781"/>
                    <a:pt x="1336" y="2754"/>
                    <a:pt x="1391" y="2754"/>
                  </a:cubicBezTo>
                  <a:close/>
                  <a:moveTo>
                    <a:pt x="38581" y="5135"/>
                  </a:moveTo>
                  <a:cubicBezTo>
                    <a:pt x="38625" y="5135"/>
                    <a:pt x="38670" y="5157"/>
                    <a:pt x="38695" y="5208"/>
                  </a:cubicBezTo>
                  <a:cubicBezTo>
                    <a:pt x="38929" y="5675"/>
                    <a:pt x="38962" y="6175"/>
                    <a:pt x="38862" y="6675"/>
                  </a:cubicBezTo>
                  <a:cubicBezTo>
                    <a:pt x="38847" y="6722"/>
                    <a:pt x="38795" y="6747"/>
                    <a:pt x="38748" y="6747"/>
                  </a:cubicBezTo>
                  <a:cubicBezTo>
                    <a:pt x="38693" y="6747"/>
                    <a:pt x="38644" y="6713"/>
                    <a:pt x="38662" y="6642"/>
                  </a:cubicBezTo>
                  <a:cubicBezTo>
                    <a:pt x="38695" y="6175"/>
                    <a:pt x="38629" y="5741"/>
                    <a:pt x="38462" y="5274"/>
                  </a:cubicBezTo>
                  <a:cubicBezTo>
                    <a:pt x="38441" y="5192"/>
                    <a:pt x="38510" y="5135"/>
                    <a:pt x="38581" y="5135"/>
                  </a:cubicBezTo>
                  <a:close/>
                  <a:moveTo>
                    <a:pt x="1214" y="5449"/>
                  </a:moveTo>
                  <a:cubicBezTo>
                    <a:pt x="1277" y="5449"/>
                    <a:pt x="1335" y="5491"/>
                    <a:pt x="1335" y="5575"/>
                  </a:cubicBezTo>
                  <a:cubicBezTo>
                    <a:pt x="1402" y="6142"/>
                    <a:pt x="1335" y="6809"/>
                    <a:pt x="1302" y="7376"/>
                  </a:cubicBezTo>
                  <a:cubicBezTo>
                    <a:pt x="1302" y="7438"/>
                    <a:pt x="1266" y="7464"/>
                    <a:pt x="1227" y="7464"/>
                  </a:cubicBezTo>
                  <a:cubicBezTo>
                    <a:pt x="1183" y="7464"/>
                    <a:pt x="1135" y="7429"/>
                    <a:pt x="1135" y="7376"/>
                  </a:cubicBezTo>
                  <a:cubicBezTo>
                    <a:pt x="1102" y="6809"/>
                    <a:pt x="1002" y="6142"/>
                    <a:pt x="1068" y="5575"/>
                  </a:cubicBezTo>
                  <a:cubicBezTo>
                    <a:pt x="1085" y="5491"/>
                    <a:pt x="1152" y="5449"/>
                    <a:pt x="1214" y="5449"/>
                  </a:cubicBezTo>
                  <a:close/>
                  <a:moveTo>
                    <a:pt x="38825" y="8043"/>
                  </a:moveTo>
                  <a:cubicBezTo>
                    <a:pt x="38879" y="8043"/>
                    <a:pt x="38929" y="8076"/>
                    <a:pt x="38929" y="8143"/>
                  </a:cubicBezTo>
                  <a:cubicBezTo>
                    <a:pt x="38996" y="8643"/>
                    <a:pt x="38962" y="9144"/>
                    <a:pt x="38929" y="9644"/>
                  </a:cubicBezTo>
                  <a:cubicBezTo>
                    <a:pt x="38929" y="9711"/>
                    <a:pt x="38870" y="9744"/>
                    <a:pt x="38812" y="9744"/>
                  </a:cubicBezTo>
                  <a:cubicBezTo>
                    <a:pt x="38754" y="9744"/>
                    <a:pt x="38695" y="9711"/>
                    <a:pt x="38695" y="9644"/>
                  </a:cubicBezTo>
                  <a:cubicBezTo>
                    <a:pt x="38695" y="9144"/>
                    <a:pt x="38662" y="8643"/>
                    <a:pt x="38695" y="8143"/>
                  </a:cubicBezTo>
                  <a:cubicBezTo>
                    <a:pt x="38712" y="8076"/>
                    <a:pt x="38770" y="8043"/>
                    <a:pt x="38825" y="8043"/>
                  </a:cubicBezTo>
                  <a:close/>
                  <a:moveTo>
                    <a:pt x="1300" y="8330"/>
                  </a:moveTo>
                  <a:cubicBezTo>
                    <a:pt x="1359" y="8330"/>
                    <a:pt x="1420" y="8364"/>
                    <a:pt x="1435" y="8443"/>
                  </a:cubicBezTo>
                  <a:cubicBezTo>
                    <a:pt x="1535" y="8910"/>
                    <a:pt x="1535" y="9444"/>
                    <a:pt x="1569" y="9944"/>
                  </a:cubicBezTo>
                  <a:cubicBezTo>
                    <a:pt x="1569" y="10028"/>
                    <a:pt x="1510" y="10069"/>
                    <a:pt x="1452" y="10069"/>
                  </a:cubicBezTo>
                  <a:cubicBezTo>
                    <a:pt x="1394" y="10069"/>
                    <a:pt x="1335" y="10028"/>
                    <a:pt x="1335" y="9944"/>
                  </a:cubicBezTo>
                  <a:cubicBezTo>
                    <a:pt x="1269" y="9477"/>
                    <a:pt x="1168" y="8944"/>
                    <a:pt x="1168" y="8443"/>
                  </a:cubicBezTo>
                  <a:cubicBezTo>
                    <a:pt x="1168" y="8373"/>
                    <a:pt x="1233" y="8330"/>
                    <a:pt x="1300" y="8330"/>
                  </a:cubicBezTo>
                  <a:close/>
                  <a:moveTo>
                    <a:pt x="29489" y="11746"/>
                  </a:moveTo>
                  <a:cubicBezTo>
                    <a:pt x="29656" y="11746"/>
                    <a:pt x="29689" y="11979"/>
                    <a:pt x="29522" y="12046"/>
                  </a:cubicBezTo>
                  <a:cubicBezTo>
                    <a:pt x="29155" y="12179"/>
                    <a:pt x="28655" y="12179"/>
                    <a:pt x="28255" y="12246"/>
                  </a:cubicBezTo>
                  <a:cubicBezTo>
                    <a:pt x="28088" y="12246"/>
                    <a:pt x="28021" y="12046"/>
                    <a:pt x="28188" y="12012"/>
                  </a:cubicBezTo>
                  <a:cubicBezTo>
                    <a:pt x="28588" y="11912"/>
                    <a:pt x="29055" y="11746"/>
                    <a:pt x="29489" y="11746"/>
                  </a:cubicBezTo>
                  <a:close/>
                  <a:moveTo>
                    <a:pt x="31732" y="11876"/>
                  </a:moveTo>
                  <a:cubicBezTo>
                    <a:pt x="31740" y="11876"/>
                    <a:pt x="31748" y="11877"/>
                    <a:pt x="31757" y="11879"/>
                  </a:cubicBezTo>
                  <a:cubicBezTo>
                    <a:pt x="32357" y="11946"/>
                    <a:pt x="32991" y="11946"/>
                    <a:pt x="33592" y="12113"/>
                  </a:cubicBezTo>
                  <a:cubicBezTo>
                    <a:pt x="33725" y="12146"/>
                    <a:pt x="33692" y="12346"/>
                    <a:pt x="33558" y="12346"/>
                  </a:cubicBezTo>
                  <a:cubicBezTo>
                    <a:pt x="33494" y="12350"/>
                    <a:pt x="33430" y="12351"/>
                    <a:pt x="33365" y="12351"/>
                  </a:cubicBezTo>
                  <a:cubicBezTo>
                    <a:pt x="32822" y="12351"/>
                    <a:pt x="32256" y="12235"/>
                    <a:pt x="31690" y="12146"/>
                  </a:cubicBezTo>
                  <a:cubicBezTo>
                    <a:pt x="31532" y="12146"/>
                    <a:pt x="31584" y="11876"/>
                    <a:pt x="31732" y="11876"/>
                  </a:cubicBezTo>
                  <a:close/>
                  <a:moveTo>
                    <a:pt x="38920" y="10793"/>
                  </a:moveTo>
                  <a:cubicBezTo>
                    <a:pt x="38968" y="10793"/>
                    <a:pt x="39014" y="10820"/>
                    <a:pt x="39029" y="10878"/>
                  </a:cubicBezTo>
                  <a:cubicBezTo>
                    <a:pt x="39162" y="11412"/>
                    <a:pt x="38929" y="11946"/>
                    <a:pt x="38595" y="12313"/>
                  </a:cubicBezTo>
                  <a:cubicBezTo>
                    <a:pt x="38566" y="12342"/>
                    <a:pt x="38534" y="12354"/>
                    <a:pt x="38504" y="12354"/>
                  </a:cubicBezTo>
                  <a:cubicBezTo>
                    <a:pt x="38431" y="12354"/>
                    <a:pt x="38371" y="12283"/>
                    <a:pt x="38395" y="12213"/>
                  </a:cubicBezTo>
                  <a:lnTo>
                    <a:pt x="38328" y="12213"/>
                  </a:lnTo>
                  <a:lnTo>
                    <a:pt x="38328" y="12012"/>
                  </a:lnTo>
                  <a:cubicBezTo>
                    <a:pt x="38395" y="12012"/>
                    <a:pt x="38462" y="12012"/>
                    <a:pt x="38495" y="12046"/>
                  </a:cubicBezTo>
                  <a:cubicBezTo>
                    <a:pt x="38695" y="11712"/>
                    <a:pt x="38762" y="11345"/>
                    <a:pt x="38795" y="10912"/>
                  </a:cubicBezTo>
                  <a:cubicBezTo>
                    <a:pt x="38795" y="10837"/>
                    <a:pt x="38858" y="10793"/>
                    <a:pt x="38920" y="10793"/>
                  </a:cubicBezTo>
                  <a:close/>
                  <a:moveTo>
                    <a:pt x="22379" y="12054"/>
                  </a:moveTo>
                  <a:cubicBezTo>
                    <a:pt x="22650" y="12054"/>
                    <a:pt x="22917" y="12062"/>
                    <a:pt x="23184" y="12079"/>
                  </a:cubicBezTo>
                  <a:cubicBezTo>
                    <a:pt x="23318" y="12113"/>
                    <a:pt x="23318" y="12313"/>
                    <a:pt x="23184" y="12313"/>
                  </a:cubicBezTo>
                  <a:cubicBezTo>
                    <a:pt x="22807" y="12336"/>
                    <a:pt x="22429" y="12360"/>
                    <a:pt x="22040" y="12360"/>
                  </a:cubicBezTo>
                  <a:cubicBezTo>
                    <a:pt x="21879" y="12360"/>
                    <a:pt x="21716" y="12356"/>
                    <a:pt x="21550" y="12346"/>
                  </a:cubicBezTo>
                  <a:cubicBezTo>
                    <a:pt x="21416" y="12313"/>
                    <a:pt x="21416" y="12079"/>
                    <a:pt x="21550" y="12079"/>
                  </a:cubicBezTo>
                  <a:cubicBezTo>
                    <a:pt x="21833" y="12062"/>
                    <a:pt x="22108" y="12054"/>
                    <a:pt x="22379" y="12054"/>
                  </a:cubicBezTo>
                  <a:close/>
                  <a:moveTo>
                    <a:pt x="25019" y="12012"/>
                  </a:moveTo>
                  <a:cubicBezTo>
                    <a:pt x="25586" y="12113"/>
                    <a:pt x="26153" y="12079"/>
                    <a:pt x="26720" y="12113"/>
                  </a:cubicBezTo>
                  <a:cubicBezTo>
                    <a:pt x="26820" y="12113"/>
                    <a:pt x="26853" y="12279"/>
                    <a:pt x="26753" y="12313"/>
                  </a:cubicBezTo>
                  <a:cubicBezTo>
                    <a:pt x="26553" y="12346"/>
                    <a:pt x="26353" y="12361"/>
                    <a:pt x="26154" y="12361"/>
                  </a:cubicBezTo>
                  <a:cubicBezTo>
                    <a:pt x="25756" y="12361"/>
                    <a:pt x="25364" y="12302"/>
                    <a:pt x="24985" y="12213"/>
                  </a:cubicBezTo>
                  <a:cubicBezTo>
                    <a:pt x="24852" y="12179"/>
                    <a:pt x="24885" y="12012"/>
                    <a:pt x="25019" y="12012"/>
                  </a:cubicBezTo>
                  <a:close/>
                  <a:moveTo>
                    <a:pt x="19548" y="12113"/>
                  </a:moveTo>
                  <a:cubicBezTo>
                    <a:pt x="19682" y="12113"/>
                    <a:pt x="19682" y="12346"/>
                    <a:pt x="19548" y="12346"/>
                  </a:cubicBezTo>
                  <a:cubicBezTo>
                    <a:pt x="19015" y="12413"/>
                    <a:pt x="18447" y="12413"/>
                    <a:pt x="17914" y="12446"/>
                  </a:cubicBezTo>
                  <a:cubicBezTo>
                    <a:pt x="17780" y="12446"/>
                    <a:pt x="17814" y="12246"/>
                    <a:pt x="17914" y="12246"/>
                  </a:cubicBezTo>
                  <a:cubicBezTo>
                    <a:pt x="18447" y="12179"/>
                    <a:pt x="18981" y="12113"/>
                    <a:pt x="19548" y="12113"/>
                  </a:cubicBezTo>
                  <a:close/>
                  <a:moveTo>
                    <a:pt x="15579" y="12198"/>
                  </a:moveTo>
                  <a:cubicBezTo>
                    <a:pt x="15723" y="12198"/>
                    <a:pt x="15868" y="12201"/>
                    <a:pt x="16012" y="12213"/>
                  </a:cubicBezTo>
                  <a:cubicBezTo>
                    <a:pt x="16146" y="12213"/>
                    <a:pt x="16112" y="12413"/>
                    <a:pt x="16012" y="12413"/>
                  </a:cubicBezTo>
                  <a:cubicBezTo>
                    <a:pt x="15579" y="12479"/>
                    <a:pt x="15145" y="12446"/>
                    <a:pt x="14711" y="12479"/>
                  </a:cubicBezTo>
                  <a:cubicBezTo>
                    <a:pt x="14545" y="12479"/>
                    <a:pt x="14545" y="12213"/>
                    <a:pt x="14711" y="12213"/>
                  </a:cubicBezTo>
                  <a:cubicBezTo>
                    <a:pt x="15001" y="12213"/>
                    <a:pt x="15290" y="12198"/>
                    <a:pt x="15579" y="12198"/>
                  </a:cubicBezTo>
                  <a:close/>
                  <a:moveTo>
                    <a:pt x="12343" y="12313"/>
                  </a:moveTo>
                  <a:cubicBezTo>
                    <a:pt x="12477" y="12313"/>
                    <a:pt x="12477" y="12513"/>
                    <a:pt x="12343" y="12546"/>
                  </a:cubicBezTo>
                  <a:lnTo>
                    <a:pt x="10742" y="12546"/>
                  </a:lnTo>
                  <a:cubicBezTo>
                    <a:pt x="10609" y="12546"/>
                    <a:pt x="10609" y="12313"/>
                    <a:pt x="10742" y="12313"/>
                  </a:cubicBezTo>
                  <a:close/>
                  <a:moveTo>
                    <a:pt x="35170" y="12242"/>
                  </a:moveTo>
                  <a:cubicBezTo>
                    <a:pt x="35178" y="12242"/>
                    <a:pt x="35185" y="12243"/>
                    <a:pt x="35193" y="12246"/>
                  </a:cubicBezTo>
                  <a:cubicBezTo>
                    <a:pt x="35443" y="12296"/>
                    <a:pt x="35685" y="12304"/>
                    <a:pt x="35927" y="12304"/>
                  </a:cubicBezTo>
                  <a:cubicBezTo>
                    <a:pt x="36048" y="12304"/>
                    <a:pt x="36168" y="12302"/>
                    <a:pt x="36290" y="12302"/>
                  </a:cubicBezTo>
                  <a:cubicBezTo>
                    <a:pt x="36412" y="12302"/>
                    <a:pt x="36535" y="12304"/>
                    <a:pt x="36661" y="12313"/>
                  </a:cubicBezTo>
                  <a:cubicBezTo>
                    <a:pt x="36794" y="12313"/>
                    <a:pt x="36827" y="12513"/>
                    <a:pt x="36694" y="12546"/>
                  </a:cubicBezTo>
                  <a:cubicBezTo>
                    <a:pt x="36561" y="12575"/>
                    <a:pt x="36418" y="12587"/>
                    <a:pt x="36271" y="12587"/>
                  </a:cubicBezTo>
                  <a:cubicBezTo>
                    <a:pt x="35897" y="12587"/>
                    <a:pt x="35494" y="12508"/>
                    <a:pt x="35159" y="12413"/>
                  </a:cubicBezTo>
                  <a:cubicBezTo>
                    <a:pt x="35036" y="12413"/>
                    <a:pt x="35084" y="12242"/>
                    <a:pt x="35170" y="12242"/>
                  </a:cubicBezTo>
                  <a:close/>
                  <a:moveTo>
                    <a:pt x="1490" y="11327"/>
                  </a:moveTo>
                  <a:cubicBezTo>
                    <a:pt x="1541" y="11327"/>
                    <a:pt x="1588" y="11354"/>
                    <a:pt x="1602" y="11412"/>
                  </a:cubicBezTo>
                  <a:cubicBezTo>
                    <a:pt x="1635" y="11812"/>
                    <a:pt x="1802" y="12146"/>
                    <a:pt x="2102" y="12413"/>
                  </a:cubicBezTo>
                  <a:cubicBezTo>
                    <a:pt x="2186" y="12469"/>
                    <a:pt x="2106" y="12595"/>
                    <a:pt x="2019" y="12595"/>
                  </a:cubicBezTo>
                  <a:cubicBezTo>
                    <a:pt x="2002" y="12595"/>
                    <a:pt x="1985" y="12590"/>
                    <a:pt x="1969" y="12580"/>
                  </a:cubicBezTo>
                  <a:cubicBezTo>
                    <a:pt x="1602" y="12313"/>
                    <a:pt x="1335" y="11946"/>
                    <a:pt x="1335" y="11445"/>
                  </a:cubicBezTo>
                  <a:cubicBezTo>
                    <a:pt x="1354" y="11370"/>
                    <a:pt x="1425" y="11327"/>
                    <a:pt x="1490" y="11327"/>
                  </a:cubicBezTo>
                  <a:close/>
                  <a:moveTo>
                    <a:pt x="7773" y="12531"/>
                  </a:moveTo>
                  <a:cubicBezTo>
                    <a:pt x="7940" y="12531"/>
                    <a:pt x="8107" y="12535"/>
                    <a:pt x="8274" y="12546"/>
                  </a:cubicBezTo>
                  <a:cubicBezTo>
                    <a:pt x="8407" y="12546"/>
                    <a:pt x="8407" y="12713"/>
                    <a:pt x="8274" y="12713"/>
                  </a:cubicBezTo>
                  <a:cubicBezTo>
                    <a:pt x="7773" y="12746"/>
                    <a:pt x="7273" y="12746"/>
                    <a:pt x="6772" y="12746"/>
                  </a:cubicBezTo>
                  <a:cubicBezTo>
                    <a:pt x="6672" y="12713"/>
                    <a:pt x="6672" y="12546"/>
                    <a:pt x="6772" y="12546"/>
                  </a:cubicBezTo>
                  <a:cubicBezTo>
                    <a:pt x="7106" y="12546"/>
                    <a:pt x="7440" y="12531"/>
                    <a:pt x="7773" y="12531"/>
                  </a:cubicBezTo>
                  <a:close/>
                  <a:moveTo>
                    <a:pt x="4119" y="12478"/>
                  </a:moveTo>
                  <a:cubicBezTo>
                    <a:pt x="4419" y="12478"/>
                    <a:pt x="4723" y="12519"/>
                    <a:pt x="5005" y="12613"/>
                  </a:cubicBezTo>
                  <a:cubicBezTo>
                    <a:pt x="5128" y="12644"/>
                    <a:pt x="5109" y="12817"/>
                    <a:pt x="5000" y="12817"/>
                  </a:cubicBezTo>
                  <a:cubicBezTo>
                    <a:pt x="4991" y="12817"/>
                    <a:pt x="4981" y="12816"/>
                    <a:pt x="4971" y="12813"/>
                  </a:cubicBezTo>
                  <a:cubicBezTo>
                    <a:pt x="4471" y="12813"/>
                    <a:pt x="3970" y="12746"/>
                    <a:pt x="3470" y="12746"/>
                  </a:cubicBezTo>
                  <a:cubicBezTo>
                    <a:pt x="3337" y="12746"/>
                    <a:pt x="3303" y="12580"/>
                    <a:pt x="3437" y="12546"/>
                  </a:cubicBezTo>
                  <a:cubicBezTo>
                    <a:pt x="3655" y="12502"/>
                    <a:pt x="3886" y="12478"/>
                    <a:pt x="4119" y="12478"/>
                  </a:cubicBezTo>
                  <a:close/>
                  <a:moveTo>
                    <a:pt x="4048" y="0"/>
                  </a:moveTo>
                  <a:cubicBezTo>
                    <a:pt x="3400" y="0"/>
                    <a:pt x="2759" y="26"/>
                    <a:pt x="2136" y="104"/>
                  </a:cubicBezTo>
                  <a:cubicBezTo>
                    <a:pt x="1" y="337"/>
                    <a:pt x="468" y="4674"/>
                    <a:pt x="501" y="6242"/>
                  </a:cubicBezTo>
                  <a:cubicBezTo>
                    <a:pt x="501" y="8276"/>
                    <a:pt x="668" y="10278"/>
                    <a:pt x="768" y="12313"/>
                  </a:cubicBezTo>
                  <a:cubicBezTo>
                    <a:pt x="768" y="12379"/>
                    <a:pt x="768" y="12413"/>
                    <a:pt x="735" y="12446"/>
                  </a:cubicBezTo>
                  <a:cubicBezTo>
                    <a:pt x="1198" y="13352"/>
                    <a:pt x="2233" y="13541"/>
                    <a:pt x="3296" y="13541"/>
                  </a:cubicBezTo>
                  <a:cubicBezTo>
                    <a:pt x="3994" y="13541"/>
                    <a:pt x="4703" y="13460"/>
                    <a:pt x="5271" y="13447"/>
                  </a:cubicBezTo>
                  <a:cubicBezTo>
                    <a:pt x="6839" y="13380"/>
                    <a:pt x="8374" y="13347"/>
                    <a:pt x="9941" y="13313"/>
                  </a:cubicBezTo>
                  <a:cubicBezTo>
                    <a:pt x="13010" y="13247"/>
                    <a:pt x="16112" y="13180"/>
                    <a:pt x="19215" y="13147"/>
                  </a:cubicBezTo>
                  <a:cubicBezTo>
                    <a:pt x="21985" y="13101"/>
                    <a:pt x="24763" y="13083"/>
                    <a:pt x="27541" y="13083"/>
                  </a:cubicBezTo>
                  <a:cubicBezTo>
                    <a:pt x="30917" y="13083"/>
                    <a:pt x="34294" y="13110"/>
                    <a:pt x="37661" y="13147"/>
                  </a:cubicBezTo>
                  <a:cubicBezTo>
                    <a:pt x="37871" y="13147"/>
                    <a:pt x="38102" y="13168"/>
                    <a:pt x="38312" y="13168"/>
                  </a:cubicBezTo>
                  <a:cubicBezTo>
                    <a:pt x="38469" y="13168"/>
                    <a:pt x="38614" y="13156"/>
                    <a:pt x="38729" y="13113"/>
                  </a:cubicBezTo>
                  <a:cubicBezTo>
                    <a:pt x="39829" y="12746"/>
                    <a:pt x="39529" y="11612"/>
                    <a:pt x="39496" y="10845"/>
                  </a:cubicBezTo>
                  <a:cubicBezTo>
                    <a:pt x="39463" y="9544"/>
                    <a:pt x="39463" y="8243"/>
                    <a:pt x="39463" y="6942"/>
                  </a:cubicBezTo>
                  <a:cubicBezTo>
                    <a:pt x="39463" y="5641"/>
                    <a:pt x="39496" y="4340"/>
                    <a:pt x="39529" y="3039"/>
                  </a:cubicBezTo>
                  <a:cubicBezTo>
                    <a:pt x="39563" y="2239"/>
                    <a:pt x="39863" y="938"/>
                    <a:pt x="38962" y="438"/>
                  </a:cubicBezTo>
                  <a:cubicBezTo>
                    <a:pt x="38695" y="304"/>
                    <a:pt x="38262" y="337"/>
                    <a:pt x="37928" y="304"/>
                  </a:cubicBezTo>
                  <a:cubicBezTo>
                    <a:pt x="37861" y="337"/>
                    <a:pt x="37828" y="337"/>
                    <a:pt x="37761" y="337"/>
                  </a:cubicBezTo>
                  <a:cubicBezTo>
                    <a:pt x="36474" y="348"/>
                    <a:pt x="35186" y="353"/>
                    <a:pt x="33897" y="353"/>
                  </a:cubicBezTo>
                  <a:cubicBezTo>
                    <a:pt x="27204" y="353"/>
                    <a:pt x="20496" y="227"/>
                    <a:pt x="13811" y="171"/>
                  </a:cubicBezTo>
                  <a:cubicBezTo>
                    <a:pt x="11843" y="137"/>
                    <a:pt x="9908" y="137"/>
                    <a:pt x="7940" y="104"/>
                  </a:cubicBezTo>
                  <a:cubicBezTo>
                    <a:pt x="6672" y="104"/>
                    <a:pt x="5346" y="0"/>
                    <a:pt x="4048" y="0"/>
                  </a:cubicBezTo>
                  <a:close/>
                </a:path>
              </a:pathLst>
            </a:custGeom>
            <a:solidFill>
              <a:srgbClr val="D7B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1800" dirty="0" smtClean="0">
                  <a:latin typeface="Gloria Hallelujah" panose="020B0604020202020204" charset="0"/>
                </a:rPr>
                <a:t>Goma </a:t>
              </a:r>
              <a:endParaRPr sz="1800" dirty="0">
                <a:latin typeface="Gloria Hallelujah" panose="020B0604020202020204" charset="0"/>
              </a:endParaRPr>
            </a:p>
          </p:txBody>
        </p:sp>
        <p:sp>
          <p:nvSpPr>
            <p:cNvPr id="143" name="Google Shape;3116;p72">
              <a:extLst>
                <a:ext uri="{FF2B5EF4-FFF2-40B4-BE49-F238E27FC236}">
                  <a16:creationId xmlns:a16="http://schemas.microsoft.com/office/drawing/2014/main" id="{C9C2D00E-787A-4CE9-BA6E-D988893E8408}"/>
                </a:ext>
              </a:extLst>
            </p:cNvPr>
            <p:cNvSpPr/>
            <p:nvPr/>
          </p:nvSpPr>
          <p:spPr>
            <a:xfrm>
              <a:off x="5710513" y="3993648"/>
              <a:ext cx="15512" cy="28999"/>
            </a:xfrm>
            <a:custGeom>
              <a:avLst/>
              <a:gdLst/>
              <a:ahLst/>
              <a:cxnLst/>
              <a:rect l="l" t="t" r="r" b="b"/>
              <a:pathLst>
                <a:path w="835" h="1561" extrusionOk="0">
                  <a:moveTo>
                    <a:pt x="592" y="0"/>
                  </a:moveTo>
                  <a:cubicBezTo>
                    <a:pt x="530" y="0"/>
                    <a:pt x="467" y="44"/>
                    <a:pt x="467" y="119"/>
                  </a:cubicBezTo>
                  <a:cubicBezTo>
                    <a:pt x="434" y="552"/>
                    <a:pt x="367" y="919"/>
                    <a:pt x="134" y="1253"/>
                  </a:cubicBezTo>
                  <a:cubicBezTo>
                    <a:pt x="134" y="1219"/>
                    <a:pt x="67" y="1219"/>
                    <a:pt x="0" y="1219"/>
                  </a:cubicBezTo>
                  <a:lnTo>
                    <a:pt x="0" y="1420"/>
                  </a:lnTo>
                  <a:cubicBezTo>
                    <a:pt x="0" y="1420"/>
                    <a:pt x="34" y="1420"/>
                    <a:pt x="67" y="1386"/>
                  </a:cubicBezTo>
                  <a:lnTo>
                    <a:pt x="67" y="1386"/>
                  </a:lnTo>
                  <a:cubicBezTo>
                    <a:pt x="43" y="1482"/>
                    <a:pt x="105" y="1560"/>
                    <a:pt x="179" y="1560"/>
                  </a:cubicBezTo>
                  <a:cubicBezTo>
                    <a:pt x="208" y="1560"/>
                    <a:pt x="239" y="1548"/>
                    <a:pt x="267" y="1520"/>
                  </a:cubicBezTo>
                  <a:cubicBezTo>
                    <a:pt x="601" y="1153"/>
                    <a:pt x="834" y="619"/>
                    <a:pt x="701" y="85"/>
                  </a:cubicBezTo>
                  <a:cubicBezTo>
                    <a:pt x="686" y="27"/>
                    <a:pt x="640" y="0"/>
                    <a:pt x="59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  <p:sp>
          <p:nvSpPr>
            <p:cNvPr id="144" name="Google Shape;3117;p72">
              <a:extLst>
                <a:ext uri="{FF2B5EF4-FFF2-40B4-BE49-F238E27FC236}">
                  <a16:creationId xmlns:a16="http://schemas.microsoft.com/office/drawing/2014/main" id="{9A62BE27-30E5-4909-ABEF-E551FF431A90}"/>
                </a:ext>
              </a:extLst>
            </p:cNvPr>
            <p:cNvSpPr/>
            <p:nvPr/>
          </p:nvSpPr>
          <p:spPr>
            <a:xfrm>
              <a:off x="5716087" y="3942542"/>
              <a:ext cx="6223" cy="31637"/>
            </a:xfrm>
            <a:custGeom>
              <a:avLst/>
              <a:gdLst/>
              <a:ahLst/>
              <a:cxnLst/>
              <a:rect l="l" t="t" r="r" b="b"/>
              <a:pathLst>
                <a:path w="335" h="1703" extrusionOk="0">
                  <a:moveTo>
                    <a:pt x="197" y="1"/>
                  </a:moveTo>
                  <a:cubicBezTo>
                    <a:pt x="142" y="1"/>
                    <a:pt x="84" y="34"/>
                    <a:pt x="67" y="101"/>
                  </a:cubicBezTo>
                  <a:cubicBezTo>
                    <a:pt x="1" y="601"/>
                    <a:pt x="34" y="1102"/>
                    <a:pt x="67" y="1602"/>
                  </a:cubicBezTo>
                  <a:cubicBezTo>
                    <a:pt x="67" y="1669"/>
                    <a:pt x="126" y="1702"/>
                    <a:pt x="184" y="1702"/>
                  </a:cubicBezTo>
                  <a:cubicBezTo>
                    <a:pt x="242" y="1702"/>
                    <a:pt x="301" y="1669"/>
                    <a:pt x="301" y="1602"/>
                  </a:cubicBezTo>
                  <a:cubicBezTo>
                    <a:pt x="334" y="1102"/>
                    <a:pt x="334" y="601"/>
                    <a:pt x="301" y="101"/>
                  </a:cubicBezTo>
                  <a:cubicBezTo>
                    <a:pt x="301" y="34"/>
                    <a:pt x="251" y="1"/>
                    <a:pt x="19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  <p:sp>
          <p:nvSpPr>
            <p:cNvPr id="145" name="Google Shape;3118;p72">
              <a:extLst>
                <a:ext uri="{FF2B5EF4-FFF2-40B4-BE49-F238E27FC236}">
                  <a16:creationId xmlns:a16="http://schemas.microsoft.com/office/drawing/2014/main" id="{DF0987DE-FB06-4BEA-AABF-62765B370F61}"/>
                </a:ext>
              </a:extLst>
            </p:cNvPr>
            <p:cNvSpPr/>
            <p:nvPr/>
          </p:nvSpPr>
          <p:spPr>
            <a:xfrm>
              <a:off x="5712613" y="3888518"/>
              <a:ext cx="9697" cy="29966"/>
            </a:xfrm>
            <a:custGeom>
              <a:avLst/>
              <a:gdLst/>
              <a:ahLst/>
              <a:cxnLst/>
              <a:rect l="l" t="t" r="r" b="b"/>
              <a:pathLst>
                <a:path w="522" h="1613" extrusionOk="0">
                  <a:moveTo>
                    <a:pt x="140" y="1"/>
                  </a:moveTo>
                  <a:cubicBezTo>
                    <a:pt x="69" y="1"/>
                    <a:pt x="0" y="58"/>
                    <a:pt x="21" y="140"/>
                  </a:cubicBezTo>
                  <a:cubicBezTo>
                    <a:pt x="188" y="607"/>
                    <a:pt x="254" y="1041"/>
                    <a:pt x="188" y="1508"/>
                  </a:cubicBezTo>
                  <a:cubicBezTo>
                    <a:pt x="188" y="1579"/>
                    <a:pt x="245" y="1613"/>
                    <a:pt x="304" y="1613"/>
                  </a:cubicBezTo>
                  <a:cubicBezTo>
                    <a:pt x="354" y="1613"/>
                    <a:pt x="406" y="1588"/>
                    <a:pt x="421" y="1541"/>
                  </a:cubicBezTo>
                  <a:cubicBezTo>
                    <a:pt x="521" y="1041"/>
                    <a:pt x="488" y="541"/>
                    <a:pt x="254" y="74"/>
                  </a:cubicBezTo>
                  <a:cubicBezTo>
                    <a:pt x="229" y="23"/>
                    <a:pt x="184" y="1"/>
                    <a:pt x="1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  <p:sp>
          <p:nvSpPr>
            <p:cNvPr id="146" name="Google Shape;3119;p72">
              <a:extLst>
                <a:ext uri="{FF2B5EF4-FFF2-40B4-BE49-F238E27FC236}">
                  <a16:creationId xmlns:a16="http://schemas.microsoft.com/office/drawing/2014/main" id="{18B4BC9A-A5A6-4045-95AE-B3826E7B3E9E}"/>
                </a:ext>
              </a:extLst>
            </p:cNvPr>
            <p:cNvSpPr/>
            <p:nvPr/>
          </p:nvSpPr>
          <p:spPr>
            <a:xfrm>
              <a:off x="5712297" y="3848930"/>
              <a:ext cx="10013" cy="14100"/>
            </a:xfrm>
            <a:custGeom>
              <a:avLst/>
              <a:gdLst/>
              <a:ahLst/>
              <a:cxnLst/>
              <a:rect l="l" t="t" r="r" b="b"/>
              <a:pathLst>
                <a:path w="539" h="759" extrusionOk="0">
                  <a:moveTo>
                    <a:pt x="286" y="0"/>
                  </a:moveTo>
                  <a:cubicBezTo>
                    <a:pt x="238" y="0"/>
                    <a:pt x="192" y="28"/>
                    <a:pt x="171" y="70"/>
                  </a:cubicBezTo>
                  <a:cubicBezTo>
                    <a:pt x="138" y="170"/>
                    <a:pt x="171" y="237"/>
                    <a:pt x="171" y="303"/>
                  </a:cubicBezTo>
                  <a:cubicBezTo>
                    <a:pt x="138" y="403"/>
                    <a:pt x="138" y="503"/>
                    <a:pt x="71" y="570"/>
                  </a:cubicBezTo>
                  <a:cubicBezTo>
                    <a:pt x="0" y="664"/>
                    <a:pt x="96" y="759"/>
                    <a:pt x="194" y="759"/>
                  </a:cubicBezTo>
                  <a:cubicBezTo>
                    <a:pt x="235" y="759"/>
                    <a:pt x="275" y="743"/>
                    <a:pt x="305" y="704"/>
                  </a:cubicBezTo>
                  <a:cubicBezTo>
                    <a:pt x="438" y="537"/>
                    <a:pt x="538" y="203"/>
                    <a:pt x="371" y="36"/>
                  </a:cubicBezTo>
                  <a:cubicBezTo>
                    <a:pt x="346" y="11"/>
                    <a:pt x="316" y="0"/>
                    <a:pt x="28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  <p:sp>
          <p:nvSpPr>
            <p:cNvPr id="147" name="Google Shape;3120;p72">
              <a:extLst>
                <a:ext uri="{FF2B5EF4-FFF2-40B4-BE49-F238E27FC236}">
                  <a16:creationId xmlns:a16="http://schemas.microsoft.com/office/drawing/2014/main" id="{6684DC96-9ED1-4A92-8B41-37C3AE9F77B6}"/>
                </a:ext>
              </a:extLst>
            </p:cNvPr>
            <p:cNvSpPr/>
            <p:nvPr/>
          </p:nvSpPr>
          <p:spPr>
            <a:xfrm>
              <a:off x="5695243" y="3809880"/>
              <a:ext cx="23631" cy="15438"/>
            </a:xfrm>
            <a:custGeom>
              <a:avLst/>
              <a:gdLst/>
              <a:ahLst/>
              <a:cxnLst/>
              <a:rect l="l" t="t" r="r" b="b"/>
              <a:pathLst>
                <a:path w="1272" h="831" extrusionOk="0">
                  <a:moveTo>
                    <a:pt x="255" y="1"/>
                  </a:moveTo>
                  <a:cubicBezTo>
                    <a:pt x="78" y="1"/>
                    <a:pt x="0" y="241"/>
                    <a:pt x="189" y="304"/>
                  </a:cubicBezTo>
                  <a:cubicBezTo>
                    <a:pt x="522" y="404"/>
                    <a:pt x="722" y="604"/>
                    <a:pt x="989" y="804"/>
                  </a:cubicBezTo>
                  <a:cubicBezTo>
                    <a:pt x="1016" y="822"/>
                    <a:pt x="1050" y="830"/>
                    <a:pt x="1084" y="830"/>
                  </a:cubicBezTo>
                  <a:cubicBezTo>
                    <a:pt x="1177" y="830"/>
                    <a:pt x="1271" y="768"/>
                    <a:pt x="1223" y="671"/>
                  </a:cubicBezTo>
                  <a:cubicBezTo>
                    <a:pt x="1089" y="304"/>
                    <a:pt x="689" y="70"/>
                    <a:pt x="289" y="4"/>
                  </a:cubicBezTo>
                  <a:cubicBezTo>
                    <a:pt x="277" y="2"/>
                    <a:pt x="266" y="1"/>
                    <a:pt x="25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  <p:sp>
          <p:nvSpPr>
            <p:cNvPr id="148" name="Google Shape;3121;p72">
              <a:extLst>
                <a:ext uri="{FF2B5EF4-FFF2-40B4-BE49-F238E27FC236}">
                  <a16:creationId xmlns:a16="http://schemas.microsoft.com/office/drawing/2014/main" id="{CBC6E003-C897-45A6-8AEB-1DED60BE7841}"/>
                </a:ext>
              </a:extLst>
            </p:cNvPr>
            <p:cNvSpPr/>
            <p:nvPr/>
          </p:nvSpPr>
          <p:spPr>
            <a:xfrm>
              <a:off x="5649393" y="4020549"/>
              <a:ext cx="33254" cy="6428"/>
            </a:xfrm>
            <a:custGeom>
              <a:avLst/>
              <a:gdLst/>
              <a:ahLst/>
              <a:cxnLst/>
              <a:rect l="l" t="t" r="r" b="b"/>
              <a:pathLst>
                <a:path w="1790" h="346" extrusionOk="0">
                  <a:moveTo>
                    <a:pt x="121" y="1"/>
                  </a:moveTo>
                  <a:cubicBezTo>
                    <a:pt x="17" y="1"/>
                    <a:pt x="0" y="141"/>
                    <a:pt x="121" y="172"/>
                  </a:cubicBezTo>
                  <a:cubicBezTo>
                    <a:pt x="456" y="267"/>
                    <a:pt x="859" y="346"/>
                    <a:pt x="1233" y="346"/>
                  </a:cubicBezTo>
                  <a:cubicBezTo>
                    <a:pt x="1380" y="346"/>
                    <a:pt x="1523" y="334"/>
                    <a:pt x="1656" y="305"/>
                  </a:cubicBezTo>
                  <a:cubicBezTo>
                    <a:pt x="1789" y="272"/>
                    <a:pt x="1756" y="72"/>
                    <a:pt x="1623" y="38"/>
                  </a:cubicBezTo>
                  <a:cubicBezTo>
                    <a:pt x="1337" y="38"/>
                    <a:pt x="1062" y="60"/>
                    <a:pt x="785" y="60"/>
                  </a:cubicBezTo>
                  <a:cubicBezTo>
                    <a:pt x="578" y="60"/>
                    <a:pt x="369" y="48"/>
                    <a:pt x="155" y="5"/>
                  </a:cubicBezTo>
                  <a:cubicBezTo>
                    <a:pt x="143" y="2"/>
                    <a:pt x="132" y="1"/>
                    <a:pt x="12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  <p:sp>
          <p:nvSpPr>
            <p:cNvPr id="149" name="Google Shape;3122;p72">
              <a:extLst>
                <a:ext uri="{FF2B5EF4-FFF2-40B4-BE49-F238E27FC236}">
                  <a16:creationId xmlns:a16="http://schemas.microsoft.com/office/drawing/2014/main" id="{13778C63-3E7B-4A06-80A2-43DC78D30F9E}"/>
                </a:ext>
              </a:extLst>
            </p:cNvPr>
            <p:cNvSpPr/>
            <p:nvPr/>
          </p:nvSpPr>
          <p:spPr>
            <a:xfrm>
              <a:off x="5638005" y="3805941"/>
              <a:ext cx="39068" cy="7728"/>
            </a:xfrm>
            <a:custGeom>
              <a:avLst/>
              <a:gdLst/>
              <a:ahLst/>
              <a:cxnLst/>
              <a:rect l="l" t="t" r="r" b="b"/>
              <a:pathLst>
                <a:path w="2103" h="416" extrusionOk="0">
                  <a:moveTo>
                    <a:pt x="1368" y="1"/>
                  </a:moveTo>
                  <a:cubicBezTo>
                    <a:pt x="968" y="1"/>
                    <a:pt x="568" y="60"/>
                    <a:pt x="167" y="149"/>
                  </a:cubicBezTo>
                  <a:cubicBezTo>
                    <a:pt x="1" y="182"/>
                    <a:pt x="67" y="416"/>
                    <a:pt x="234" y="416"/>
                  </a:cubicBezTo>
                  <a:cubicBezTo>
                    <a:pt x="801" y="316"/>
                    <a:pt x="1368" y="316"/>
                    <a:pt x="1935" y="282"/>
                  </a:cubicBezTo>
                  <a:cubicBezTo>
                    <a:pt x="2069" y="282"/>
                    <a:pt x="2102" y="82"/>
                    <a:pt x="1969" y="49"/>
                  </a:cubicBezTo>
                  <a:cubicBezTo>
                    <a:pt x="1769" y="15"/>
                    <a:pt x="1568" y="1"/>
                    <a:pt x="136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  <p:sp>
          <p:nvSpPr>
            <p:cNvPr id="150" name="Google Shape;3123;p72">
              <a:extLst>
                <a:ext uri="{FF2B5EF4-FFF2-40B4-BE49-F238E27FC236}">
                  <a16:creationId xmlns:a16="http://schemas.microsoft.com/office/drawing/2014/main" id="{3B14938F-423C-4EE5-A192-A0832B3C95E9}"/>
                </a:ext>
              </a:extLst>
            </p:cNvPr>
            <p:cNvSpPr/>
            <p:nvPr/>
          </p:nvSpPr>
          <p:spPr>
            <a:xfrm>
              <a:off x="5584261" y="4013768"/>
              <a:ext cx="40759" cy="8843"/>
            </a:xfrm>
            <a:custGeom>
              <a:avLst/>
              <a:gdLst/>
              <a:ahLst/>
              <a:cxnLst/>
              <a:rect l="l" t="t" r="r" b="b"/>
              <a:pathLst>
                <a:path w="2194" h="476" extrusionOk="0">
                  <a:moveTo>
                    <a:pt x="200" y="0"/>
                  </a:moveTo>
                  <a:cubicBezTo>
                    <a:pt x="52" y="0"/>
                    <a:pt x="0" y="270"/>
                    <a:pt x="158" y="270"/>
                  </a:cubicBezTo>
                  <a:cubicBezTo>
                    <a:pt x="724" y="359"/>
                    <a:pt x="1290" y="475"/>
                    <a:pt x="1833" y="475"/>
                  </a:cubicBezTo>
                  <a:cubicBezTo>
                    <a:pt x="1898" y="475"/>
                    <a:pt x="1962" y="474"/>
                    <a:pt x="2026" y="470"/>
                  </a:cubicBezTo>
                  <a:cubicBezTo>
                    <a:pt x="2160" y="470"/>
                    <a:pt x="2193" y="270"/>
                    <a:pt x="2060" y="237"/>
                  </a:cubicBezTo>
                  <a:cubicBezTo>
                    <a:pt x="1459" y="70"/>
                    <a:pt x="825" y="70"/>
                    <a:pt x="225" y="3"/>
                  </a:cubicBezTo>
                  <a:cubicBezTo>
                    <a:pt x="216" y="1"/>
                    <a:pt x="208" y="0"/>
                    <a:pt x="20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  <p:sp>
          <p:nvSpPr>
            <p:cNvPr id="151" name="Google Shape;3124;p72">
              <a:extLst>
                <a:ext uri="{FF2B5EF4-FFF2-40B4-BE49-F238E27FC236}">
                  <a16:creationId xmlns:a16="http://schemas.microsoft.com/office/drawing/2014/main" id="{2E72A395-3C29-45D7-8A66-3C053E54C3AA}"/>
                </a:ext>
              </a:extLst>
            </p:cNvPr>
            <p:cNvSpPr/>
            <p:nvPr/>
          </p:nvSpPr>
          <p:spPr>
            <a:xfrm>
              <a:off x="5565052" y="3809248"/>
              <a:ext cx="36412" cy="7022"/>
            </a:xfrm>
            <a:custGeom>
              <a:avLst/>
              <a:gdLst/>
              <a:ahLst/>
              <a:cxnLst/>
              <a:rect l="l" t="t" r="r" b="b"/>
              <a:pathLst>
                <a:path w="1960" h="378" extrusionOk="0">
                  <a:moveTo>
                    <a:pt x="133" y="1"/>
                  </a:moveTo>
                  <a:cubicBezTo>
                    <a:pt x="21" y="1"/>
                    <a:pt x="0" y="207"/>
                    <a:pt x="125" y="238"/>
                  </a:cubicBezTo>
                  <a:cubicBezTo>
                    <a:pt x="475" y="320"/>
                    <a:pt x="826" y="377"/>
                    <a:pt x="1176" y="377"/>
                  </a:cubicBezTo>
                  <a:cubicBezTo>
                    <a:pt x="1393" y="377"/>
                    <a:pt x="1609" y="355"/>
                    <a:pt x="1826" y="304"/>
                  </a:cubicBezTo>
                  <a:cubicBezTo>
                    <a:pt x="1960" y="304"/>
                    <a:pt x="1926" y="71"/>
                    <a:pt x="1793" y="71"/>
                  </a:cubicBezTo>
                  <a:cubicBezTo>
                    <a:pt x="1259" y="71"/>
                    <a:pt x="692" y="71"/>
                    <a:pt x="158" y="4"/>
                  </a:cubicBezTo>
                  <a:cubicBezTo>
                    <a:pt x="149" y="2"/>
                    <a:pt x="141" y="1"/>
                    <a:pt x="13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  <p:sp>
          <p:nvSpPr>
            <p:cNvPr id="152" name="Google Shape;3125;p72">
              <a:extLst>
                <a:ext uri="{FF2B5EF4-FFF2-40B4-BE49-F238E27FC236}">
                  <a16:creationId xmlns:a16="http://schemas.microsoft.com/office/drawing/2014/main" id="{A9EEC303-CB8E-4999-9A41-72243CB9EAB6}"/>
                </a:ext>
              </a:extLst>
            </p:cNvPr>
            <p:cNvSpPr/>
            <p:nvPr/>
          </p:nvSpPr>
          <p:spPr>
            <a:xfrm>
              <a:off x="5519035" y="4011334"/>
              <a:ext cx="30987" cy="9307"/>
            </a:xfrm>
            <a:custGeom>
              <a:avLst/>
              <a:gdLst/>
              <a:ahLst/>
              <a:cxnLst/>
              <a:rect l="l" t="t" r="r" b="b"/>
              <a:pathLst>
                <a:path w="1668" h="501" extrusionOk="0">
                  <a:moveTo>
                    <a:pt x="1468" y="1"/>
                  </a:moveTo>
                  <a:cubicBezTo>
                    <a:pt x="1034" y="1"/>
                    <a:pt x="567" y="167"/>
                    <a:pt x="167" y="267"/>
                  </a:cubicBezTo>
                  <a:cubicBezTo>
                    <a:pt x="0" y="301"/>
                    <a:pt x="67" y="501"/>
                    <a:pt x="234" y="501"/>
                  </a:cubicBezTo>
                  <a:cubicBezTo>
                    <a:pt x="634" y="434"/>
                    <a:pt x="1101" y="434"/>
                    <a:pt x="1501" y="267"/>
                  </a:cubicBezTo>
                  <a:cubicBezTo>
                    <a:pt x="1668" y="234"/>
                    <a:pt x="1635" y="1"/>
                    <a:pt x="146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  <p:sp>
          <p:nvSpPr>
            <p:cNvPr id="153" name="Google Shape;3126;p72">
              <a:extLst>
                <a:ext uri="{FF2B5EF4-FFF2-40B4-BE49-F238E27FC236}">
                  <a16:creationId xmlns:a16="http://schemas.microsoft.com/office/drawing/2014/main" id="{8F63DC93-EA08-4AA3-850F-1760C2E7E71D}"/>
                </a:ext>
              </a:extLst>
            </p:cNvPr>
            <p:cNvSpPr/>
            <p:nvPr/>
          </p:nvSpPr>
          <p:spPr>
            <a:xfrm>
              <a:off x="5499194" y="3803117"/>
              <a:ext cx="37192" cy="7134"/>
            </a:xfrm>
            <a:custGeom>
              <a:avLst/>
              <a:gdLst/>
              <a:ahLst/>
              <a:cxnLst/>
              <a:rect l="l" t="t" r="r" b="b"/>
              <a:pathLst>
                <a:path w="2002" h="384" extrusionOk="0">
                  <a:moveTo>
                    <a:pt x="167" y="1"/>
                  </a:moveTo>
                  <a:cubicBezTo>
                    <a:pt x="34" y="1"/>
                    <a:pt x="1" y="234"/>
                    <a:pt x="134" y="267"/>
                  </a:cubicBezTo>
                  <a:cubicBezTo>
                    <a:pt x="503" y="333"/>
                    <a:pt x="873" y="384"/>
                    <a:pt x="1242" y="384"/>
                  </a:cubicBezTo>
                  <a:cubicBezTo>
                    <a:pt x="1440" y="384"/>
                    <a:pt x="1638" y="369"/>
                    <a:pt x="1835" y="334"/>
                  </a:cubicBezTo>
                  <a:cubicBezTo>
                    <a:pt x="2002" y="301"/>
                    <a:pt x="1969" y="67"/>
                    <a:pt x="1802" y="67"/>
                  </a:cubicBezTo>
                  <a:cubicBezTo>
                    <a:pt x="1235" y="34"/>
                    <a:pt x="701" y="67"/>
                    <a:pt x="16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  <p:sp>
          <p:nvSpPr>
            <p:cNvPr id="154" name="Google Shape;3127;p72">
              <a:extLst>
                <a:ext uri="{FF2B5EF4-FFF2-40B4-BE49-F238E27FC236}">
                  <a16:creationId xmlns:a16="http://schemas.microsoft.com/office/drawing/2014/main" id="{DDE9C24D-BD66-4AE7-9954-FEC1E7120601}"/>
                </a:ext>
              </a:extLst>
            </p:cNvPr>
            <p:cNvSpPr/>
            <p:nvPr/>
          </p:nvSpPr>
          <p:spPr>
            <a:xfrm>
              <a:off x="5460349" y="4016220"/>
              <a:ext cx="37006" cy="6558"/>
            </a:xfrm>
            <a:custGeom>
              <a:avLst/>
              <a:gdLst/>
              <a:ahLst/>
              <a:cxnLst/>
              <a:rect l="l" t="t" r="r" b="b"/>
              <a:pathLst>
                <a:path w="1992" h="353" extrusionOk="0">
                  <a:moveTo>
                    <a:pt x="128" y="1"/>
                  </a:moveTo>
                  <a:cubicBezTo>
                    <a:pt x="19" y="1"/>
                    <a:pt x="0" y="174"/>
                    <a:pt x="123" y="205"/>
                  </a:cubicBezTo>
                  <a:cubicBezTo>
                    <a:pt x="502" y="294"/>
                    <a:pt x="894" y="353"/>
                    <a:pt x="1292" y="353"/>
                  </a:cubicBezTo>
                  <a:cubicBezTo>
                    <a:pt x="1491" y="353"/>
                    <a:pt x="1691" y="338"/>
                    <a:pt x="1891" y="305"/>
                  </a:cubicBezTo>
                  <a:cubicBezTo>
                    <a:pt x="1991" y="271"/>
                    <a:pt x="1958" y="105"/>
                    <a:pt x="1858" y="105"/>
                  </a:cubicBezTo>
                  <a:cubicBezTo>
                    <a:pt x="1291" y="71"/>
                    <a:pt x="724" y="105"/>
                    <a:pt x="157" y="4"/>
                  </a:cubicBezTo>
                  <a:cubicBezTo>
                    <a:pt x="147" y="2"/>
                    <a:pt x="137" y="1"/>
                    <a:pt x="12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  <p:sp>
          <p:nvSpPr>
            <p:cNvPr id="155" name="Google Shape;3128;p72">
              <a:extLst>
                <a:ext uri="{FF2B5EF4-FFF2-40B4-BE49-F238E27FC236}">
                  <a16:creationId xmlns:a16="http://schemas.microsoft.com/office/drawing/2014/main" id="{E1A4A4D2-6B71-4A4C-82C0-E88FDD47A0BA}"/>
                </a:ext>
              </a:extLst>
            </p:cNvPr>
            <p:cNvSpPr/>
            <p:nvPr/>
          </p:nvSpPr>
          <p:spPr>
            <a:xfrm>
              <a:off x="5441567" y="3805848"/>
              <a:ext cx="35966" cy="6335"/>
            </a:xfrm>
            <a:custGeom>
              <a:avLst/>
              <a:gdLst/>
              <a:ahLst/>
              <a:cxnLst/>
              <a:rect l="l" t="t" r="r" b="b"/>
              <a:pathLst>
                <a:path w="1936" h="341" extrusionOk="0">
                  <a:moveTo>
                    <a:pt x="1193" y="1"/>
                  </a:moveTo>
                  <a:cubicBezTo>
                    <a:pt x="856" y="1"/>
                    <a:pt x="512" y="33"/>
                    <a:pt x="167" y="54"/>
                  </a:cubicBezTo>
                  <a:cubicBezTo>
                    <a:pt x="0" y="54"/>
                    <a:pt x="0" y="287"/>
                    <a:pt x="167" y="287"/>
                  </a:cubicBezTo>
                  <a:cubicBezTo>
                    <a:pt x="512" y="307"/>
                    <a:pt x="856" y="340"/>
                    <a:pt x="1193" y="340"/>
                  </a:cubicBezTo>
                  <a:cubicBezTo>
                    <a:pt x="1411" y="340"/>
                    <a:pt x="1626" y="326"/>
                    <a:pt x="1835" y="287"/>
                  </a:cubicBezTo>
                  <a:cubicBezTo>
                    <a:pt x="1935" y="254"/>
                    <a:pt x="1935" y="87"/>
                    <a:pt x="1835" y="54"/>
                  </a:cubicBezTo>
                  <a:cubicBezTo>
                    <a:pt x="1626" y="14"/>
                    <a:pt x="1411" y="1"/>
                    <a:pt x="119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  <p:sp>
          <p:nvSpPr>
            <p:cNvPr id="156" name="Google Shape;3129;p72">
              <a:extLst>
                <a:ext uri="{FF2B5EF4-FFF2-40B4-BE49-F238E27FC236}">
                  <a16:creationId xmlns:a16="http://schemas.microsoft.com/office/drawing/2014/main" id="{5D2367B7-2BB5-462B-8628-6AA5039A88A5}"/>
                </a:ext>
              </a:extLst>
            </p:cNvPr>
            <p:cNvSpPr/>
            <p:nvPr/>
          </p:nvSpPr>
          <p:spPr>
            <a:xfrm>
              <a:off x="5396331" y="4017075"/>
              <a:ext cx="35334" cy="5685"/>
            </a:xfrm>
            <a:custGeom>
              <a:avLst/>
              <a:gdLst/>
              <a:ahLst/>
              <a:cxnLst/>
              <a:rect l="l" t="t" r="r" b="b"/>
              <a:pathLst>
                <a:path w="1902" h="306" extrusionOk="0">
                  <a:moveTo>
                    <a:pt x="963" y="0"/>
                  </a:moveTo>
                  <a:cubicBezTo>
                    <a:pt x="692" y="0"/>
                    <a:pt x="417" y="8"/>
                    <a:pt x="134" y="25"/>
                  </a:cubicBezTo>
                  <a:cubicBezTo>
                    <a:pt x="0" y="25"/>
                    <a:pt x="0" y="259"/>
                    <a:pt x="134" y="292"/>
                  </a:cubicBezTo>
                  <a:cubicBezTo>
                    <a:pt x="300" y="302"/>
                    <a:pt x="463" y="306"/>
                    <a:pt x="624" y="306"/>
                  </a:cubicBezTo>
                  <a:cubicBezTo>
                    <a:pt x="1013" y="306"/>
                    <a:pt x="1391" y="282"/>
                    <a:pt x="1768" y="259"/>
                  </a:cubicBezTo>
                  <a:cubicBezTo>
                    <a:pt x="1902" y="259"/>
                    <a:pt x="1902" y="59"/>
                    <a:pt x="1768" y="25"/>
                  </a:cubicBezTo>
                  <a:cubicBezTo>
                    <a:pt x="1501" y="8"/>
                    <a:pt x="1234" y="0"/>
                    <a:pt x="96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  <p:sp>
          <p:nvSpPr>
            <p:cNvPr id="157" name="Google Shape;3130;p72">
              <a:extLst>
                <a:ext uri="{FF2B5EF4-FFF2-40B4-BE49-F238E27FC236}">
                  <a16:creationId xmlns:a16="http://schemas.microsoft.com/office/drawing/2014/main" id="{645476F7-FE16-4EFB-A623-D285D98456CB}"/>
                </a:ext>
              </a:extLst>
            </p:cNvPr>
            <p:cNvSpPr/>
            <p:nvPr/>
          </p:nvSpPr>
          <p:spPr>
            <a:xfrm>
              <a:off x="5382082" y="3805941"/>
              <a:ext cx="32232" cy="6149"/>
            </a:xfrm>
            <a:custGeom>
              <a:avLst/>
              <a:gdLst/>
              <a:ahLst/>
              <a:cxnLst/>
              <a:rect l="l" t="t" r="r" b="b"/>
              <a:pathLst>
                <a:path w="1735" h="331" extrusionOk="0">
                  <a:moveTo>
                    <a:pt x="1101" y="1"/>
                  </a:moveTo>
                  <a:cubicBezTo>
                    <a:pt x="790" y="1"/>
                    <a:pt x="478" y="15"/>
                    <a:pt x="167" y="15"/>
                  </a:cubicBezTo>
                  <a:cubicBezTo>
                    <a:pt x="0" y="15"/>
                    <a:pt x="0" y="316"/>
                    <a:pt x="167" y="316"/>
                  </a:cubicBezTo>
                  <a:cubicBezTo>
                    <a:pt x="478" y="316"/>
                    <a:pt x="790" y="330"/>
                    <a:pt x="1101" y="330"/>
                  </a:cubicBezTo>
                  <a:cubicBezTo>
                    <a:pt x="1257" y="330"/>
                    <a:pt x="1412" y="327"/>
                    <a:pt x="1568" y="316"/>
                  </a:cubicBezTo>
                  <a:cubicBezTo>
                    <a:pt x="1735" y="282"/>
                    <a:pt x="1735" y="49"/>
                    <a:pt x="1568" y="15"/>
                  </a:cubicBezTo>
                  <a:cubicBezTo>
                    <a:pt x="1412" y="4"/>
                    <a:pt x="1257" y="1"/>
                    <a:pt x="110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  <p:sp>
          <p:nvSpPr>
            <p:cNvPr id="158" name="Google Shape;3131;p72">
              <a:extLst>
                <a:ext uri="{FF2B5EF4-FFF2-40B4-BE49-F238E27FC236}">
                  <a16:creationId xmlns:a16="http://schemas.microsoft.com/office/drawing/2014/main" id="{A18958F9-CDFA-4FB9-BCCA-352958E3EFD1}"/>
                </a:ext>
              </a:extLst>
            </p:cNvPr>
            <p:cNvSpPr/>
            <p:nvPr/>
          </p:nvSpPr>
          <p:spPr>
            <a:xfrm>
              <a:off x="5328783" y="4018152"/>
              <a:ext cx="35334" cy="6223"/>
            </a:xfrm>
            <a:custGeom>
              <a:avLst/>
              <a:gdLst/>
              <a:ahLst/>
              <a:cxnLst/>
              <a:rect l="l" t="t" r="r" b="b"/>
              <a:pathLst>
                <a:path w="1902" h="335" extrusionOk="0">
                  <a:moveTo>
                    <a:pt x="1768" y="1"/>
                  </a:moveTo>
                  <a:cubicBezTo>
                    <a:pt x="1201" y="1"/>
                    <a:pt x="667" y="67"/>
                    <a:pt x="134" y="134"/>
                  </a:cubicBezTo>
                  <a:cubicBezTo>
                    <a:pt x="34" y="134"/>
                    <a:pt x="0" y="334"/>
                    <a:pt x="134" y="334"/>
                  </a:cubicBezTo>
                  <a:cubicBezTo>
                    <a:pt x="667" y="301"/>
                    <a:pt x="1235" y="301"/>
                    <a:pt x="1768" y="234"/>
                  </a:cubicBezTo>
                  <a:cubicBezTo>
                    <a:pt x="1902" y="234"/>
                    <a:pt x="1902" y="1"/>
                    <a:pt x="176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  <p:sp>
          <p:nvSpPr>
            <p:cNvPr id="159" name="Google Shape;3132;p72">
              <a:extLst>
                <a:ext uri="{FF2B5EF4-FFF2-40B4-BE49-F238E27FC236}">
                  <a16:creationId xmlns:a16="http://schemas.microsoft.com/office/drawing/2014/main" id="{0B61D4D7-3748-4EF8-943D-B458DA751036}"/>
                </a:ext>
              </a:extLst>
            </p:cNvPr>
            <p:cNvSpPr/>
            <p:nvPr/>
          </p:nvSpPr>
          <p:spPr>
            <a:xfrm>
              <a:off x="5321352" y="3804362"/>
              <a:ext cx="35947" cy="7450"/>
            </a:xfrm>
            <a:custGeom>
              <a:avLst/>
              <a:gdLst/>
              <a:ahLst/>
              <a:cxnLst/>
              <a:rect l="l" t="t" r="r" b="b"/>
              <a:pathLst>
                <a:path w="1935" h="401" extrusionOk="0">
                  <a:moveTo>
                    <a:pt x="234" y="0"/>
                  </a:moveTo>
                  <a:cubicBezTo>
                    <a:pt x="67" y="0"/>
                    <a:pt x="0" y="267"/>
                    <a:pt x="200" y="301"/>
                  </a:cubicBezTo>
                  <a:cubicBezTo>
                    <a:pt x="701" y="367"/>
                    <a:pt x="1234" y="401"/>
                    <a:pt x="1735" y="401"/>
                  </a:cubicBezTo>
                  <a:cubicBezTo>
                    <a:pt x="1868" y="401"/>
                    <a:pt x="1935" y="134"/>
                    <a:pt x="1768" y="100"/>
                  </a:cubicBezTo>
                  <a:cubicBezTo>
                    <a:pt x="1268" y="34"/>
                    <a:pt x="734" y="0"/>
                    <a:pt x="23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  <p:sp>
          <p:nvSpPr>
            <p:cNvPr id="160" name="Google Shape;3133;p72">
              <a:extLst>
                <a:ext uri="{FF2B5EF4-FFF2-40B4-BE49-F238E27FC236}">
                  <a16:creationId xmlns:a16="http://schemas.microsoft.com/office/drawing/2014/main" id="{5203E014-BC65-455E-A02B-421D4CE26C8B}"/>
                </a:ext>
              </a:extLst>
            </p:cNvPr>
            <p:cNvSpPr/>
            <p:nvPr/>
          </p:nvSpPr>
          <p:spPr>
            <a:xfrm>
              <a:off x="5268666" y="4019731"/>
              <a:ext cx="29761" cy="5257"/>
            </a:xfrm>
            <a:custGeom>
              <a:avLst/>
              <a:gdLst/>
              <a:ahLst/>
              <a:cxnLst/>
              <a:rect l="l" t="t" r="r" b="b"/>
              <a:pathLst>
                <a:path w="1602" h="283" extrusionOk="0">
                  <a:moveTo>
                    <a:pt x="1035" y="1"/>
                  </a:moveTo>
                  <a:cubicBezTo>
                    <a:pt x="746" y="1"/>
                    <a:pt x="457" y="16"/>
                    <a:pt x="167" y="16"/>
                  </a:cubicBezTo>
                  <a:cubicBezTo>
                    <a:pt x="1" y="16"/>
                    <a:pt x="1" y="282"/>
                    <a:pt x="167" y="282"/>
                  </a:cubicBezTo>
                  <a:cubicBezTo>
                    <a:pt x="601" y="282"/>
                    <a:pt x="1035" y="282"/>
                    <a:pt x="1468" y="216"/>
                  </a:cubicBezTo>
                  <a:cubicBezTo>
                    <a:pt x="1568" y="216"/>
                    <a:pt x="1602" y="16"/>
                    <a:pt x="1468" y="16"/>
                  </a:cubicBezTo>
                  <a:cubicBezTo>
                    <a:pt x="1324" y="4"/>
                    <a:pt x="1179" y="1"/>
                    <a:pt x="103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  <p:sp>
          <p:nvSpPr>
            <p:cNvPr id="161" name="Google Shape;3134;p72">
              <a:extLst>
                <a:ext uri="{FF2B5EF4-FFF2-40B4-BE49-F238E27FC236}">
                  <a16:creationId xmlns:a16="http://schemas.microsoft.com/office/drawing/2014/main" id="{40C4DA04-A9E0-42A8-9343-C755025AECF2}"/>
                </a:ext>
              </a:extLst>
            </p:cNvPr>
            <p:cNvSpPr/>
            <p:nvPr/>
          </p:nvSpPr>
          <p:spPr>
            <a:xfrm>
              <a:off x="5261235" y="3808691"/>
              <a:ext cx="23556" cy="4644"/>
            </a:xfrm>
            <a:custGeom>
              <a:avLst/>
              <a:gdLst/>
              <a:ahLst/>
              <a:cxnLst/>
              <a:rect l="l" t="t" r="r" b="b"/>
              <a:pathLst>
                <a:path w="1268" h="250" extrusionOk="0">
                  <a:moveTo>
                    <a:pt x="134" y="1"/>
                  </a:moveTo>
                  <a:cubicBezTo>
                    <a:pt x="0" y="34"/>
                    <a:pt x="0" y="234"/>
                    <a:pt x="134" y="234"/>
                  </a:cubicBezTo>
                  <a:cubicBezTo>
                    <a:pt x="356" y="234"/>
                    <a:pt x="564" y="249"/>
                    <a:pt x="776" y="249"/>
                  </a:cubicBezTo>
                  <a:cubicBezTo>
                    <a:pt x="883" y="249"/>
                    <a:pt x="990" y="245"/>
                    <a:pt x="1101" y="234"/>
                  </a:cubicBezTo>
                  <a:cubicBezTo>
                    <a:pt x="1268" y="234"/>
                    <a:pt x="1268" y="1"/>
                    <a:pt x="110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  <p:sp>
          <p:nvSpPr>
            <p:cNvPr id="162" name="Google Shape;3135;p72">
              <a:extLst>
                <a:ext uri="{FF2B5EF4-FFF2-40B4-BE49-F238E27FC236}">
                  <a16:creationId xmlns:a16="http://schemas.microsoft.com/office/drawing/2014/main" id="{A643CE63-4700-46C3-859D-F2F4CB45A35C}"/>
                </a:ext>
              </a:extLst>
            </p:cNvPr>
            <p:cNvSpPr/>
            <p:nvPr/>
          </p:nvSpPr>
          <p:spPr>
            <a:xfrm>
              <a:off x="5195545" y="4021589"/>
              <a:ext cx="34721" cy="4644"/>
            </a:xfrm>
            <a:custGeom>
              <a:avLst/>
              <a:gdLst/>
              <a:ahLst/>
              <a:cxnLst/>
              <a:rect l="l" t="t" r="r" b="b"/>
              <a:pathLst>
                <a:path w="1869" h="250" extrusionOk="0">
                  <a:moveTo>
                    <a:pt x="1201" y="1"/>
                  </a:moveTo>
                  <a:cubicBezTo>
                    <a:pt x="846" y="1"/>
                    <a:pt x="490" y="16"/>
                    <a:pt x="134" y="16"/>
                  </a:cubicBezTo>
                  <a:cubicBezTo>
                    <a:pt x="1" y="16"/>
                    <a:pt x="1" y="249"/>
                    <a:pt x="134" y="249"/>
                  </a:cubicBezTo>
                  <a:lnTo>
                    <a:pt x="1735" y="249"/>
                  </a:lnTo>
                  <a:cubicBezTo>
                    <a:pt x="1869" y="216"/>
                    <a:pt x="1869" y="16"/>
                    <a:pt x="1735" y="16"/>
                  </a:cubicBezTo>
                  <a:cubicBezTo>
                    <a:pt x="1557" y="5"/>
                    <a:pt x="1379" y="1"/>
                    <a:pt x="120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  <p:sp>
          <p:nvSpPr>
            <p:cNvPr id="163" name="Google Shape;3136;p72">
              <a:extLst>
                <a:ext uri="{FF2B5EF4-FFF2-40B4-BE49-F238E27FC236}">
                  <a16:creationId xmlns:a16="http://schemas.microsoft.com/office/drawing/2014/main" id="{0EBBB257-C2A5-4029-9AF9-6F7FC1761C18}"/>
                </a:ext>
              </a:extLst>
            </p:cNvPr>
            <p:cNvSpPr/>
            <p:nvPr/>
          </p:nvSpPr>
          <p:spPr>
            <a:xfrm>
              <a:off x="5191421" y="3805514"/>
              <a:ext cx="27699" cy="6186"/>
            </a:xfrm>
            <a:custGeom>
              <a:avLst/>
              <a:gdLst/>
              <a:ahLst/>
              <a:cxnLst/>
              <a:rect l="l" t="t" r="r" b="b"/>
              <a:pathLst>
                <a:path w="1491" h="333" extrusionOk="0">
                  <a:moveTo>
                    <a:pt x="123" y="1"/>
                  </a:moveTo>
                  <a:cubicBezTo>
                    <a:pt x="18" y="1"/>
                    <a:pt x="1" y="144"/>
                    <a:pt x="122" y="205"/>
                  </a:cubicBezTo>
                  <a:cubicBezTo>
                    <a:pt x="411" y="277"/>
                    <a:pt x="700" y="332"/>
                    <a:pt x="1001" y="332"/>
                  </a:cubicBezTo>
                  <a:cubicBezTo>
                    <a:pt x="1117" y="332"/>
                    <a:pt x="1236" y="324"/>
                    <a:pt x="1357" y="305"/>
                  </a:cubicBezTo>
                  <a:cubicBezTo>
                    <a:pt x="1490" y="272"/>
                    <a:pt x="1457" y="72"/>
                    <a:pt x="1323" y="72"/>
                  </a:cubicBezTo>
                  <a:cubicBezTo>
                    <a:pt x="923" y="72"/>
                    <a:pt x="556" y="72"/>
                    <a:pt x="156" y="5"/>
                  </a:cubicBezTo>
                  <a:cubicBezTo>
                    <a:pt x="144" y="2"/>
                    <a:pt x="133" y="1"/>
                    <a:pt x="12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  <p:sp>
          <p:nvSpPr>
            <p:cNvPr id="164" name="Google Shape;3137;p72">
              <a:extLst>
                <a:ext uri="{FF2B5EF4-FFF2-40B4-BE49-F238E27FC236}">
                  <a16:creationId xmlns:a16="http://schemas.microsoft.com/office/drawing/2014/main" id="{C89536AD-59E9-4A0F-B44C-CBEC095D7105}"/>
                </a:ext>
              </a:extLst>
            </p:cNvPr>
            <p:cNvSpPr/>
            <p:nvPr/>
          </p:nvSpPr>
          <p:spPr>
            <a:xfrm>
              <a:off x="5125526" y="3804195"/>
              <a:ext cx="31619" cy="5406"/>
            </a:xfrm>
            <a:custGeom>
              <a:avLst/>
              <a:gdLst/>
              <a:ahLst/>
              <a:cxnLst/>
              <a:rect l="l" t="t" r="r" b="b"/>
              <a:pathLst>
                <a:path w="1702" h="291" extrusionOk="0">
                  <a:moveTo>
                    <a:pt x="867" y="1"/>
                  </a:moveTo>
                  <a:cubicBezTo>
                    <a:pt x="634" y="1"/>
                    <a:pt x="400" y="9"/>
                    <a:pt x="167" y="9"/>
                  </a:cubicBezTo>
                  <a:cubicBezTo>
                    <a:pt x="0" y="9"/>
                    <a:pt x="0" y="276"/>
                    <a:pt x="167" y="276"/>
                  </a:cubicBezTo>
                  <a:cubicBezTo>
                    <a:pt x="478" y="276"/>
                    <a:pt x="790" y="291"/>
                    <a:pt x="1101" y="291"/>
                  </a:cubicBezTo>
                  <a:cubicBezTo>
                    <a:pt x="1257" y="291"/>
                    <a:pt x="1412" y="287"/>
                    <a:pt x="1568" y="276"/>
                  </a:cubicBezTo>
                  <a:cubicBezTo>
                    <a:pt x="1701" y="243"/>
                    <a:pt x="1701" y="43"/>
                    <a:pt x="1568" y="43"/>
                  </a:cubicBezTo>
                  <a:cubicBezTo>
                    <a:pt x="1334" y="9"/>
                    <a:pt x="1101" y="1"/>
                    <a:pt x="86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  <p:sp>
          <p:nvSpPr>
            <p:cNvPr id="165" name="Google Shape;3138;p72">
              <a:extLst>
                <a:ext uri="{FF2B5EF4-FFF2-40B4-BE49-F238E27FC236}">
                  <a16:creationId xmlns:a16="http://schemas.microsoft.com/office/drawing/2014/main" id="{F0353274-F2CB-458A-96F7-1F3D9DEB3BCE}"/>
                </a:ext>
              </a:extLst>
            </p:cNvPr>
            <p:cNvSpPr/>
            <p:nvPr/>
          </p:nvSpPr>
          <p:spPr>
            <a:xfrm>
              <a:off x="5122424" y="4025936"/>
              <a:ext cx="32232" cy="4013"/>
            </a:xfrm>
            <a:custGeom>
              <a:avLst/>
              <a:gdLst/>
              <a:ahLst/>
              <a:cxnLst/>
              <a:rect l="l" t="t" r="r" b="b"/>
              <a:pathLst>
                <a:path w="1735" h="216" extrusionOk="0">
                  <a:moveTo>
                    <a:pt x="1101" y="0"/>
                  </a:moveTo>
                  <a:cubicBezTo>
                    <a:pt x="768" y="0"/>
                    <a:pt x="434" y="15"/>
                    <a:pt x="100" y="15"/>
                  </a:cubicBezTo>
                  <a:cubicBezTo>
                    <a:pt x="0" y="15"/>
                    <a:pt x="0" y="215"/>
                    <a:pt x="100" y="215"/>
                  </a:cubicBezTo>
                  <a:lnTo>
                    <a:pt x="1602" y="215"/>
                  </a:lnTo>
                  <a:cubicBezTo>
                    <a:pt x="1735" y="182"/>
                    <a:pt x="1735" y="15"/>
                    <a:pt x="1602" y="15"/>
                  </a:cubicBezTo>
                  <a:cubicBezTo>
                    <a:pt x="1435" y="4"/>
                    <a:pt x="1268" y="0"/>
                    <a:pt x="110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  <p:sp>
          <p:nvSpPr>
            <p:cNvPr id="166" name="Google Shape;3139;p72">
              <a:extLst>
                <a:ext uri="{FF2B5EF4-FFF2-40B4-BE49-F238E27FC236}">
                  <a16:creationId xmlns:a16="http://schemas.microsoft.com/office/drawing/2014/main" id="{84CBB390-47E6-414E-9FA1-E76B4A340600}"/>
                </a:ext>
              </a:extLst>
            </p:cNvPr>
            <p:cNvSpPr/>
            <p:nvPr/>
          </p:nvSpPr>
          <p:spPr>
            <a:xfrm>
              <a:off x="5058592" y="3805607"/>
              <a:ext cx="37211" cy="6205"/>
            </a:xfrm>
            <a:custGeom>
              <a:avLst/>
              <a:gdLst/>
              <a:ahLst/>
              <a:cxnLst/>
              <a:rect l="l" t="t" r="r" b="b"/>
              <a:pathLst>
                <a:path w="2003" h="334" extrusionOk="0">
                  <a:moveTo>
                    <a:pt x="101" y="0"/>
                  </a:moveTo>
                  <a:cubicBezTo>
                    <a:pt x="1" y="0"/>
                    <a:pt x="1" y="167"/>
                    <a:pt x="101" y="167"/>
                  </a:cubicBezTo>
                  <a:cubicBezTo>
                    <a:pt x="668" y="234"/>
                    <a:pt x="1268" y="334"/>
                    <a:pt x="1835" y="334"/>
                  </a:cubicBezTo>
                  <a:cubicBezTo>
                    <a:pt x="1969" y="300"/>
                    <a:pt x="2002" y="133"/>
                    <a:pt x="1869" y="100"/>
                  </a:cubicBezTo>
                  <a:cubicBezTo>
                    <a:pt x="1302" y="0"/>
                    <a:pt x="701" y="0"/>
                    <a:pt x="10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  <p:sp>
          <p:nvSpPr>
            <p:cNvPr id="167" name="Google Shape;3140;p72">
              <a:extLst>
                <a:ext uri="{FF2B5EF4-FFF2-40B4-BE49-F238E27FC236}">
                  <a16:creationId xmlns:a16="http://schemas.microsoft.com/office/drawing/2014/main" id="{99FD8121-99FF-4962-9F16-8F0D50A9DCA3}"/>
                </a:ext>
              </a:extLst>
            </p:cNvPr>
            <p:cNvSpPr/>
            <p:nvPr/>
          </p:nvSpPr>
          <p:spPr>
            <a:xfrm>
              <a:off x="5060022" y="4024933"/>
              <a:ext cx="33291" cy="6316"/>
            </a:xfrm>
            <a:custGeom>
              <a:avLst/>
              <a:gdLst/>
              <a:ahLst/>
              <a:cxnLst/>
              <a:rect l="l" t="t" r="r" b="b"/>
              <a:pathLst>
                <a:path w="1792" h="340" extrusionOk="0">
                  <a:moveTo>
                    <a:pt x="806" y="1"/>
                  </a:moveTo>
                  <a:cubicBezTo>
                    <a:pt x="573" y="1"/>
                    <a:pt x="342" y="25"/>
                    <a:pt x="124" y="69"/>
                  </a:cubicBezTo>
                  <a:cubicBezTo>
                    <a:pt x="1" y="100"/>
                    <a:pt x="20" y="273"/>
                    <a:pt x="128" y="273"/>
                  </a:cubicBezTo>
                  <a:cubicBezTo>
                    <a:pt x="137" y="273"/>
                    <a:pt x="147" y="272"/>
                    <a:pt x="157" y="269"/>
                  </a:cubicBezTo>
                  <a:cubicBezTo>
                    <a:pt x="657" y="269"/>
                    <a:pt x="1158" y="336"/>
                    <a:pt x="1658" y="336"/>
                  </a:cubicBezTo>
                  <a:cubicBezTo>
                    <a:pt x="1668" y="339"/>
                    <a:pt x="1678" y="340"/>
                    <a:pt x="1686" y="340"/>
                  </a:cubicBezTo>
                  <a:cubicBezTo>
                    <a:pt x="1791" y="340"/>
                    <a:pt x="1784" y="167"/>
                    <a:pt x="1692" y="136"/>
                  </a:cubicBezTo>
                  <a:cubicBezTo>
                    <a:pt x="1410" y="42"/>
                    <a:pt x="1106" y="1"/>
                    <a:pt x="80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  <p:sp>
          <p:nvSpPr>
            <p:cNvPr id="168" name="Google Shape;3141;p72">
              <a:extLst>
                <a:ext uri="{FF2B5EF4-FFF2-40B4-BE49-F238E27FC236}">
                  <a16:creationId xmlns:a16="http://schemas.microsoft.com/office/drawing/2014/main" id="{C6A5842E-61C1-496B-8F83-9E17965CFADD}"/>
                </a:ext>
              </a:extLst>
            </p:cNvPr>
            <p:cNvSpPr/>
            <p:nvPr/>
          </p:nvSpPr>
          <p:spPr>
            <a:xfrm>
              <a:off x="5024781" y="3805384"/>
              <a:ext cx="19897" cy="22776"/>
            </a:xfrm>
            <a:custGeom>
              <a:avLst/>
              <a:gdLst/>
              <a:ahLst/>
              <a:cxnLst/>
              <a:rect l="l" t="t" r="r" b="b"/>
              <a:pathLst>
                <a:path w="1071" h="1226" extrusionOk="0">
                  <a:moveTo>
                    <a:pt x="910" y="0"/>
                  </a:moveTo>
                  <a:cubicBezTo>
                    <a:pt x="892" y="0"/>
                    <a:pt x="874" y="4"/>
                    <a:pt x="853" y="12"/>
                  </a:cubicBezTo>
                  <a:cubicBezTo>
                    <a:pt x="386" y="145"/>
                    <a:pt x="53" y="679"/>
                    <a:pt x="19" y="1146"/>
                  </a:cubicBezTo>
                  <a:cubicBezTo>
                    <a:pt x="1" y="1201"/>
                    <a:pt x="33" y="1226"/>
                    <a:pt x="71" y="1226"/>
                  </a:cubicBezTo>
                  <a:cubicBezTo>
                    <a:pt x="103" y="1226"/>
                    <a:pt x="138" y="1209"/>
                    <a:pt x="153" y="1180"/>
                  </a:cubicBezTo>
                  <a:cubicBezTo>
                    <a:pt x="253" y="979"/>
                    <a:pt x="353" y="779"/>
                    <a:pt x="486" y="646"/>
                  </a:cubicBezTo>
                  <a:cubicBezTo>
                    <a:pt x="620" y="479"/>
                    <a:pt x="820" y="379"/>
                    <a:pt x="953" y="279"/>
                  </a:cubicBezTo>
                  <a:cubicBezTo>
                    <a:pt x="1071" y="191"/>
                    <a:pt x="1033" y="0"/>
                    <a:pt x="91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  <p:sp>
          <p:nvSpPr>
            <p:cNvPr id="169" name="Google Shape;3142;p72">
              <a:extLst>
                <a:ext uri="{FF2B5EF4-FFF2-40B4-BE49-F238E27FC236}">
                  <a16:creationId xmlns:a16="http://schemas.microsoft.com/office/drawing/2014/main" id="{7CB0F80B-18F1-46DE-9532-ECDEE8D1A8CC}"/>
                </a:ext>
              </a:extLst>
            </p:cNvPr>
            <p:cNvSpPr/>
            <p:nvPr/>
          </p:nvSpPr>
          <p:spPr>
            <a:xfrm>
              <a:off x="5023276" y="4003569"/>
              <a:ext cx="15828" cy="23556"/>
            </a:xfrm>
            <a:custGeom>
              <a:avLst/>
              <a:gdLst/>
              <a:ahLst/>
              <a:cxnLst/>
              <a:rect l="l" t="t" r="r" b="b"/>
              <a:pathLst>
                <a:path w="852" h="1268" extrusionOk="0">
                  <a:moveTo>
                    <a:pt x="155" y="0"/>
                  </a:moveTo>
                  <a:cubicBezTo>
                    <a:pt x="90" y="0"/>
                    <a:pt x="19" y="43"/>
                    <a:pt x="0" y="118"/>
                  </a:cubicBezTo>
                  <a:cubicBezTo>
                    <a:pt x="0" y="619"/>
                    <a:pt x="234" y="986"/>
                    <a:pt x="634" y="1253"/>
                  </a:cubicBezTo>
                  <a:cubicBezTo>
                    <a:pt x="650" y="1263"/>
                    <a:pt x="667" y="1268"/>
                    <a:pt x="684" y="1268"/>
                  </a:cubicBezTo>
                  <a:cubicBezTo>
                    <a:pt x="771" y="1268"/>
                    <a:pt x="851" y="1142"/>
                    <a:pt x="767" y="1086"/>
                  </a:cubicBezTo>
                  <a:cubicBezTo>
                    <a:pt x="467" y="819"/>
                    <a:pt x="300" y="485"/>
                    <a:pt x="267" y="85"/>
                  </a:cubicBezTo>
                  <a:cubicBezTo>
                    <a:pt x="253" y="27"/>
                    <a:pt x="206" y="0"/>
                    <a:pt x="15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  <p:sp>
          <p:nvSpPr>
            <p:cNvPr id="170" name="Google Shape;3143;p72">
              <a:extLst>
                <a:ext uri="{FF2B5EF4-FFF2-40B4-BE49-F238E27FC236}">
                  <a16:creationId xmlns:a16="http://schemas.microsoft.com/office/drawing/2014/main" id="{DDFB81C6-1854-4DEE-B4E4-6AE9253452DB}"/>
                </a:ext>
              </a:extLst>
            </p:cNvPr>
            <p:cNvSpPr/>
            <p:nvPr/>
          </p:nvSpPr>
          <p:spPr>
            <a:xfrm>
              <a:off x="5020173" y="3947948"/>
              <a:ext cx="7450" cy="32269"/>
            </a:xfrm>
            <a:custGeom>
              <a:avLst/>
              <a:gdLst/>
              <a:ahLst/>
              <a:cxnLst/>
              <a:rect l="l" t="t" r="r" b="b"/>
              <a:pathLst>
                <a:path w="401" h="1737" extrusionOk="0">
                  <a:moveTo>
                    <a:pt x="140" y="1"/>
                  </a:moveTo>
                  <a:cubicBezTo>
                    <a:pt x="71" y="1"/>
                    <a:pt x="0" y="52"/>
                    <a:pt x="0" y="144"/>
                  </a:cubicBezTo>
                  <a:cubicBezTo>
                    <a:pt x="0" y="611"/>
                    <a:pt x="101" y="1144"/>
                    <a:pt x="167" y="1611"/>
                  </a:cubicBezTo>
                  <a:cubicBezTo>
                    <a:pt x="167" y="1695"/>
                    <a:pt x="226" y="1736"/>
                    <a:pt x="284" y="1736"/>
                  </a:cubicBezTo>
                  <a:cubicBezTo>
                    <a:pt x="342" y="1736"/>
                    <a:pt x="401" y="1695"/>
                    <a:pt x="401" y="1611"/>
                  </a:cubicBezTo>
                  <a:cubicBezTo>
                    <a:pt x="367" y="1111"/>
                    <a:pt x="367" y="611"/>
                    <a:pt x="267" y="110"/>
                  </a:cubicBezTo>
                  <a:cubicBezTo>
                    <a:pt x="252" y="35"/>
                    <a:pt x="197" y="1"/>
                    <a:pt x="1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  <p:sp>
          <p:nvSpPr>
            <p:cNvPr id="171" name="Google Shape;3144;p72">
              <a:extLst>
                <a:ext uri="{FF2B5EF4-FFF2-40B4-BE49-F238E27FC236}">
                  <a16:creationId xmlns:a16="http://schemas.microsoft.com/office/drawing/2014/main" id="{5F9F31B4-4025-4C3E-BC5B-E5F314182F06}"/>
                </a:ext>
              </a:extLst>
            </p:cNvPr>
            <p:cNvSpPr/>
            <p:nvPr/>
          </p:nvSpPr>
          <p:spPr>
            <a:xfrm>
              <a:off x="5019189" y="3844304"/>
              <a:ext cx="7821" cy="26269"/>
            </a:xfrm>
            <a:custGeom>
              <a:avLst/>
              <a:gdLst/>
              <a:ahLst/>
              <a:cxnLst/>
              <a:rect l="l" t="t" r="r" b="b"/>
              <a:pathLst>
                <a:path w="421" h="1414" extrusionOk="0">
                  <a:moveTo>
                    <a:pt x="266" y="0"/>
                  </a:moveTo>
                  <a:cubicBezTo>
                    <a:pt x="215" y="0"/>
                    <a:pt x="168" y="27"/>
                    <a:pt x="154" y="85"/>
                  </a:cubicBezTo>
                  <a:cubicBezTo>
                    <a:pt x="20" y="486"/>
                    <a:pt x="53" y="919"/>
                    <a:pt x="20" y="1319"/>
                  </a:cubicBezTo>
                  <a:cubicBezTo>
                    <a:pt x="1" y="1378"/>
                    <a:pt x="60" y="1413"/>
                    <a:pt x="120" y="1413"/>
                  </a:cubicBezTo>
                  <a:cubicBezTo>
                    <a:pt x="163" y="1413"/>
                    <a:pt x="206" y="1395"/>
                    <a:pt x="220" y="1353"/>
                  </a:cubicBezTo>
                  <a:cubicBezTo>
                    <a:pt x="287" y="953"/>
                    <a:pt x="420" y="519"/>
                    <a:pt x="420" y="119"/>
                  </a:cubicBezTo>
                  <a:cubicBezTo>
                    <a:pt x="402" y="44"/>
                    <a:pt x="330" y="0"/>
                    <a:pt x="26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  <p:sp>
          <p:nvSpPr>
            <p:cNvPr id="172" name="Google Shape;3145;p72">
              <a:extLst>
                <a:ext uri="{FF2B5EF4-FFF2-40B4-BE49-F238E27FC236}">
                  <a16:creationId xmlns:a16="http://schemas.microsoft.com/office/drawing/2014/main" id="{541448D3-481A-4225-9C3B-5BAACE1C16A5}"/>
                </a:ext>
              </a:extLst>
            </p:cNvPr>
            <p:cNvSpPr/>
            <p:nvPr/>
          </p:nvSpPr>
          <p:spPr>
            <a:xfrm>
              <a:off x="5017071" y="3894370"/>
              <a:ext cx="7450" cy="37434"/>
            </a:xfrm>
            <a:custGeom>
              <a:avLst/>
              <a:gdLst/>
              <a:ahLst/>
              <a:cxnLst/>
              <a:rect l="l" t="t" r="r" b="b"/>
              <a:pathLst>
                <a:path w="401" h="2015" extrusionOk="0">
                  <a:moveTo>
                    <a:pt x="213" y="0"/>
                  </a:moveTo>
                  <a:cubicBezTo>
                    <a:pt x="151" y="0"/>
                    <a:pt x="84" y="42"/>
                    <a:pt x="67" y="126"/>
                  </a:cubicBezTo>
                  <a:cubicBezTo>
                    <a:pt x="1" y="693"/>
                    <a:pt x="101" y="1360"/>
                    <a:pt x="134" y="1927"/>
                  </a:cubicBezTo>
                  <a:cubicBezTo>
                    <a:pt x="134" y="1980"/>
                    <a:pt x="182" y="2015"/>
                    <a:pt x="226" y="2015"/>
                  </a:cubicBezTo>
                  <a:cubicBezTo>
                    <a:pt x="265" y="2015"/>
                    <a:pt x="301" y="1989"/>
                    <a:pt x="301" y="1927"/>
                  </a:cubicBezTo>
                  <a:cubicBezTo>
                    <a:pt x="334" y="1360"/>
                    <a:pt x="401" y="693"/>
                    <a:pt x="334" y="126"/>
                  </a:cubicBezTo>
                  <a:cubicBezTo>
                    <a:pt x="334" y="42"/>
                    <a:pt x="276" y="0"/>
                    <a:pt x="21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</p:grpSp>
      <p:grpSp>
        <p:nvGrpSpPr>
          <p:cNvPr id="215" name="Google Shape;3113;p72">
            <a:extLst>
              <a:ext uri="{FF2B5EF4-FFF2-40B4-BE49-F238E27FC236}">
                <a16:creationId xmlns:a16="http://schemas.microsoft.com/office/drawing/2014/main" id="{030DA492-0ABF-4603-8857-4BB82833FFEC}"/>
              </a:ext>
            </a:extLst>
          </p:cNvPr>
          <p:cNvGrpSpPr/>
          <p:nvPr/>
        </p:nvGrpSpPr>
        <p:grpSpPr>
          <a:xfrm>
            <a:off x="6313372" y="3514392"/>
            <a:ext cx="2408463" cy="682386"/>
            <a:chOff x="4995725" y="3783017"/>
            <a:chExt cx="753225" cy="271993"/>
          </a:xfrm>
        </p:grpSpPr>
        <p:sp>
          <p:nvSpPr>
            <p:cNvPr id="216" name="Google Shape;3114;p72">
              <a:extLst>
                <a:ext uri="{FF2B5EF4-FFF2-40B4-BE49-F238E27FC236}">
                  <a16:creationId xmlns:a16="http://schemas.microsoft.com/office/drawing/2014/main" id="{DF38F2FF-DDE2-4ADE-B364-D638B6C3B49B}"/>
                </a:ext>
              </a:extLst>
            </p:cNvPr>
            <p:cNvSpPr/>
            <p:nvPr/>
          </p:nvSpPr>
          <p:spPr>
            <a:xfrm>
              <a:off x="4995725" y="3783017"/>
              <a:ext cx="753225" cy="271993"/>
            </a:xfrm>
            <a:custGeom>
              <a:avLst/>
              <a:gdLst/>
              <a:ahLst/>
              <a:cxnLst/>
              <a:rect l="l" t="t" r="r" b="b"/>
              <a:pathLst>
                <a:path w="40545" h="14641" extrusionOk="0">
                  <a:moveTo>
                    <a:pt x="4196" y="545"/>
                  </a:moveTo>
                  <a:cubicBezTo>
                    <a:pt x="5494" y="545"/>
                    <a:pt x="6820" y="649"/>
                    <a:pt x="8088" y="649"/>
                  </a:cubicBezTo>
                  <a:cubicBezTo>
                    <a:pt x="10056" y="682"/>
                    <a:pt x="11991" y="682"/>
                    <a:pt x="13959" y="716"/>
                  </a:cubicBezTo>
                  <a:cubicBezTo>
                    <a:pt x="20644" y="772"/>
                    <a:pt x="27352" y="898"/>
                    <a:pt x="34045" y="898"/>
                  </a:cubicBezTo>
                  <a:cubicBezTo>
                    <a:pt x="35334" y="898"/>
                    <a:pt x="36622" y="893"/>
                    <a:pt x="37909" y="882"/>
                  </a:cubicBezTo>
                  <a:cubicBezTo>
                    <a:pt x="37976" y="882"/>
                    <a:pt x="38043" y="882"/>
                    <a:pt x="38076" y="849"/>
                  </a:cubicBezTo>
                  <a:cubicBezTo>
                    <a:pt x="38410" y="882"/>
                    <a:pt x="38843" y="849"/>
                    <a:pt x="39110" y="983"/>
                  </a:cubicBezTo>
                  <a:cubicBezTo>
                    <a:pt x="40011" y="1483"/>
                    <a:pt x="39711" y="2784"/>
                    <a:pt x="39677" y="3584"/>
                  </a:cubicBezTo>
                  <a:cubicBezTo>
                    <a:pt x="39644" y="4885"/>
                    <a:pt x="39611" y="6186"/>
                    <a:pt x="39611" y="7454"/>
                  </a:cubicBezTo>
                  <a:cubicBezTo>
                    <a:pt x="39611" y="8755"/>
                    <a:pt x="39611" y="10056"/>
                    <a:pt x="39644" y="11357"/>
                  </a:cubicBezTo>
                  <a:cubicBezTo>
                    <a:pt x="39677" y="12157"/>
                    <a:pt x="39977" y="13291"/>
                    <a:pt x="38877" y="13658"/>
                  </a:cubicBezTo>
                  <a:cubicBezTo>
                    <a:pt x="38762" y="13701"/>
                    <a:pt x="38617" y="13713"/>
                    <a:pt x="38460" y="13713"/>
                  </a:cubicBezTo>
                  <a:cubicBezTo>
                    <a:pt x="38250" y="13713"/>
                    <a:pt x="38019" y="13692"/>
                    <a:pt x="37809" y="13692"/>
                  </a:cubicBezTo>
                  <a:cubicBezTo>
                    <a:pt x="34740" y="13642"/>
                    <a:pt x="31663" y="13617"/>
                    <a:pt x="28586" y="13617"/>
                  </a:cubicBezTo>
                  <a:cubicBezTo>
                    <a:pt x="25509" y="13617"/>
                    <a:pt x="22432" y="13642"/>
                    <a:pt x="19363" y="13692"/>
                  </a:cubicBezTo>
                  <a:cubicBezTo>
                    <a:pt x="16260" y="13725"/>
                    <a:pt x="13158" y="13792"/>
                    <a:pt x="10089" y="13858"/>
                  </a:cubicBezTo>
                  <a:cubicBezTo>
                    <a:pt x="8522" y="13892"/>
                    <a:pt x="6987" y="13925"/>
                    <a:pt x="5453" y="13992"/>
                  </a:cubicBezTo>
                  <a:cubicBezTo>
                    <a:pt x="4871" y="14005"/>
                    <a:pt x="4154" y="14086"/>
                    <a:pt x="3451" y="14086"/>
                  </a:cubicBezTo>
                  <a:cubicBezTo>
                    <a:pt x="2381" y="14086"/>
                    <a:pt x="1346" y="13897"/>
                    <a:pt x="883" y="12991"/>
                  </a:cubicBezTo>
                  <a:cubicBezTo>
                    <a:pt x="916" y="12958"/>
                    <a:pt x="950" y="12891"/>
                    <a:pt x="916" y="12858"/>
                  </a:cubicBezTo>
                  <a:cubicBezTo>
                    <a:pt x="816" y="10823"/>
                    <a:pt x="649" y="8821"/>
                    <a:pt x="649" y="6787"/>
                  </a:cubicBezTo>
                  <a:cubicBezTo>
                    <a:pt x="616" y="5219"/>
                    <a:pt x="149" y="882"/>
                    <a:pt x="2284" y="649"/>
                  </a:cubicBezTo>
                  <a:cubicBezTo>
                    <a:pt x="2907" y="571"/>
                    <a:pt x="3548" y="545"/>
                    <a:pt x="4196" y="545"/>
                  </a:cubicBezTo>
                  <a:close/>
                  <a:moveTo>
                    <a:pt x="3001" y="0"/>
                  </a:moveTo>
                  <a:cubicBezTo>
                    <a:pt x="2075" y="0"/>
                    <a:pt x="1083" y="106"/>
                    <a:pt x="549" y="882"/>
                  </a:cubicBezTo>
                  <a:cubicBezTo>
                    <a:pt x="82" y="1516"/>
                    <a:pt x="149" y="2517"/>
                    <a:pt x="116" y="3251"/>
                  </a:cubicBezTo>
                  <a:cubicBezTo>
                    <a:pt x="82" y="4285"/>
                    <a:pt x="49" y="5286"/>
                    <a:pt x="49" y="6286"/>
                  </a:cubicBezTo>
                  <a:cubicBezTo>
                    <a:pt x="49" y="8321"/>
                    <a:pt x="116" y="10389"/>
                    <a:pt x="382" y="12391"/>
                  </a:cubicBezTo>
                  <a:cubicBezTo>
                    <a:pt x="349" y="12424"/>
                    <a:pt x="316" y="12457"/>
                    <a:pt x="316" y="12524"/>
                  </a:cubicBezTo>
                  <a:cubicBezTo>
                    <a:pt x="1" y="14365"/>
                    <a:pt x="1955" y="14641"/>
                    <a:pt x="3598" y="14641"/>
                  </a:cubicBezTo>
                  <a:cubicBezTo>
                    <a:pt x="4218" y="14641"/>
                    <a:pt x="4793" y="14601"/>
                    <a:pt x="5186" y="14592"/>
                  </a:cubicBezTo>
                  <a:cubicBezTo>
                    <a:pt x="8855" y="14459"/>
                    <a:pt x="12558" y="14359"/>
                    <a:pt x="16260" y="14325"/>
                  </a:cubicBezTo>
                  <a:cubicBezTo>
                    <a:pt x="20050" y="14254"/>
                    <a:pt x="23840" y="14221"/>
                    <a:pt x="27630" y="14221"/>
                  </a:cubicBezTo>
                  <a:cubicBezTo>
                    <a:pt x="30912" y="14221"/>
                    <a:pt x="34194" y="14246"/>
                    <a:pt x="37476" y="14292"/>
                  </a:cubicBezTo>
                  <a:cubicBezTo>
                    <a:pt x="37421" y="14428"/>
                    <a:pt x="37544" y="14586"/>
                    <a:pt x="37699" y="14586"/>
                  </a:cubicBezTo>
                  <a:cubicBezTo>
                    <a:pt x="37735" y="14586"/>
                    <a:pt x="37772" y="14577"/>
                    <a:pt x="37809" y="14559"/>
                  </a:cubicBezTo>
                  <a:cubicBezTo>
                    <a:pt x="37976" y="14492"/>
                    <a:pt x="38176" y="14392"/>
                    <a:pt x="38343" y="14259"/>
                  </a:cubicBezTo>
                  <a:cubicBezTo>
                    <a:pt x="38376" y="14259"/>
                    <a:pt x="38410" y="14225"/>
                    <a:pt x="38410" y="14192"/>
                  </a:cubicBezTo>
                  <a:cubicBezTo>
                    <a:pt x="38538" y="14197"/>
                    <a:pt x="38665" y="14201"/>
                    <a:pt x="38787" y="14201"/>
                  </a:cubicBezTo>
                  <a:cubicBezTo>
                    <a:pt x="39493" y="14201"/>
                    <a:pt x="40079" y="14062"/>
                    <a:pt x="40278" y="13125"/>
                  </a:cubicBezTo>
                  <a:cubicBezTo>
                    <a:pt x="40444" y="12257"/>
                    <a:pt x="40278" y="11223"/>
                    <a:pt x="40244" y="10356"/>
                  </a:cubicBezTo>
                  <a:cubicBezTo>
                    <a:pt x="40244" y="9222"/>
                    <a:pt x="40211" y="8088"/>
                    <a:pt x="40244" y="6953"/>
                  </a:cubicBezTo>
                  <a:cubicBezTo>
                    <a:pt x="40244" y="5819"/>
                    <a:pt x="40278" y="4685"/>
                    <a:pt x="40311" y="3584"/>
                  </a:cubicBezTo>
                  <a:cubicBezTo>
                    <a:pt x="40311" y="2884"/>
                    <a:pt x="40545" y="1917"/>
                    <a:pt x="40278" y="1249"/>
                  </a:cubicBezTo>
                  <a:cubicBezTo>
                    <a:pt x="40017" y="573"/>
                    <a:pt x="39290" y="282"/>
                    <a:pt x="38587" y="282"/>
                  </a:cubicBezTo>
                  <a:cubicBezTo>
                    <a:pt x="38389" y="282"/>
                    <a:pt x="38193" y="305"/>
                    <a:pt x="38009" y="349"/>
                  </a:cubicBezTo>
                  <a:cubicBezTo>
                    <a:pt x="37976" y="349"/>
                    <a:pt x="37943" y="315"/>
                    <a:pt x="37909" y="315"/>
                  </a:cubicBezTo>
                  <a:cubicBezTo>
                    <a:pt x="28836" y="115"/>
                    <a:pt x="19730" y="149"/>
                    <a:pt x="10623" y="82"/>
                  </a:cubicBezTo>
                  <a:cubicBezTo>
                    <a:pt x="8422" y="49"/>
                    <a:pt x="6220" y="49"/>
                    <a:pt x="3985" y="15"/>
                  </a:cubicBezTo>
                  <a:cubicBezTo>
                    <a:pt x="3685" y="15"/>
                    <a:pt x="3347" y="0"/>
                    <a:pt x="300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  <p:sp>
          <p:nvSpPr>
            <p:cNvPr id="217" name="Google Shape;3115;p72">
              <a:extLst>
                <a:ext uri="{FF2B5EF4-FFF2-40B4-BE49-F238E27FC236}">
                  <a16:creationId xmlns:a16="http://schemas.microsoft.com/office/drawing/2014/main" id="{4C06A2D5-CC71-4B62-B730-B85B6FC47557}"/>
                </a:ext>
              </a:extLst>
            </p:cNvPr>
            <p:cNvSpPr/>
            <p:nvPr/>
          </p:nvSpPr>
          <p:spPr>
            <a:xfrm>
              <a:off x="4998475" y="3793140"/>
              <a:ext cx="740555" cy="251577"/>
            </a:xfrm>
            <a:custGeom>
              <a:avLst/>
              <a:gdLst/>
              <a:ahLst/>
              <a:cxnLst/>
              <a:rect l="l" t="t" r="r" b="b"/>
              <a:pathLst>
                <a:path w="39863" h="13542" extrusionOk="0">
                  <a:moveTo>
                    <a:pt x="7706" y="596"/>
                  </a:moveTo>
                  <a:cubicBezTo>
                    <a:pt x="7940" y="596"/>
                    <a:pt x="8173" y="604"/>
                    <a:pt x="8407" y="638"/>
                  </a:cubicBezTo>
                  <a:cubicBezTo>
                    <a:pt x="8540" y="638"/>
                    <a:pt x="8540" y="838"/>
                    <a:pt x="8407" y="871"/>
                  </a:cubicBezTo>
                  <a:cubicBezTo>
                    <a:pt x="8251" y="882"/>
                    <a:pt x="8096" y="886"/>
                    <a:pt x="7940" y="886"/>
                  </a:cubicBezTo>
                  <a:cubicBezTo>
                    <a:pt x="7629" y="886"/>
                    <a:pt x="7317" y="871"/>
                    <a:pt x="7006" y="871"/>
                  </a:cubicBezTo>
                  <a:cubicBezTo>
                    <a:pt x="6839" y="871"/>
                    <a:pt x="6839" y="638"/>
                    <a:pt x="7006" y="604"/>
                  </a:cubicBezTo>
                  <a:cubicBezTo>
                    <a:pt x="7239" y="604"/>
                    <a:pt x="7473" y="596"/>
                    <a:pt x="7706" y="596"/>
                  </a:cubicBezTo>
                  <a:close/>
                  <a:moveTo>
                    <a:pt x="27120" y="538"/>
                  </a:moveTo>
                  <a:cubicBezTo>
                    <a:pt x="27687" y="604"/>
                    <a:pt x="28221" y="571"/>
                    <a:pt x="28755" y="604"/>
                  </a:cubicBezTo>
                  <a:cubicBezTo>
                    <a:pt x="28888" y="604"/>
                    <a:pt x="28955" y="838"/>
                    <a:pt x="28788" y="871"/>
                  </a:cubicBezTo>
                  <a:cubicBezTo>
                    <a:pt x="28591" y="906"/>
                    <a:pt x="28393" y="921"/>
                    <a:pt x="28195" y="921"/>
                  </a:cubicBezTo>
                  <a:cubicBezTo>
                    <a:pt x="27826" y="921"/>
                    <a:pt x="27456" y="870"/>
                    <a:pt x="27087" y="804"/>
                  </a:cubicBezTo>
                  <a:cubicBezTo>
                    <a:pt x="26954" y="771"/>
                    <a:pt x="26987" y="538"/>
                    <a:pt x="27120" y="538"/>
                  </a:cubicBezTo>
                  <a:close/>
                  <a:moveTo>
                    <a:pt x="10541" y="667"/>
                  </a:moveTo>
                  <a:cubicBezTo>
                    <a:pt x="10552" y="667"/>
                    <a:pt x="10563" y="668"/>
                    <a:pt x="10575" y="671"/>
                  </a:cubicBezTo>
                  <a:cubicBezTo>
                    <a:pt x="10942" y="738"/>
                    <a:pt x="11309" y="738"/>
                    <a:pt x="11709" y="738"/>
                  </a:cubicBezTo>
                  <a:cubicBezTo>
                    <a:pt x="11843" y="738"/>
                    <a:pt x="11876" y="938"/>
                    <a:pt x="11743" y="971"/>
                  </a:cubicBezTo>
                  <a:cubicBezTo>
                    <a:pt x="11622" y="990"/>
                    <a:pt x="11503" y="998"/>
                    <a:pt x="11387" y="998"/>
                  </a:cubicBezTo>
                  <a:cubicBezTo>
                    <a:pt x="11086" y="998"/>
                    <a:pt x="10797" y="943"/>
                    <a:pt x="10508" y="871"/>
                  </a:cubicBezTo>
                  <a:cubicBezTo>
                    <a:pt x="10387" y="810"/>
                    <a:pt x="10431" y="667"/>
                    <a:pt x="10541" y="667"/>
                  </a:cubicBezTo>
                  <a:close/>
                  <a:moveTo>
                    <a:pt x="3370" y="671"/>
                  </a:moveTo>
                  <a:cubicBezTo>
                    <a:pt x="3937" y="671"/>
                    <a:pt x="4538" y="671"/>
                    <a:pt x="5105" y="771"/>
                  </a:cubicBezTo>
                  <a:cubicBezTo>
                    <a:pt x="5238" y="804"/>
                    <a:pt x="5205" y="971"/>
                    <a:pt x="5071" y="1005"/>
                  </a:cubicBezTo>
                  <a:cubicBezTo>
                    <a:pt x="4504" y="1005"/>
                    <a:pt x="3904" y="905"/>
                    <a:pt x="3370" y="838"/>
                  </a:cubicBezTo>
                  <a:cubicBezTo>
                    <a:pt x="3237" y="838"/>
                    <a:pt x="3237" y="671"/>
                    <a:pt x="3370" y="671"/>
                  </a:cubicBezTo>
                  <a:close/>
                  <a:moveTo>
                    <a:pt x="17614" y="604"/>
                  </a:moveTo>
                  <a:cubicBezTo>
                    <a:pt x="18114" y="604"/>
                    <a:pt x="18648" y="604"/>
                    <a:pt x="19148" y="704"/>
                  </a:cubicBezTo>
                  <a:cubicBezTo>
                    <a:pt x="19315" y="738"/>
                    <a:pt x="19248" y="1005"/>
                    <a:pt x="19115" y="1005"/>
                  </a:cubicBezTo>
                  <a:cubicBezTo>
                    <a:pt x="18614" y="1005"/>
                    <a:pt x="18081" y="971"/>
                    <a:pt x="17580" y="871"/>
                  </a:cubicBezTo>
                  <a:cubicBezTo>
                    <a:pt x="17380" y="871"/>
                    <a:pt x="17447" y="604"/>
                    <a:pt x="17614" y="604"/>
                  </a:cubicBezTo>
                  <a:close/>
                  <a:moveTo>
                    <a:pt x="21750" y="690"/>
                  </a:moveTo>
                  <a:cubicBezTo>
                    <a:pt x="21906" y="690"/>
                    <a:pt x="22061" y="693"/>
                    <a:pt x="22217" y="704"/>
                  </a:cubicBezTo>
                  <a:cubicBezTo>
                    <a:pt x="22384" y="738"/>
                    <a:pt x="22384" y="971"/>
                    <a:pt x="22217" y="1005"/>
                  </a:cubicBezTo>
                  <a:cubicBezTo>
                    <a:pt x="22061" y="1016"/>
                    <a:pt x="21906" y="1019"/>
                    <a:pt x="21750" y="1019"/>
                  </a:cubicBezTo>
                  <a:cubicBezTo>
                    <a:pt x="21439" y="1019"/>
                    <a:pt x="21127" y="1005"/>
                    <a:pt x="20816" y="1005"/>
                  </a:cubicBezTo>
                  <a:cubicBezTo>
                    <a:pt x="20649" y="1005"/>
                    <a:pt x="20649" y="704"/>
                    <a:pt x="20816" y="704"/>
                  </a:cubicBezTo>
                  <a:cubicBezTo>
                    <a:pt x="21127" y="704"/>
                    <a:pt x="21439" y="690"/>
                    <a:pt x="21750" y="690"/>
                  </a:cubicBezTo>
                  <a:close/>
                  <a:moveTo>
                    <a:pt x="25044" y="685"/>
                  </a:moveTo>
                  <a:cubicBezTo>
                    <a:pt x="25262" y="685"/>
                    <a:pt x="25477" y="698"/>
                    <a:pt x="25686" y="738"/>
                  </a:cubicBezTo>
                  <a:cubicBezTo>
                    <a:pt x="25786" y="738"/>
                    <a:pt x="25786" y="938"/>
                    <a:pt x="25686" y="971"/>
                  </a:cubicBezTo>
                  <a:cubicBezTo>
                    <a:pt x="25477" y="1010"/>
                    <a:pt x="25262" y="1024"/>
                    <a:pt x="25044" y="1024"/>
                  </a:cubicBezTo>
                  <a:cubicBezTo>
                    <a:pt x="24707" y="1024"/>
                    <a:pt x="24363" y="991"/>
                    <a:pt x="24018" y="971"/>
                  </a:cubicBezTo>
                  <a:cubicBezTo>
                    <a:pt x="23851" y="971"/>
                    <a:pt x="23851" y="738"/>
                    <a:pt x="24018" y="738"/>
                  </a:cubicBezTo>
                  <a:cubicBezTo>
                    <a:pt x="24363" y="717"/>
                    <a:pt x="24707" y="685"/>
                    <a:pt x="25044" y="685"/>
                  </a:cubicBezTo>
                  <a:close/>
                  <a:moveTo>
                    <a:pt x="15245" y="838"/>
                  </a:moveTo>
                  <a:cubicBezTo>
                    <a:pt x="15412" y="838"/>
                    <a:pt x="15412" y="1071"/>
                    <a:pt x="15245" y="1071"/>
                  </a:cubicBezTo>
                  <a:cubicBezTo>
                    <a:pt x="15134" y="1082"/>
                    <a:pt x="15027" y="1086"/>
                    <a:pt x="14920" y="1086"/>
                  </a:cubicBezTo>
                  <a:cubicBezTo>
                    <a:pt x="14708" y="1086"/>
                    <a:pt x="14500" y="1071"/>
                    <a:pt x="14278" y="1071"/>
                  </a:cubicBezTo>
                  <a:cubicBezTo>
                    <a:pt x="14144" y="1038"/>
                    <a:pt x="14144" y="871"/>
                    <a:pt x="14278" y="838"/>
                  </a:cubicBezTo>
                  <a:close/>
                  <a:moveTo>
                    <a:pt x="35793" y="690"/>
                  </a:moveTo>
                  <a:cubicBezTo>
                    <a:pt x="35993" y="690"/>
                    <a:pt x="36194" y="704"/>
                    <a:pt x="36394" y="738"/>
                  </a:cubicBezTo>
                  <a:cubicBezTo>
                    <a:pt x="36527" y="771"/>
                    <a:pt x="36494" y="971"/>
                    <a:pt x="36360" y="971"/>
                  </a:cubicBezTo>
                  <a:cubicBezTo>
                    <a:pt x="35793" y="1005"/>
                    <a:pt x="35226" y="1005"/>
                    <a:pt x="34659" y="1105"/>
                  </a:cubicBezTo>
                  <a:cubicBezTo>
                    <a:pt x="34492" y="1105"/>
                    <a:pt x="34426" y="871"/>
                    <a:pt x="34592" y="838"/>
                  </a:cubicBezTo>
                  <a:cubicBezTo>
                    <a:pt x="34993" y="749"/>
                    <a:pt x="35393" y="690"/>
                    <a:pt x="35793" y="690"/>
                  </a:cubicBezTo>
                  <a:close/>
                  <a:moveTo>
                    <a:pt x="30631" y="868"/>
                  </a:moveTo>
                  <a:cubicBezTo>
                    <a:pt x="30639" y="868"/>
                    <a:pt x="30647" y="869"/>
                    <a:pt x="30656" y="871"/>
                  </a:cubicBezTo>
                  <a:cubicBezTo>
                    <a:pt x="31190" y="938"/>
                    <a:pt x="31757" y="938"/>
                    <a:pt x="32291" y="938"/>
                  </a:cubicBezTo>
                  <a:cubicBezTo>
                    <a:pt x="32424" y="938"/>
                    <a:pt x="32458" y="1171"/>
                    <a:pt x="32324" y="1205"/>
                  </a:cubicBezTo>
                  <a:cubicBezTo>
                    <a:pt x="32135" y="1238"/>
                    <a:pt x="31946" y="1253"/>
                    <a:pt x="31757" y="1253"/>
                  </a:cubicBezTo>
                  <a:cubicBezTo>
                    <a:pt x="31379" y="1253"/>
                    <a:pt x="31001" y="1194"/>
                    <a:pt x="30623" y="1105"/>
                  </a:cubicBezTo>
                  <a:cubicBezTo>
                    <a:pt x="30498" y="1074"/>
                    <a:pt x="30519" y="868"/>
                    <a:pt x="30631" y="868"/>
                  </a:cubicBezTo>
                  <a:close/>
                  <a:moveTo>
                    <a:pt x="37761" y="902"/>
                  </a:moveTo>
                  <a:cubicBezTo>
                    <a:pt x="37772" y="902"/>
                    <a:pt x="37783" y="903"/>
                    <a:pt x="37795" y="905"/>
                  </a:cubicBezTo>
                  <a:cubicBezTo>
                    <a:pt x="38195" y="971"/>
                    <a:pt x="38595" y="1205"/>
                    <a:pt x="38729" y="1572"/>
                  </a:cubicBezTo>
                  <a:cubicBezTo>
                    <a:pt x="38776" y="1667"/>
                    <a:pt x="38687" y="1746"/>
                    <a:pt x="38596" y="1746"/>
                  </a:cubicBezTo>
                  <a:cubicBezTo>
                    <a:pt x="38560" y="1746"/>
                    <a:pt x="38524" y="1733"/>
                    <a:pt x="38495" y="1705"/>
                  </a:cubicBezTo>
                  <a:cubicBezTo>
                    <a:pt x="38262" y="1505"/>
                    <a:pt x="38028" y="1305"/>
                    <a:pt x="37695" y="1205"/>
                  </a:cubicBezTo>
                  <a:cubicBezTo>
                    <a:pt x="37506" y="1142"/>
                    <a:pt x="37584" y="902"/>
                    <a:pt x="37761" y="902"/>
                  </a:cubicBezTo>
                  <a:close/>
                  <a:moveTo>
                    <a:pt x="2326" y="659"/>
                  </a:moveTo>
                  <a:cubicBezTo>
                    <a:pt x="2449" y="659"/>
                    <a:pt x="2487" y="850"/>
                    <a:pt x="2369" y="938"/>
                  </a:cubicBezTo>
                  <a:cubicBezTo>
                    <a:pt x="2236" y="1038"/>
                    <a:pt x="2036" y="1138"/>
                    <a:pt x="1902" y="1305"/>
                  </a:cubicBezTo>
                  <a:cubicBezTo>
                    <a:pt x="1769" y="1438"/>
                    <a:pt x="1635" y="1638"/>
                    <a:pt x="1569" y="1839"/>
                  </a:cubicBezTo>
                  <a:cubicBezTo>
                    <a:pt x="1554" y="1868"/>
                    <a:pt x="1519" y="1885"/>
                    <a:pt x="1484" y="1885"/>
                  </a:cubicBezTo>
                  <a:cubicBezTo>
                    <a:pt x="1442" y="1885"/>
                    <a:pt x="1402" y="1860"/>
                    <a:pt x="1402" y="1805"/>
                  </a:cubicBezTo>
                  <a:cubicBezTo>
                    <a:pt x="1469" y="1338"/>
                    <a:pt x="1802" y="804"/>
                    <a:pt x="2269" y="671"/>
                  </a:cubicBezTo>
                  <a:cubicBezTo>
                    <a:pt x="2290" y="663"/>
                    <a:pt x="2308" y="659"/>
                    <a:pt x="2326" y="659"/>
                  </a:cubicBezTo>
                  <a:close/>
                  <a:moveTo>
                    <a:pt x="38710" y="3003"/>
                  </a:moveTo>
                  <a:cubicBezTo>
                    <a:pt x="38740" y="3003"/>
                    <a:pt x="38770" y="3014"/>
                    <a:pt x="38795" y="3039"/>
                  </a:cubicBezTo>
                  <a:cubicBezTo>
                    <a:pt x="38962" y="3206"/>
                    <a:pt x="38862" y="3540"/>
                    <a:pt x="38729" y="3707"/>
                  </a:cubicBezTo>
                  <a:cubicBezTo>
                    <a:pt x="38699" y="3746"/>
                    <a:pt x="38661" y="3762"/>
                    <a:pt x="38624" y="3762"/>
                  </a:cubicBezTo>
                  <a:cubicBezTo>
                    <a:pt x="38534" y="3762"/>
                    <a:pt x="38448" y="3667"/>
                    <a:pt x="38495" y="3573"/>
                  </a:cubicBezTo>
                  <a:cubicBezTo>
                    <a:pt x="38562" y="3506"/>
                    <a:pt x="38562" y="3406"/>
                    <a:pt x="38595" y="3340"/>
                  </a:cubicBezTo>
                  <a:cubicBezTo>
                    <a:pt x="38595" y="3240"/>
                    <a:pt x="38562" y="3173"/>
                    <a:pt x="38595" y="3073"/>
                  </a:cubicBezTo>
                  <a:cubicBezTo>
                    <a:pt x="38616" y="3031"/>
                    <a:pt x="38662" y="3003"/>
                    <a:pt x="38710" y="3003"/>
                  </a:cubicBezTo>
                  <a:close/>
                  <a:moveTo>
                    <a:pt x="1391" y="2754"/>
                  </a:moveTo>
                  <a:cubicBezTo>
                    <a:pt x="1462" y="2754"/>
                    <a:pt x="1535" y="2798"/>
                    <a:pt x="1535" y="2873"/>
                  </a:cubicBezTo>
                  <a:cubicBezTo>
                    <a:pt x="1535" y="3273"/>
                    <a:pt x="1402" y="3707"/>
                    <a:pt x="1335" y="4107"/>
                  </a:cubicBezTo>
                  <a:cubicBezTo>
                    <a:pt x="1321" y="4149"/>
                    <a:pt x="1278" y="4167"/>
                    <a:pt x="1235" y="4167"/>
                  </a:cubicBezTo>
                  <a:cubicBezTo>
                    <a:pt x="1175" y="4167"/>
                    <a:pt x="1116" y="4132"/>
                    <a:pt x="1135" y="4073"/>
                  </a:cubicBezTo>
                  <a:cubicBezTo>
                    <a:pt x="1168" y="3673"/>
                    <a:pt x="1135" y="3206"/>
                    <a:pt x="1269" y="2839"/>
                  </a:cubicBezTo>
                  <a:cubicBezTo>
                    <a:pt x="1283" y="2781"/>
                    <a:pt x="1336" y="2754"/>
                    <a:pt x="1391" y="2754"/>
                  </a:cubicBezTo>
                  <a:close/>
                  <a:moveTo>
                    <a:pt x="38581" y="5135"/>
                  </a:moveTo>
                  <a:cubicBezTo>
                    <a:pt x="38625" y="5135"/>
                    <a:pt x="38670" y="5157"/>
                    <a:pt x="38695" y="5208"/>
                  </a:cubicBezTo>
                  <a:cubicBezTo>
                    <a:pt x="38929" y="5675"/>
                    <a:pt x="38962" y="6175"/>
                    <a:pt x="38862" y="6675"/>
                  </a:cubicBezTo>
                  <a:cubicBezTo>
                    <a:pt x="38847" y="6722"/>
                    <a:pt x="38795" y="6747"/>
                    <a:pt x="38748" y="6747"/>
                  </a:cubicBezTo>
                  <a:cubicBezTo>
                    <a:pt x="38693" y="6747"/>
                    <a:pt x="38644" y="6713"/>
                    <a:pt x="38662" y="6642"/>
                  </a:cubicBezTo>
                  <a:cubicBezTo>
                    <a:pt x="38695" y="6175"/>
                    <a:pt x="38629" y="5741"/>
                    <a:pt x="38462" y="5274"/>
                  </a:cubicBezTo>
                  <a:cubicBezTo>
                    <a:pt x="38441" y="5192"/>
                    <a:pt x="38510" y="5135"/>
                    <a:pt x="38581" y="5135"/>
                  </a:cubicBezTo>
                  <a:close/>
                  <a:moveTo>
                    <a:pt x="1214" y="5449"/>
                  </a:moveTo>
                  <a:cubicBezTo>
                    <a:pt x="1277" y="5449"/>
                    <a:pt x="1335" y="5491"/>
                    <a:pt x="1335" y="5575"/>
                  </a:cubicBezTo>
                  <a:cubicBezTo>
                    <a:pt x="1402" y="6142"/>
                    <a:pt x="1335" y="6809"/>
                    <a:pt x="1302" y="7376"/>
                  </a:cubicBezTo>
                  <a:cubicBezTo>
                    <a:pt x="1302" y="7438"/>
                    <a:pt x="1266" y="7464"/>
                    <a:pt x="1227" y="7464"/>
                  </a:cubicBezTo>
                  <a:cubicBezTo>
                    <a:pt x="1183" y="7464"/>
                    <a:pt x="1135" y="7429"/>
                    <a:pt x="1135" y="7376"/>
                  </a:cubicBezTo>
                  <a:cubicBezTo>
                    <a:pt x="1102" y="6809"/>
                    <a:pt x="1002" y="6142"/>
                    <a:pt x="1068" y="5575"/>
                  </a:cubicBezTo>
                  <a:cubicBezTo>
                    <a:pt x="1085" y="5491"/>
                    <a:pt x="1152" y="5449"/>
                    <a:pt x="1214" y="5449"/>
                  </a:cubicBezTo>
                  <a:close/>
                  <a:moveTo>
                    <a:pt x="38825" y="8043"/>
                  </a:moveTo>
                  <a:cubicBezTo>
                    <a:pt x="38879" y="8043"/>
                    <a:pt x="38929" y="8076"/>
                    <a:pt x="38929" y="8143"/>
                  </a:cubicBezTo>
                  <a:cubicBezTo>
                    <a:pt x="38996" y="8643"/>
                    <a:pt x="38962" y="9144"/>
                    <a:pt x="38929" y="9644"/>
                  </a:cubicBezTo>
                  <a:cubicBezTo>
                    <a:pt x="38929" y="9711"/>
                    <a:pt x="38870" y="9744"/>
                    <a:pt x="38812" y="9744"/>
                  </a:cubicBezTo>
                  <a:cubicBezTo>
                    <a:pt x="38754" y="9744"/>
                    <a:pt x="38695" y="9711"/>
                    <a:pt x="38695" y="9644"/>
                  </a:cubicBezTo>
                  <a:cubicBezTo>
                    <a:pt x="38695" y="9144"/>
                    <a:pt x="38662" y="8643"/>
                    <a:pt x="38695" y="8143"/>
                  </a:cubicBezTo>
                  <a:cubicBezTo>
                    <a:pt x="38712" y="8076"/>
                    <a:pt x="38770" y="8043"/>
                    <a:pt x="38825" y="8043"/>
                  </a:cubicBezTo>
                  <a:close/>
                  <a:moveTo>
                    <a:pt x="1300" y="8330"/>
                  </a:moveTo>
                  <a:cubicBezTo>
                    <a:pt x="1359" y="8330"/>
                    <a:pt x="1420" y="8364"/>
                    <a:pt x="1435" y="8443"/>
                  </a:cubicBezTo>
                  <a:cubicBezTo>
                    <a:pt x="1535" y="8910"/>
                    <a:pt x="1535" y="9444"/>
                    <a:pt x="1569" y="9944"/>
                  </a:cubicBezTo>
                  <a:cubicBezTo>
                    <a:pt x="1569" y="10028"/>
                    <a:pt x="1510" y="10069"/>
                    <a:pt x="1452" y="10069"/>
                  </a:cubicBezTo>
                  <a:cubicBezTo>
                    <a:pt x="1394" y="10069"/>
                    <a:pt x="1335" y="10028"/>
                    <a:pt x="1335" y="9944"/>
                  </a:cubicBezTo>
                  <a:cubicBezTo>
                    <a:pt x="1269" y="9477"/>
                    <a:pt x="1168" y="8944"/>
                    <a:pt x="1168" y="8443"/>
                  </a:cubicBezTo>
                  <a:cubicBezTo>
                    <a:pt x="1168" y="8373"/>
                    <a:pt x="1233" y="8330"/>
                    <a:pt x="1300" y="8330"/>
                  </a:cubicBezTo>
                  <a:close/>
                  <a:moveTo>
                    <a:pt x="29489" y="11746"/>
                  </a:moveTo>
                  <a:cubicBezTo>
                    <a:pt x="29656" y="11746"/>
                    <a:pt x="29689" y="11979"/>
                    <a:pt x="29522" y="12046"/>
                  </a:cubicBezTo>
                  <a:cubicBezTo>
                    <a:pt x="29155" y="12179"/>
                    <a:pt x="28655" y="12179"/>
                    <a:pt x="28255" y="12246"/>
                  </a:cubicBezTo>
                  <a:cubicBezTo>
                    <a:pt x="28088" y="12246"/>
                    <a:pt x="28021" y="12046"/>
                    <a:pt x="28188" y="12012"/>
                  </a:cubicBezTo>
                  <a:cubicBezTo>
                    <a:pt x="28588" y="11912"/>
                    <a:pt x="29055" y="11746"/>
                    <a:pt x="29489" y="11746"/>
                  </a:cubicBezTo>
                  <a:close/>
                  <a:moveTo>
                    <a:pt x="31732" y="11876"/>
                  </a:moveTo>
                  <a:cubicBezTo>
                    <a:pt x="31740" y="11876"/>
                    <a:pt x="31748" y="11877"/>
                    <a:pt x="31757" y="11879"/>
                  </a:cubicBezTo>
                  <a:cubicBezTo>
                    <a:pt x="32357" y="11946"/>
                    <a:pt x="32991" y="11946"/>
                    <a:pt x="33592" y="12113"/>
                  </a:cubicBezTo>
                  <a:cubicBezTo>
                    <a:pt x="33725" y="12146"/>
                    <a:pt x="33692" y="12346"/>
                    <a:pt x="33558" y="12346"/>
                  </a:cubicBezTo>
                  <a:cubicBezTo>
                    <a:pt x="33494" y="12350"/>
                    <a:pt x="33430" y="12351"/>
                    <a:pt x="33365" y="12351"/>
                  </a:cubicBezTo>
                  <a:cubicBezTo>
                    <a:pt x="32822" y="12351"/>
                    <a:pt x="32256" y="12235"/>
                    <a:pt x="31690" y="12146"/>
                  </a:cubicBezTo>
                  <a:cubicBezTo>
                    <a:pt x="31532" y="12146"/>
                    <a:pt x="31584" y="11876"/>
                    <a:pt x="31732" y="11876"/>
                  </a:cubicBezTo>
                  <a:close/>
                  <a:moveTo>
                    <a:pt x="38920" y="10793"/>
                  </a:moveTo>
                  <a:cubicBezTo>
                    <a:pt x="38968" y="10793"/>
                    <a:pt x="39014" y="10820"/>
                    <a:pt x="39029" y="10878"/>
                  </a:cubicBezTo>
                  <a:cubicBezTo>
                    <a:pt x="39162" y="11412"/>
                    <a:pt x="38929" y="11946"/>
                    <a:pt x="38595" y="12313"/>
                  </a:cubicBezTo>
                  <a:cubicBezTo>
                    <a:pt x="38566" y="12342"/>
                    <a:pt x="38534" y="12354"/>
                    <a:pt x="38504" y="12354"/>
                  </a:cubicBezTo>
                  <a:cubicBezTo>
                    <a:pt x="38431" y="12354"/>
                    <a:pt x="38371" y="12283"/>
                    <a:pt x="38395" y="12213"/>
                  </a:cubicBezTo>
                  <a:lnTo>
                    <a:pt x="38328" y="12213"/>
                  </a:lnTo>
                  <a:lnTo>
                    <a:pt x="38328" y="12012"/>
                  </a:lnTo>
                  <a:cubicBezTo>
                    <a:pt x="38395" y="12012"/>
                    <a:pt x="38462" y="12012"/>
                    <a:pt x="38495" y="12046"/>
                  </a:cubicBezTo>
                  <a:cubicBezTo>
                    <a:pt x="38695" y="11712"/>
                    <a:pt x="38762" y="11345"/>
                    <a:pt x="38795" y="10912"/>
                  </a:cubicBezTo>
                  <a:cubicBezTo>
                    <a:pt x="38795" y="10837"/>
                    <a:pt x="38858" y="10793"/>
                    <a:pt x="38920" y="10793"/>
                  </a:cubicBezTo>
                  <a:close/>
                  <a:moveTo>
                    <a:pt x="22379" y="12054"/>
                  </a:moveTo>
                  <a:cubicBezTo>
                    <a:pt x="22650" y="12054"/>
                    <a:pt x="22917" y="12062"/>
                    <a:pt x="23184" y="12079"/>
                  </a:cubicBezTo>
                  <a:cubicBezTo>
                    <a:pt x="23318" y="12113"/>
                    <a:pt x="23318" y="12313"/>
                    <a:pt x="23184" y="12313"/>
                  </a:cubicBezTo>
                  <a:cubicBezTo>
                    <a:pt x="22807" y="12336"/>
                    <a:pt x="22429" y="12360"/>
                    <a:pt x="22040" y="12360"/>
                  </a:cubicBezTo>
                  <a:cubicBezTo>
                    <a:pt x="21879" y="12360"/>
                    <a:pt x="21716" y="12356"/>
                    <a:pt x="21550" y="12346"/>
                  </a:cubicBezTo>
                  <a:cubicBezTo>
                    <a:pt x="21416" y="12313"/>
                    <a:pt x="21416" y="12079"/>
                    <a:pt x="21550" y="12079"/>
                  </a:cubicBezTo>
                  <a:cubicBezTo>
                    <a:pt x="21833" y="12062"/>
                    <a:pt x="22108" y="12054"/>
                    <a:pt x="22379" y="12054"/>
                  </a:cubicBezTo>
                  <a:close/>
                  <a:moveTo>
                    <a:pt x="25019" y="12012"/>
                  </a:moveTo>
                  <a:cubicBezTo>
                    <a:pt x="25586" y="12113"/>
                    <a:pt x="26153" y="12079"/>
                    <a:pt x="26720" y="12113"/>
                  </a:cubicBezTo>
                  <a:cubicBezTo>
                    <a:pt x="26820" y="12113"/>
                    <a:pt x="26853" y="12279"/>
                    <a:pt x="26753" y="12313"/>
                  </a:cubicBezTo>
                  <a:cubicBezTo>
                    <a:pt x="26553" y="12346"/>
                    <a:pt x="26353" y="12361"/>
                    <a:pt x="26154" y="12361"/>
                  </a:cubicBezTo>
                  <a:cubicBezTo>
                    <a:pt x="25756" y="12361"/>
                    <a:pt x="25364" y="12302"/>
                    <a:pt x="24985" y="12213"/>
                  </a:cubicBezTo>
                  <a:cubicBezTo>
                    <a:pt x="24852" y="12179"/>
                    <a:pt x="24885" y="12012"/>
                    <a:pt x="25019" y="12012"/>
                  </a:cubicBezTo>
                  <a:close/>
                  <a:moveTo>
                    <a:pt x="19548" y="12113"/>
                  </a:moveTo>
                  <a:cubicBezTo>
                    <a:pt x="19682" y="12113"/>
                    <a:pt x="19682" y="12346"/>
                    <a:pt x="19548" y="12346"/>
                  </a:cubicBezTo>
                  <a:cubicBezTo>
                    <a:pt x="19015" y="12413"/>
                    <a:pt x="18447" y="12413"/>
                    <a:pt x="17914" y="12446"/>
                  </a:cubicBezTo>
                  <a:cubicBezTo>
                    <a:pt x="17780" y="12446"/>
                    <a:pt x="17814" y="12246"/>
                    <a:pt x="17914" y="12246"/>
                  </a:cubicBezTo>
                  <a:cubicBezTo>
                    <a:pt x="18447" y="12179"/>
                    <a:pt x="18981" y="12113"/>
                    <a:pt x="19548" y="12113"/>
                  </a:cubicBezTo>
                  <a:close/>
                  <a:moveTo>
                    <a:pt x="15579" y="12198"/>
                  </a:moveTo>
                  <a:cubicBezTo>
                    <a:pt x="15723" y="12198"/>
                    <a:pt x="15868" y="12201"/>
                    <a:pt x="16012" y="12213"/>
                  </a:cubicBezTo>
                  <a:cubicBezTo>
                    <a:pt x="16146" y="12213"/>
                    <a:pt x="16112" y="12413"/>
                    <a:pt x="16012" y="12413"/>
                  </a:cubicBezTo>
                  <a:cubicBezTo>
                    <a:pt x="15579" y="12479"/>
                    <a:pt x="15145" y="12446"/>
                    <a:pt x="14711" y="12479"/>
                  </a:cubicBezTo>
                  <a:cubicBezTo>
                    <a:pt x="14545" y="12479"/>
                    <a:pt x="14545" y="12213"/>
                    <a:pt x="14711" y="12213"/>
                  </a:cubicBezTo>
                  <a:cubicBezTo>
                    <a:pt x="15001" y="12213"/>
                    <a:pt x="15290" y="12198"/>
                    <a:pt x="15579" y="12198"/>
                  </a:cubicBezTo>
                  <a:close/>
                  <a:moveTo>
                    <a:pt x="12343" y="12313"/>
                  </a:moveTo>
                  <a:cubicBezTo>
                    <a:pt x="12477" y="12313"/>
                    <a:pt x="12477" y="12513"/>
                    <a:pt x="12343" y="12546"/>
                  </a:cubicBezTo>
                  <a:lnTo>
                    <a:pt x="10742" y="12546"/>
                  </a:lnTo>
                  <a:cubicBezTo>
                    <a:pt x="10609" y="12546"/>
                    <a:pt x="10609" y="12313"/>
                    <a:pt x="10742" y="12313"/>
                  </a:cubicBezTo>
                  <a:close/>
                  <a:moveTo>
                    <a:pt x="35170" y="12242"/>
                  </a:moveTo>
                  <a:cubicBezTo>
                    <a:pt x="35178" y="12242"/>
                    <a:pt x="35185" y="12243"/>
                    <a:pt x="35193" y="12246"/>
                  </a:cubicBezTo>
                  <a:cubicBezTo>
                    <a:pt x="35443" y="12296"/>
                    <a:pt x="35685" y="12304"/>
                    <a:pt x="35927" y="12304"/>
                  </a:cubicBezTo>
                  <a:cubicBezTo>
                    <a:pt x="36048" y="12304"/>
                    <a:pt x="36168" y="12302"/>
                    <a:pt x="36290" y="12302"/>
                  </a:cubicBezTo>
                  <a:cubicBezTo>
                    <a:pt x="36412" y="12302"/>
                    <a:pt x="36535" y="12304"/>
                    <a:pt x="36661" y="12313"/>
                  </a:cubicBezTo>
                  <a:cubicBezTo>
                    <a:pt x="36794" y="12313"/>
                    <a:pt x="36827" y="12513"/>
                    <a:pt x="36694" y="12546"/>
                  </a:cubicBezTo>
                  <a:cubicBezTo>
                    <a:pt x="36561" y="12575"/>
                    <a:pt x="36418" y="12587"/>
                    <a:pt x="36271" y="12587"/>
                  </a:cubicBezTo>
                  <a:cubicBezTo>
                    <a:pt x="35897" y="12587"/>
                    <a:pt x="35494" y="12508"/>
                    <a:pt x="35159" y="12413"/>
                  </a:cubicBezTo>
                  <a:cubicBezTo>
                    <a:pt x="35036" y="12413"/>
                    <a:pt x="35084" y="12242"/>
                    <a:pt x="35170" y="12242"/>
                  </a:cubicBezTo>
                  <a:close/>
                  <a:moveTo>
                    <a:pt x="1490" y="11327"/>
                  </a:moveTo>
                  <a:cubicBezTo>
                    <a:pt x="1541" y="11327"/>
                    <a:pt x="1588" y="11354"/>
                    <a:pt x="1602" y="11412"/>
                  </a:cubicBezTo>
                  <a:cubicBezTo>
                    <a:pt x="1635" y="11812"/>
                    <a:pt x="1802" y="12146"/>
                    <a:pt x="2102" y="12413"/>
                  </a:cubicBezTo>
                  <a:cubicBezTo>
                    <a:pt x="2186" y="12469"/>
                    <a:pt x="2106" y="12595"/>
                    <a:pt x="2019" y="12595"/>
                  </a:cubicBezTo>
                  <a:cubicBezTo>
                    <a:pt x="2002" y="12595"/>
                    <a:pt x="1985" y="12590"/>
                    <a:pt x="1969" y="12580"/>
                  </a:cubicBezTo>
                  <a:cubicBezTo>
                    <a:pt x="1602" y="12313"/>
                    <a:pt x="1335" y="11946"/>
                    <a:pt x="1335" y="11445"/>
                  </a:cubicBezTo>
                  <a:cubicBezTo>
                    <a:pt x="1354" y="11370"/>
                    <a:pt x="1425" y="11327"/>
                    <a:pt x="1490" y="11327"/>
                  </a:cubicBezTo>
                  <a:close/>
                  <a:moveTo>
                    <a:pt x="7773" y="12531"/>
                  </a:moveTo>
                  <a:cubicBezTo>
                    <a:pt x="7940" y="12531"/>
                    <a:pt x="8107" y="12535"/>
                    <a:pt x="8274" y="12546"/>
                  </a:cubicBezTo>
                  <a:cubicBezTo>
                    <a:pt x="8407" y="12546"/>
                    <a:pt x="8407" y="12713"/>
                    <a:pt x="8274" y="12713"/>
                  </a:cubicBezTo>
                  <a:cubicBezTo>
                    <a:pt x="7773" y="12746"/>
                    <a:pt x="7273" y="12746"/>
                    <a:pt x="6772" y="12746"/>
                  </a:cubicBezTo>
                  <a:cubicBezTo>
                    <a:pt x="6672" y="12713"/>
                    <a:pt x="6672" y="12546"/>
                    <a:pt x="6772" y="12546"/>
                  </a:cubicBezTo>
                  <a:cubicBezTo>
                    <a:pt x="7106" y="12546"/>
                    <a:pt x="7440" y="12531"/>
                    <a:pt x="7773" y="12531"/>
                  </a:cubicBezTo>
                  <a:close/>
                  <a:moveTo>
                    <a:pt x="4119" y="12478"/>
                  </a:moveTo>
                  <a:cubicBezTo>
                    <a:pt x="4419" y="12478"/>
                    <a:pt x="4723" y="12519"/>
                    <a:pt x="5005" y="12613"/>
                  </a:cubicBezTo>
                  <a:cubicBezTo>
                    <a:pt x="5128" y="12644"/>
                    <a:pt x="5109" y="12817"/>
                    <a:pt x="5000" y="12817"/>
                  </a:cubicBezTo>
                  <a:cubicBezTo>
                    <a:pt x="4991" y="12817"/>
                    <a:pt x="4981" y="12816"/>
                    <a:pt x="4971" y="12813"/>
                  </a:cubicBezTo>
                  <a:cubicBezTo>
                    <a:pt x="4471" y="12813"/>
                    <a:pt x="3970" y="12746"/>
                    <a:pt x="3470" y="12746"/>
                  </a:cubicBezTo>
                  <a:cubicBezTo>
                    <a:pt x="3337" y="12746"/>
                    <a:pt x="3303" y="12580"/>
                    <a:pt x="3437" y="12546"/>
                  </a:cubicBezTo>
                  <a:cubicBezTo>
                    <a:pt x="3655" y="12502"/>
                    <a:pt x="3886" y="12478"/>
                    <a:pt x="4119" y="12478"/>
                  </a:cubicBezTo>
                  <a:close/>
                  <a:moveTo>
                    <a:pt x="4048" y="0"/>
                  </a:moveTo>
                  <a:cubicBezTo>
                    <a:pt x="3400" y="0"/>
                    <a:pt x="2759" y="26"/>
                    <a:pt x="2136" y="104"/>
                  </a:cubicBezTo>
                  <a:cubicBezTo>
                    <a:pt x="1" y="337"/>
                    <a:pt x="468" y="4674"/>
                    <a:pt x="501" y="6242"/>
                  </a:cubicBezTo>
                  <a:cubicBezTo>
                    <a:pt x="501" y="8276"/>
                    <a:pt x="668" y="10278"/>
                    <a:pt x="768" y="12313"/>
                  </a:cubicBezTo>
                  <a:cubicBezTo>
                    <a:pt x="768" y="12379"/>
                    <a:pt x="768" y="12413"/>
                    <a:pt x="735" y="12446"/>
                  </a:cubicBezTo>
                  <a:cubicBezTo>
                    <a:pt x="1198" y="13352"/>
                    <a:pt x="2233" y="13541"/>
                    <a:pt x="3296" y="13541"/>
                  </a:cubicBezTo>
                  <a:cubicBezTo>
                    <a:pt x="3994" y="13541"/>
                    <a:pt x="4703" y="13460"/>
                    <a:pt x="5271" y="13447"/>
                  </a:cubicBezTo>
                  <a:cubicBezTo>
                    <a:pt x="6839" y="13380"/>
                    <a:pt x="8374" y="13347"/>
                    <a:pt x="9941" y="13313"/>
                  </a:cubicBezTo>
                  <a:cubicBezTo>
                    <a:pt x="13010" y="13247"/>
                    <a:pt x="16112" y="13180"/>
                    <a:pt x="19215" y="13147"/>
                  </a:cubicBezTo>
                  <a:cubicBezTo>
                    <a:pt x="21985" y="13101"/>
                    <a:pt x="24763" y="13083"/>
                    <a:pt x="27541" y="13083"/>
                  </a:cubicBezTo>
                  <a:cubicBezTo>
                    <a:pt x="30917" y="13083"/>
                    <a:pt x="34294" y="13110"/>
                    <a:pt x="37661" y="13147"/>
                  </a:cubicBezTo>
                  <a:cubicBezTo>
                    <a:pt x="37871" y="13147"/>
                    <a:pt x="38102" y="13168"/>
                    <a:pt x="38312" y="13168"/>
                  </a:cubicBezTo>
                  <a:cubicBezTo>
                    <a:pt x="38469" y="13168"/>
                    <a:pt x="38614" y="13156"/>
                    <a:pt x="38729" y="13113"/>
                  </a:cubicBezTo>
                  <a:cubicBezTo>
                    <a:pt x="39829" y="12746"/>
                    <a:pt x="39529" y="11612"/>
                    <a:pt x="39496" y="10845"/>
                  </a:cubicBezTo>
                  <a:cubicBezTo>
                    <a:pt x="39463" y="9544"/>
                    <a:pt x="39463" y="8243"/>
                    <a:pt x="39463" y="6942"/>
                  </a:cubicBezTo>
                  <a:cubicBezTo>
                    <a:pt x="39463" y="5641"/>
                    <a:pt x="39496" y="4340"/>
                    <a:pt x="39529" y="3039"/>
                  </a:cubicBezTo>
                  <a:cubicBezTo>
                    <a:pt x="39563" y="2239"/>
                    <a:pt x="39863" y="938"/>
                    <a:pt x="38962" y="438"/>
                  </a:cubicBezTo>
                  <a:cubicBezTo>
                    <a:pt x="38695" y="304"/>
                    <a:pt x="38262" y="337"/>
                    <a:pt x="37928" y="304"/>
                  </a:cubicBezTo>
                  <a:cubicBezTo>
                    <a:pt x="37861" y="337"/>
                    <a:pt x="37828" y="337"/>
                    <a:pt x="37761" y="337"/>
                  </a:cubicBezTo>
                  <a:cubicBezTo>
                    <a:pt x="36474" y="348"/>
                    <a:pt x="35186" y="353"/>
                    <a:pt x="33897" y="353"/>
                  </a:cubicBezTo>
                  <a:cubicBezTo>
                    <a:pt x="27204" y="353"/>
                    <a:pt x="20496" y="227"/>
                    <a:pt x="13811" y="171"/>
                  </a:cubicBezTo>
                  <a:cubicBezTo>
                    <a:pt x="11843" y="137"/>
                    <a:pt x="9908" y="137"/>
                    <a:pt x="7940" y="104"/>
                  </a:cubicBezTo>
                  <a:cubicBezTo>
                    <a:pt x="6672" y="104"/>
                    <a:pt x="5346" y="0"/>
                    <a:pt x="4048" y="0"/>
                  </a:cubicBezTo>
                  <a:close/>
                </a:path>
              </a:pathLst>
            </a:custGeom>
            <a:solidFill>
              <a:srgbClr val="D7B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1800" dirty="0" smtClean="0">
                  <a:latin typeface="Gloria Hallelujah" panose="020B0604020202020204" charset="0"/>
                </a:rPr>
                <a:t>Lápices de colores </a:t>
              </a:r>
              <a:endParaRPr sz="1800" dirty="0">
                <a:latin typeface="Gloria Hallelujah" panose="020B0604020202020204" charset="0"/>
              </a:endParaRPr>
            </a:p>
          </p:txBody>
        </p:sp>
        <p:sp>
          <p:nvSpPr>
            <p:cNvPr id="218" name="Google Shape;3116;p72">
              <a:extLst>
                <a:ext uri="{FF2B5EF4-FFF2-40B4-BE49-F238E27FC236}">
                  <a16:creationId xmlns:a16="http://schemas.microsoft.com/office/drawing/2014/main" id="{D92BBEC9-D9CA-4FF8-9FE3-E6B3FE7A0BF5}"/>
                </a:ext>
              </a:extLst>
            </p:cNvPr>
            <p:cNvSpPr/>
            <p:nvPr/>
          </p:nvSpPr>
          <p:spPr>
            <a:xfrm>
              <a:off x="5710513" y="3993648"/>
              <a:ext cx="15512" cy="28999"/>
            </a:xfrm>
            <a:custGeom>
              <a:avLst/>
              <a:gdLst/>
              <a:ahLst/>
              <a:cxnLst/>
              <a:rect l="l" t="t" r="r" b="b"/>
              <a:pathLst>
                <a:path w="835" h="1561" extrusionOk="0">
                  <a:moveTo>
                    <a:pt x="592" y="0"/>
                  </a:moveTo>
                  <a:cubicBezTo>
                    <a:pt x="530" y="0"/>
                    <a:pt x="467" y="44"/>
                    <a:pt x="467" y="119"/>
                  </a:cubicBezTo>
                  <a:cubicBezTo>
                    <a:pt x="434" y="552"/>
                    <a:pt x="367" y="919"/>
                    <a:pt x="134" y="1253"/>
                  </a:cubicBezTo>
                  <a:cubicBezTo>
                    <a:pt x="134" y="1219"/>
                    <a:pt x="67" y="1219"/>
                    <a:pt x="0" y="1219"/>
                  </a:cubicBezTo>
                  <a:lnTo>
                    <a:pt x="0" y="1420"/>
                  </a:lnTo>
                  <a:cubicBezTo>
                    <a:pt x="0" y="1420"/>
                    <a:pt x="34" y="1420"/>
                    <a:pt x="67" y="1386"/>
                  </a:cubicBezTo>
                  <a:lnTo>
                    <a:pt x="67" y="1386"/>
                  </a:lnTo>
                  <a:cubicBezTo>
                    <a:pt x="43" y="1482"/>
                    <a:pt x="105" y="1560"/>
                    <a:pt x="179" y="1560"/>
                  </a:cubicBezTo>
                  <a:cubicBezTo>
                    <a:pt x="208" y="1560"/>
                    <a:pt x="239" y="1548"/>
                    <a:pt x="267" y="1520"/>
                  </a:cubicBezTo>
                  <a:cubicBezTo>
                    <a:pt x="601" y="1153"/>
                    <a:pt x="834" y="619"/>
                    <a:pt x="701" y="85"/>
                  </a:cubicBezTo>
                  <a:cubicBezTo>
                    <a:pt x="686" y="27"/>
                    <a:pt x="640" y="0"/>
                    <a:pt x="59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  <p:sp>
          <p:nvSpPr>
            <p:cNvPr id="219" name="Google Shape;3117;p72">
              <a:extLst>
                <a:ext uri="{FF2B5EF4-FFF2-40B4-BE49-F238E27FC236}">
                  <a16:creationId xmlns:a16="http://schemas.microsoft.com/office/drawing/2014/main" id="{ED875F3F-AE7F-4DDD-AA6C-E55EF79D23FE}"/>
                </a:ext>
              </a:extLst>
            </p:cNvPr>
            <p:cNvSpPr/>
            <p:nvPr/>
          </p:nvSpPr>
          <p:spPr>
            <a:xfrm>
              <a:off x="5716087" y="3942542"/>
              <a:ext cx="6223" cy="31637"/>
            </a:xfrm>
            <a:custGeom>
              <a:avLst/>
              <a:gdLst/>
              <a:ahLst/>
              <a:cxnLst/>
              <a:rect l="l" t="t" r="r" b="b"/>
              <a:pathLst>
                <a:path w="335" h="1703" extrusionOk="0">
                  <a:moveTo>
                    <a:pt x="197" y="1"/>
                  </a:moveTo>
                  <a:cubicBezTo>
                    <a:pt x="142" y="1"/>
                    <a:pt x="84" y="34"/>
                    <a:pt x="67" y="101"/>
                  </a:cubicBezTo>
                  <a:cubicBezTo>
                    <a:pt x="1" y="601"/>
                    <a:pt x="34" y="1102"/>
                    <a:pt x="67" y="1602"/>
                  </a:cubicBezTo>
                  <a:cubicBezTo>
                    <a:pt x="67" y="1669"/>
                    <a:pt x="126" y="1702"/>
                    <a:pt x="184" y="1702"/>
                  </a:cubicBezTo>
                  <a:cubicBezTo>
                    <a:pt x="242" y="1702"/>
                    <a:pt x="301" y="1669"/>
                    <a:pt x="301" y="1602"/>
                  </a:cubicBezTo>
                  <a:cubicBezTo>
                    <a:pt x="334" y="1102"/>
                    <a:pt x="334" y="601"/>
                    <a:pt x="301" y="101"/>
                  </a:cubicBezTo>
                  <a:cubicBezTo>
                    <a:pt x="301" y="34"/>
                    <a:pt x="251" y="1"/>
                    <a:pt x="19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  <p:sp>
          <p:nvSpPr>
            <p:cNvPr id="220" name="Google Shape;3118;p72">
              <a:extLst>
                <a:ext uri="{FF2B5EF4-FFF2-40B4-BE49-F238E27FC236}">
                  <a16:creationId xmlns:a16="http://schemas.microsoft.com/office/drawing/2014/main" id="{0FBAE2A8-9B98-47F2-BBF4-08B19B16296D}"/>
                </a:ext>
              </a:extLst>
            </p:cNvPr>
            <p:cNvSpPr/>
            <p:nvPr/>
          </p:nvSpPr>
          <p:spPr>
            <a:xfrm>
              <a:off x="5712613" y="3888518"/>
              <a:ext cx="9697" cy="29966"/>
            </a:xfrm>
            <a:custGeom>
              <a:avLst/>
              <a:gdLst/>
              <a:ahLst/>
              <a:cxnLst/>
              <a:rect l="l" t="t" r="r" b="b"/>
              <a:pathLst>
                <a:path w="522" h="1613" extrusionOk="0">
                  <a:moveTo>
                    <a:pt x="140" y="1"/>
                  </a:moveTo>
                  <a:cubicBezTo>
                    <a:pt x="69" y="1"/>
                    <a:pt x="0" y="58"/>
                    <a:pt x="21" y="140"/>
                  </a:cubicBezTo>
                  <a:cubicBezTo>
                    <a:pt x="188" y="607"/>
                    <a:pt x="254" y="1041"/>
                    <a:pt x="188" y="1508"/>
                  </a:cubicBezTo>
                  <a:cubicBezTo>
                    <a:pt x="188" y="1579"/>
                    <a:pt x="245" y="1613"/>
                    <a:pt x="304" y="1613"/>
                  </a:cubicBezTo>
                  <a:cubicBezTo>
                    <a:pt x="354" y="1613"/>
                    <a:pt x="406" y="1588"/>
                    <a:pt x="421" y="1541"/>
                  </a:cubicBezTo>
                  <a:cubicBezTo>
                    <a:pt x="521" y="1041"/>
                    <a:pt x="488" y="541"/>
                    <a:pt x="254" y="74"/>
                  </a:cubicBezTo>
                  <a:cubicBezTo>
                    <a:pt x="229" y="23"/>
                    <a:pt x="184" y="1"/>
                    <a:pt x="1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  <p:sp>
          <p:nvSpPr>
            <p:cNvPr id="221" name="Google Shape;3119;p72">
              <a:extLst>
                <a:ext uri="{FF2B5EF4-FFF2-40B4-BE49-F238E27FC236}">
                  <a16:creationId xmlns:a16="http://schemas.microsoft.com/office/drawing/2014/main" id="{D8A206E8-5C0D-4EF9-86B2-69B10832DB96}"/>
                </a:ext>
              </a:extLst>
            </p:cNvPr>
            <p:cNvSpPr/>
            <p:nvPr/>
          </p:nvSpPr>
          <p:spPr>
            <a:xfrm>
              <a:off x="5712297" y="3848930"/>
              <a:ext cx="10013" cy="14100"/>
            </a:xfrm>
            <a:custGeom>
              <a:avLst/>
              <a:gdLst/>
              <a:ahLst/>
              <a:cxnLst/>
              <a:rect l="l" t="t" r="r" b="b"/>
              <a:pathLst>
                <a:path w="539" h="759" extrusionOk="0">
                  <a:moveTo>
                    <a:pt x="286" y="0"/>
                  </a:moveTo>
                  <a:cubicBezTo>
                    <a:pt x="238" y="0"/>
                    <a:pt x="192" y="28"/>
                    <a:pt x="171" y="70"/>
                  </a:cubicBezTo>
                  <a:cubicBezTo>
                    <a:pt x="138" y="170"/>
                    <a:pt x="171" y="237"/>
                    <a:pt x="171" y="303"/>
                  </a:cubicBezTo>
                  <a:cubicBezTo>
                    <a:pt x="138" y="403"/>
                    <a:pt x="138" y="503"/>
                    <a:pt x="71" y="570"/>
                  </a:cubicBezTo>
                  <a:cubicBezTo>
                    <a:pt x="0" y="664"/>
                    <a:pt x="96" y="759"/>
                    <a:pt x="194" y="759"/>
                  </a:cubicBezTo>
                  <a:cubicBezTo>
                    <a:pt x="235" y="759"/>
                    <a:pt x="275" y="743"/>
                    <a:pt x="305" y="704"/>
                  </a:cubicBezTo>
                  <a:cubicBezTo>
                    <a:pt x="438" y="537"/>
                    <a:pt x="538" y="203"/>
                    <a:pt x="371" y="36"/>
                  </a:cubicBezTo>
                  <a:cubicBezTo>
                    <a:pt x="346" y="11"/>
                    <a:pt x="316" y="0"/>
                    <a:pt x="28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  <p:sp>
          <p:nvSpPr>
            <p:cNvPr id="222" name="Google Shape;3120;p72">
              <a:extLst>
                <a:ext uri="{FF2B5EF4-FFF2-40B4-BE49-F238E27FC236}">
                  <a16:creationId xmlns:a16="http://schemas.microsoft.com/office/drawing/2014/main" id="{17B4EBC1-9D88-476E-B803-52066654430B}"/>
                </a:ext>
              </a:extLst>
            </p:cNvPr>
            <p:cNvSpPr/>
            <p:nvPr/>
          </p:nvSpPr>
          <p:spPr>
            <a:xfrm>
              <a:off x="5695243" y="3809880"/>
              <a:ext cx="23631" cy="15438"/>
            </a:xfrm>
            <a:custGeom>
              <a:avLst/>
              <a:gdLst/>
              <a:ahLst/>
              <a:cxnLst/>
              <a:rect l="l" t="t" r="r" b="b"/>
              <a:pathLst>
                <a:path w="1272" h="831" extrusionOk="0">
                  <a:moveTo>
                    <a:pt x="255" y="1"/>
                  </a:moveTo>
                  <a:cubicBezTo>
                    <a:pt x="78" y="1"/>
                    <a:pt x="0" y="241"/>
                    <a:pt x="189" y="304"/>
                  </a:cubicBezTo>
                  <a:cubicBezTo>
                    <a:pt x="522" y="404"/>
                    <a:pt x="722" y="604"/>
                    <a:pt x="989" y="804"/>
                  </a:cubicBezTo>
                  <a:cubicBezTo>
                    <a:pt x="1016" y="822"/>
                    <a:pt x="1050" y="830"/>
                    <a:pt x="1084" y="830"/>
                  </a:cubicBezTo>
                  <a:cubicBezTo>
                    <a:pt x="1177" y="830"/>
                    <a:pt x="1271" y="768"/>
                    <a:pt x="1223" y="671"/>
                  </a:cubicBezTo>
                  <a:cubicBezTo>
                    <a:pt x="1089" y="304"/>
                    <a:pt x="689" y="70"/>
                    <a:pt x="289" y="4"/>
                  </a:cubicBezTo>
                  <a:cubicBezTo>
                    <a:pt x="277" y="2"/>
                    <a:pt x="266" y="1"/>
                    <a:pt x="25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  <p:sp>
          <p:nvSpPr>
            <p:cNvPr id="223" name="Google Shape;3121;p72">
              <a:extLst>
                <a:ext uri="{FF2B5EF4-FFF2-40B4-BE49-F238E27FC236}">
                  <a16:creationId xmlns:a16="http://schemas.microsoft.com/office/drawing/2014/main" id="{32504A43-7C91-4C11-8110-3AA6A320D907}"/>
                </a:ext>
              </a:extLst>
            </p:cNvPr>
            <p:cNvSpPr/>
            <p:nvPr/>
          </p:nvSpPr>
          <p:spPr>
            <a:xfrm>
              <a:off x="5649393" y="4020549"/>
              <a:ext cx="33254" cy="6428"/>
            </a:xfrm>
            <a:custGeom>
              <a:avLst/>
              <a:gdLst/>
              <a:ahLst/>
              <a:cxnLst/>
              <a:rect l="l" t="t" r="r" b="b"/>
              <a:pathLst>
                <a:path w="1790" h="346" extrusionOk="0">
                  <a:moveTo>
                    <a:pt x="121" y="1"/>
                  </a:moveTo>
                  <a:cubicBezTo>
                    <a:pt x="17" y="1"/>
                    <a:pt x="0" y="141"/>
                    <a:pt x="121" y="172"/>
                  </a:cubicBezTo>
                  <a:cubicBezTo>
                    <a:pt x="456" y="267"/>
                    <a:pt x="859" y="346"/>
                    <a:pt x="1233" y="346"/>
                  </a:cubicBezTo>
                  <a:cubicBezTo>
                    <a:pt x="1380" y="346"/>
                    <a:pt x="1523" y="334"/>
                    <a:pt x="1656" y="305"/>
                  </a:cubicBezTo>
                  <a:cubicBezTo>
                    <a:pt x="1789" y="272"/>
                    <a:pt x="1756" y="72"/>
                    <a:pt x="1623" y="38"/>
                  </a:cubicBezTo>
                  <a:cubicBezTo>
                    <a:pt x="1337" y="38"/>
                    <a:pt x="1062" y="60"/>
                    <a:pt x="785" y="60"/>
                  </a:cubicBezTo>
                  <a:cubicBezTo>
                    <a:pt x="578" y="60"/>
                    <a:pt x="369" y="48"/>
                    <a:pt x="155" y="5"/>
                  </a:cubicBezTo>
                  <a:cubicBezTo>
                    <a:pt x="143" y="2"/>
                    <a:pt x="132" y="1"/>
                    <a:pt x="12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  <p:sp>
          <p:nvSpPr>
            <p:cNvPr id="224" name="Google Shape;3122;p72">
              <a:extLst>
                <a:ext uri="{FF2B5EF4-FFF2-40B4-BE49-F238E27FC236}">
                  <a16:creationId xmlns:a16="http://schemas.microsoft.com/office/drawing/2014/main" id="{0DB2C061-1A9A-40CC-8C6D-2FB66BEDDF28}"/>
                </a:ext>
              </a:extLst>
            </p:cNvPr>
            <p:cNvSpPr/>
            <p:nvPr/>
          </p:nvSpPr>
          <p:spPr>
            <a:xfrm>
              <a:off x="5638005" y="3805941"/>
              <a:ext cx="39068" cy="7728"/>
            </a:xfrm>
            <a:custGeom>
              <a:avLst/>
              <a:gdLst/>
              <a:ahLst/>
              <a:cxnLst/>
              <a:rect l="l" t="t" r="r" b="b"/>
              <a:pathLst>
                <a:path w="2103" h="416" extrusionOk="0">
                  <a:moveTo>
                    <a:pt x="1368" y="1"/>
                  </a:moveTo>
                  <a:cubicBezTo>
                    <a:pt x="968" y="1"/>
                    <a:pt x="568" y="60"/>
                    <a:pt x="167" y="149"/>
                  </a:cubicBezTo>
                  <a:cubicBezTo>
                    <a:pt x="1" y="182"/>
                    <a:pt x="67" y="416"/>
                    <a:pt x="234" y="416"/>
                  </a:cubicBezTo>
                  <a:cubicBezTo>
                    <a:pt x="801" y="316"/>
                    <a:pt x="1368" y="316"/>
                    <a:pt x="1935" y="282"/>
                  </a:cubicBezTo>
                  <a:cubicBezTo>
                    <a:pt x="2069" y="282"/>
                    <a:pt x="2102" y="82"/>
                    <a:pt x="1969" y="49"/>
                  </a:cubicBezTo>
                  <a:cubicBezTo>
                    <a:pt x="1769" y="15"/>
                    <a:pt x="1568" y="1"/>
                    <a:pt x="136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  <p:sp>
          <p:nvSpPr>
            <p:cNvPr id="225" name="Google Shape;3123;p72">
              <a:extLst>
                <a:ext uri="{FF2B5EF4-FFF2-40B4-BE49-F238E27FC236}">
                  <a16:creationId xmlns:a16="http://schemas.microsoft.com/office/drawing/2014/main" id="{57814C9B-E555-4A0B-ABD2-66A2568A3095}"/>
                </a:ext>
              </a:extLst>
            </p:cNvPr>
            <p:cNvSpPr/>
            <p:nvPr/>
          </p:nvSpPr>
          <p:spPr>
            <a:xfrm>
              <a:off x="5584261" y="4013768"/>
              <a:ext cx="40759" cy="8843"/>
            </a:xfrm>
            <a:custGeom>
              <a:avLst/>
              <a:gdLst/>
              <a:ahLst/>
              <a:cxnLst/>
              <a:rect l="l" t="t" r="r" b="b"/>
              <a:pathLst>
                <a:path w="2194" h="476" extrusionOk="0">
                  <a:moveTo>
                    <a:pt x="200" y="0"/>
                  </a:moveTo>
                  <a:cubicBezTo>
                    <a:pt x="52" y="0"/>
                    <a:pt x="0" y="270"/>
                    <a:pt x="158" y="270"/>
                  </a:cubicBezTo>
                  <a:cubicBezTo>
                    <a:pt x="724" y="359"/>
                    <a:pt x="1290" y="475"/>
                    <a:pt x="1833" y="475"/>
                  </a:cubicBezTo>
                  <a:cubicBezTo>
                    <a:pt x="1898" y="475"/>
                    <a:pt x="1962" y="474"/>
                    <a:pt x="2026" y="470"/>
                  </a:cubicBezTo>
                  <a:cubicBezTo>
                    <a:pt x="2160" y="470"/>
                    <a:pt x="2193" y="270"/>
                    <a:pt x="2060" y="237"/>
                  </a:cubicBezTo>
                  <a:cubicBezTo>
                    <a:pt x="1459" y="70"/>
                    <a:pt x="825" y="70"/>
                    <a:pt x="225" y="3"/>
                  </a:cubicBezTo>
                  <a:cubicBezTo>
                    <a:pt x="216" y="1"/>
                    <a:pt x="208" y="0"/>
                    <a:pt x="20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  <p:sp>
          <p:nvSpPr>
            <p:cNvPr id="226" name="Google Shape;3124;p72">
              <a:extLst>
                <a:ext uri="{FF2B5EF4-FFF2-40B4-BE49-F238E27FC236}">
                  <a16:creationId xmlns:a16="http://schemas.microsoft.com/office/drawing/2014/main" id="{68D53650-6957-4B36-81FD-4CC2E06175AF}"/>
                </a:ext>
              </a:extLst>
            </p:cNvPr>
            <p:cNvSpPr/>
            <p:nvPr/>
          </p:nvSpPr>
          <p:spPr>
            <a:xfrm>
              <a:off x="5565052" y="3809248"/>
              <a:ext cx="36412" cy="7022"/>
            </a:xfrm>
            <a:custGeom>
              <a:avLst/>
              <a:gdLst/>
              <a:ahLst/>
              <a:cxnLst/>
              <a:rect l="l" t="t" r="r" b="b"/>
              <a:pathLst>
                <a:path w="1960" h="378" extrusionOk="0">
                  <a:moveTo>
                    <a:pt x="133" y="1"/>
                  </a:moveTo>
                  <a:cubicBezTo>
                    <a:pt x="21" y="1"/>
                    <a:pt x="0" y="207"/>
                    <a:pt x="125" y="238"/>
                  </a:cubicBezTo>
                  <a:cubicBezTo>
                    <a:pt x="475" y="320"/>
                    <a:pt x="826" y="377"/>
                    <a:pt x="1176" y="377"/>
                  </a:cubicBezTo>
                  <a:cubicBezTo>
                    <a:pt x="1393" y="377"/>
                    <a:pt x="1609" y="355"/>
                    <a:pt x="1826" y="304"/>
                  </a:cubicBezTo>
                  <a:cubicBezTo>
                    <a:pt x="1960" y="304"/>
                    <a:pt x="1926" y="71"/>
                    <a:pt x="1793" y="71"/>
                  </a:cubicBezTo>
                  <a:cubicBezTo>
                    <a:pt x="1259" y="71"/>
                    <a:pt x="692" y="71"/>
                    <a:pt x="158" y="4"/>
                  </a:cubicBezTo>
                  <a:cubicBezTo>
                    <a:pt x="149" y="2"/>
                    <a:pt x="141" y="1"/>
                    <a:pt x="13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  <p:sp>
          <p:nvSpPr>
            <p:cNvPr id="227" name="Google Shape;3125;p72">
              <a:extLst>
                <a:ext uri="{FF2B5EF4-FFF2-40B4-BE49-F238E27FC236}">
                  <a16:creationId xmlns:a16="http://schemas.microsoft.com/office/drawing/2014/main" id="{0333A1F5-A7AD-4238-985E-2952675A8295}"/>
                </a:ext>
              </a:extLst>
            </p:cNvPr>
            <p:cNvSpPr/>
            <p:nvPr/>
          </p:nvSpPr>
          <p:spPr>
            <a:xfrm>
              <a:off x="5519035" y="4011334"/>
              <a:ext cx="30987" cy="9307"/>
            </a:xfrm>
            <a:custGeom>
              <a:avLst/>
              <a:gdLst/>
              <a:ahLst/>
              <a:cxnLst/>
              <a:rect l="l" t="t" r="r" b="b"/>
              <a:pathLst>
                <a:path w="1668" h="501" extrusionOk="0">
                  <a:moveTo>
                    <a:pt x="1468" y="1"/>
                  </a:moveTo>
                  <a:cubicBezTo>
                    <a:pt x="1034" y="1"/>
                    <a:pt x="567" y="167"/>
                    <a:pt x="167" y="267"/>
                  </a:cubicBezTo>
                  <a:cubicBezTo>
                    <a:pt x="0" y="301"/>
                    <a:pt x="67" y="501"/>
                    <a:pt x="234" y="501"/>
                  </a:cubicBezTo>
                  <a:cubicBezTo>
                    <a:pt x="634" y="434"/>
                    <a:pt x="1101" y="434"/>
                    <a:pt x="1501" y="267"/>
                  </a:cubicBezTo>
                  <a:cubicBezTo>
                    <a:pt x="1668" y="234"/>
                    <a:pt x="1635" y="1"/>
                    <a:pt x="146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  <p:sp>
          <p:nvSpPr>
            <p:cNvPr id="228" name="Google Shape;3126;p72">
              <a:extLst>
                <a:ext uri="{FF2B5EF4-FFF2-40B4-BE49-F238E27FC236}">
                  <a16:creationId xmlns:a16="http://schemas.microsoft.com/office/drawing/2014/main" id="{E0566403-2617-4B43-9724-8B94BA8F90EE}"/>
                </a:ext>
              </a:extLst>
            </p:cNvPr>
            <p:cNvSpPr/>
            <p:nvPr/>
          </p:nvSpPr>
          <p:spPr>
            <a:xfrm>
              <a:off x="5499194" y="3803117"/>
              <a:ext cx="37192" cy="7134"/>
            </a:xfrm>
            <a:custGeom>
              <a:avLst/>
              <a:gdLst/>
              <a:ahLst/>
              <a:cxnLst/>
              <a:rect l="l" t="t" r="r" b="b"/>
              <a:pathLst>
                <a:path w="2002" h="384" extrusionOk="0">
                  <a:moveTo>
                    <a:pt x="167" y="1"/>
                  </a:moveTo>
                  <a:cubicBezTo>
                    <a:pt x="34" y="1"/>
                    <a:pt x="1" y="234"/>
                    <a:pt x="134" y="267"/>
                  </a:cubicBezTo>
                  <a:cubicBezTo>
                    <a:pt x="503" y="333"/>
                    <a:pt x="873" y="384"/>
                    <a:pt x="1242" y="384"/>
                  </a:cubicBezTo>
                  <a:cubicBezTo>
                    <a:pt x="1440" y="384"/>
                    <a:pt x="1638" y="369"/>
                    <a:pt x="1835" y="334"/>
                  </a:cubicBezTo>
                  <a:cubicBezTo>
                    <a:pt x="2002" y="301"/>
                    <a:pt x="1969" y="67"/>
                    <a:pt x="1802" y="67"/>
                  </a:cubicBezTo>
                  <a:cubicBezTo>
                    <a:pt x="1235" y="34"/>
                    <a:pt x="701" y="67"/>
                    <a:pt x="16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  <p:sp>
          <p:nvSpPr>
            <p:cNvPr id="229" name="Google Shape;3127;p72">
              <a:extLst>
                <a:ext uri="{FF2B5EF4-FFF2-40B4-BE49-F238E27FC236}">
                  <a16:creationId xmlns:a16="http://schemas.microsoft.com/office/drawing/2014/main" id="{B493C2B3-14A8-4457-A1EA-8C7CAB2475B0}"/>
                </a:ext>
              </a:extLst>
            </p:cNvPr>
            <p:cNvSpPr/>
            <p:nvPr/>
          </p:nvSpPr>
          <p:spPr>
            <a:xfrm>
              <a:off x="5460349" y="4016220"/>
              <a:ext cx="37006" cy="6558"/>
            </a:xfrm>
            <a:custGeom>
              <a:avLst/>
              <a:gdLst/>
              <a:ahLst/>
              <a:cxnLst/>
              <a:rect l="l" t="t" r="r" b="b"/>
              <a:pathLst>
                <a:path w="1992" h="353" extrusionOk="0">
                  <a:moveTo>
                    <a:pt x="128" y="1"/>
                  </a:moveTo>
                  <a:cubicBezTo>
                    <a:pt x="19" y="1"/>
                    <a:pt x="0" y="174"/>
                    <a:pt x="123" y="205"/>
                  </a:cubicBezTo>
                  <a:cubicBezTo>
                    <a:pt x="502" y="294"/>
                    <a:pt x="894" y="353"/>
                    <a:pt x="1292" y="353"/>
                  </a:cubicBezTo>
                  <a:cubicBezTo>
                    <a:pt x="1491" y="353"/>
                    <a:pt x="1691" y="338"/>
                    <a:pt x="1891" y="305"/>
                  </a:cubicBezTo>
                  <a:cubicBezTo>
                    <a:pt x="1991" y="271"/>
                    <a:pt x="1958" y="105"/>
                    <a:pt x="1858" y="105"/>
                  </a:cubicBezTo>
                  <a:cubicBezTo>
                    <a:pt x="1291" y="71"/>
                    <a:pt x="724" y="105"/>
                    <a:pt x="157" y="4"/>
                  </a:cubicBezTo>
                  <a:cubicBezTo>
                    <a:pt x="147" y="2"/>
                    <a:pt x="137" y="1"/>
                    <a:pt x="12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  <p:sp>
          <p:nvSpPr>
            <p:cNvPr id="230" name="Google Shape;3128;p72">
              <a:extLst>
                <a:ext uri="{FF2B5EF4-FFF2-40B4-BE49-F238E27FC236}">
                  <a16:creationId xmlns:a16="http://schemas.microsoft.com/office/drawing/2014/main" id="{176B1AA0-B9F9-413E-ABE0-6E0AE3BB77EE}"/>
                </a:ext>
              </a:extLst>
            </p:cNvPr>
            <p:cNvSpPr/>
            <p:nvPr/>
          </p:nvSpPr>
          <p:spPr>
            <a:xfrm>
              <a:off x="5441567" y="3805848"/>
              <a:ext cx="35966" cy="6335"/>
            </a:xfrm>
            <a:custGeom>
              <a:avLst/>
              <a:gdLst/>
              <a:ahLst/>
              <a:cxnLst/>
              <a:rect l="l" t="t" r="r" b="b"/>
              <a:pathLst>
                <a:path w="1936" h="341" extrusionOk="0">
                  <a:moveTo>
                    <a:pt x="1193" y="1"/>
                  </a:moveTo>
                  <a:cubicBezTo>
                    <a:pt x="856" y="1"/>
                    <a:pt x="512" y="33"/>
                    <a:pt x="167" y="54"/>
                  </a:cubicBezTo>
                  <a:cubicBezTo>
                    <a:pt x="0" y="54"/>
                    <a:pt x="0" y="287"/>
                    <a:pt x="167" y="287"/>
                  </a:cubicBezTo>
                  <a:cubicBezTo>
                    <a:pt x="512" y="307"/>
                    <a:pt x="856" y="340"/>
                    <a:pt x="1193" y="340"/>
                  </a:cubicBezTo>
                  <a:cubicBezTo>
                    <a:pt x="1411" y="340"/>
                    <a:pt x="1626" y="326"/>
                    <a:pt x="1835" y="287"/>
                  </a:cubicBezTo>
                  <a:cubicBezTo>
                    <a:pt x="1935" y="254"/>
                    <a:pt x="1935" y="87"/>
                    <a:pt x="1835" y="54"/>
                  </a:cubicBezTo>
                  <a:cubicBezTo>
                    <a:pt x="1626" y="14"/>
                    <a:pt x="1411" y="1"/>
                    <a:pt x="119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  <p:sp>
          <p:nvSpPr>
            <p:cNvPr id="231" name="Google Shape;3129;p72">
              <a:extLst>
                <a:ext uri="{FF2B5EF4-FFF2-40B4-BE49-F238E27FC236}">
                  <a16:creationId xmlns:a16="http://schemas.microsoft.com/office/drawing/2014/main" id="{E745AE27-4696-4244-8AEE-C7621218067F}"/>
                </a:ext>
              </a:extLst>
            </p:cNvPr>
            <p:cNvSpPr/>
            <p:nvPr/>
          </p:nvSpPr>
          <p:spPr>
            <a:xfrm>
              <a:off x="5396331" y="4017075"/>
              <a:ext cx="35334" cy="5685"/>
            </a:xfrm>
            <a:custGeom>
              <a:avLst/>
              <a:gdLst/>
              <a:ahLst/>
              <a:cxnLst/>
              <a:rect l="l" t="t" r="r" b="b"/>
              <a:pathLst>
                <a:path w="1902" h="306" extrusionOk="0">
                  <a:moveTo>
                    <a:pt x="963" y="0"/>
                  </a:moveTo>
                  <a:cubicBezTo>
                    <a:pt x="692" y="0"/>
                    <a:pt x="417" y="8"/>
                    <a:pt x="134" y="25"/>
                  </a:cubicBezTo>
                  <a:cubicBezTo>
                    <a:pt x="0" y="25"/>
                    <a:pt x="0" y="259"/>
                    <a:pt x="134" y="292"/>
                  </a:cubicBezTo>
                  <a:cubicBezTo>
                    <a:pt x="300" y="302"/>
                    <a:pt x="463" y="306"/>
                    <a:pt x="624" y="306"/>
                  </a:cubicBezTo>
                  <a:cubicBezTo>
                    <a:pt x="1013" y="306"/>
                    <a:pt x="1391" y="282"/>
                    <a:pt x="1768" y="259"/>
                  </a:cubicBezTo>
                  <a:cubicBezTo>
                    <a:pt x="1902" y="259"/>
                    <a:pt x="1902" y="59"/>
                    <a:pt x="1768" y="25"/>
                  </a:cubicBezTo>
                  <a:cubicBezTo>
                    <a:pt x="1501" y="8"/>
                    <a:pt x="1234" y="0"/>
                    <a:pt x="96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  <p:sp>
          <p:nvSpPr>
            <p:cNvPr id="232" name="Google Shape;3130;p72">
              <a:extLst>
                <a:ext uri="{FF2B5EF4-FFF2-40B4-BE49-F238E27FC236}">
                  <a16:creationId xmlns:a16="http://schemas.microsoft.com/office/drawing/2014/main" id="{3A934027-A9B9-421C-A59A-879AB8E16DD2}"/>
                </a:ext>
              </a:extLst>
            </p:cNvPr>
            <p:cNvSpPr/>
            <p:nvPr/>
          </p:nvSpPr>
          <p:spPr>
            <a:xfrm>
              <a:off x="5382082" y="3805941"/>
              <a:ext cx="32232" cy="6149"/>
            </a:xfrm>
            <a:custGeom>
              <a:avLst/>
              <a:gdLst/>
              <a:ahLst/>
              <a:cxnLst/>
              <a:rect l="l" t="t" r="r" b="b"/>
              <a:pathLst>
                <a:path w="1735" h="331" extrusionOk="0">
                  <a:moveTo>
                    <a:pt x="1101" y="1"/>
                  </a:moveTo>
                  <a:cubicBezTo>
                    <a:pt x="790" y="1"/>
                    <a:pt x="478" y="15"/>
                    <a:pt x="167" y="15"/>
                  </a:cubicBezTo>
                  <a:cubicBezTo>
                    <a:pt x="0" y="15"/>
                    <a:pt x="0" y="316"/>
                    <a:pt x="167" y="316"/>
                  </a:cubicBezTo>
                  <a:cubicBezTo>
                    <a:pt x="478" y="316"/>
                    <a:pt x="790" y="330"/>
                    <a:pt x="1101" y="330"/>
                  </a:cubicBezTo>
                  <a:cubicBezTo>
                    <a:pt x="1257" y="330"/>
                    <a:pt x="1412" y="327"/>
                    <a:pt x="1568" y="316"/>
                  </a:cubicBezTo>
                  <a:cubicBezTo>
                    <a:pt x="1735" y="282"/>
                    <a:pt x="1735" y="49"/>
                    <a:pt x="1568" y="15"/>
                  </a:cubicBezTo>
                  <a:cubicBezTo>
                    <a:pt x="1412" y="4"/>
                    <a:pt x="1257" y="1"/>
                    <a:pt x="110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  <p:sp>
          <p:nvSpPr>
            <p:cNvPr id="233" name="Google Shape;3131;p72">
              <a:extLst>
                <a:ext uri="{FF2B5EF4-FFF2-40B4-BE49-F238E27FC236}">
                  <a16:creationId xmlns:a16="http://schemas.microsoft.com/office/drawing/2014/main" id="{5634AD8D-620A-45E5-A3D2-CD5C472974C6}"/>
                </a:ext>
              </a:extLst>
            </p:cNvPr>
            <p:cNvSpPr/>
            <p:nvPr/>
          </p:nvSpPr>
          <p:spPr>
            <a:xfrm>
              <a:off x="5328783" y="4018152"/>
              <a:ext cx="35334" cy="6223"/>
            </a:xfrm>
            <a:custGeom>
              <a:avLst/>
              <a:gdLst/>
              <a:ahLst/>
              <a:cxnLst/>
              <a:rect l="l" t="t" r="r" b="b"/>
              <a:pathLst>
                <a:path w="1902" h="335" extrusionOk="0">
                  <a:moveTo>
                    <a:pt x="1768" y="1"/>
                  </a:moveTo>
                  <a:cubicBezTo>
                    <a:pt x="1201" y="1"/>
                    <a:pt x="667" y="67"/>
                    <a:pt x="134" y="134"/>
                  </a:cubicBezTo>
                  <a:cubicBezTo>
                    <a:pt x="34" y="134"/>
                    <a:pt x="0" y="334"/>
                    <a:pt x="134" y="334"/>
                  </a:cubicBezTo>
                  <a:cubicBezTo>
                    <a:pt x="667" y="301"/>
                    <a:pt x="1235" y="301"/>
                    <a:pt x="1768" y="234"/>
                  </a:cubicBezTo>
                  <a:cubicBezTo>
                    <a:pt x="1902" y="234"/>
                    <a:pt x="1902" y="1"/>
                    <a:pt x="176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  <p:sp>
          <p:nvSpPr>
            <p:cNvPr id="234" name="Google Shape;3132;p72">
              <a:extLst>
                <a:ext uri="{FF2B5EF4-FFF2-40B4-BE49-F238E27FC236}">
                  <a16:creationId xmlns:a16="http://schemas.microsoft.com/office/drawing/2014/main" id="{8DDBEE8A-2687-4A8D-8A7B-FF2EEC424837}"/>
                </a:ext>
              </a:extLst>
            </p:cNvPr>
            <p:cNvSpPr/>
            <p:nvPr/>
          </p:nvSpPr>
          <p:spPr>
            <a:xfrm>
              <a:off x="5321352" y="3804362"/>
              <a:ext cx="35947" cy="7450"/>
            </a:xfrm>
            <a:custGeom>
              <a:avLst/>
              <a:gdLst/>
              <a:ahLst/>
              <a:cxnLst/>
              <a:rect l="l" t="t" r="r" b="b"/>
              <a:pathLst>
                <a:path w="1935" h="401" extrusionOk="0">
                  <a:moveTo>
                    <a:pt x="234" y="0"/>
                  </a:moveTo>
                  <a:cubicBezTo>
                    <a:pt x="67" y="0"/>
                    <a:pt x="0" y="267"/>
                    <a:pt x="200" y="301"/>
                  </a:cubicBezTo>
                  <a:cubicBezTo>
                    <a:pt x="701" y="367"/>
                    <a:pt x="1234" y="401"/>
                    <a:pt x="1735" y="401"/>
                  </a:cubicBezTo>
                  <a:cubicBezTo>
                    <a:pt x="1868" y="401"/>
                    <a:pt x="1935" y="134"/>
                    <a:pt x="1768" y="100"/>
                  </a:cubicBezTo>
                  <a:cubicBezTo>
                    <a:pt x="1268" y="34"/>
                    <a:pt x="734" y="0"/>
                    <a:pt x="23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  <p:sp>
          <p:nvSpPr>
            <p:cNvPr id="235" name="Google Shape;3133;p72">
              <a:extLst>
                <a:ext uri="{FF2B5EF4-FFF2-40B4-BE49-F238E27FC236}">
                  <a16:creationId xmlns:a16="http://schemas.microsoft.com/office/drawing/2014/main" id="{7E9BE9F2-2B04-410D-B6F6-D7A434D3558A}"/>
                </a:ext>
              </a:extLst>
            </p:cNvPr>
            <p:cNvSpPr/>
            <p:nvPr/>
          </p:nvSpPr>
          <p:spPr>
            <a:xfrm>
              <a:off x="5268666" y="4019731"/>
              <a:ext cx="29761" cy="5257"/>
            </a:xfrm>
            <a:custGeom>
              <a:avLst/>
              <a:gdLst/>
              <a:ahLst/>
              <a:cxnLst/>
              <a:rect l="l" t="t" r="r" b="b"/>
              <a:pathLst>
                <a:path w="1602" h="283" extrusionOk="0">
                  <a:moveTo>
                    <a:pt x="1035" y="1"/>
                  </a:moveTo>
                  <a:cubicBezTo>
                    <a:pt x="746" y="1"/>
                    <a:pt x="457" y="16"/>
                    <a:pt x="167" y="16"/>
                  </a:cubicBezTo>
                  <a:cubicBezTo>
                    <a:pt x="1" y="16"/>
                    <a:pt x="1" y="282"/>
                    <a:pt x="167" y="282"/>
                  </a:cubicBezTo>
                  <a:cubicBezTo>
                    <a:pt x="601" y="282"/>
                    <a:pt x="1035" y="282"/>
                    <a:pt x="1468" y="216"/>
                  </a:cubicBezTo>
                  <a:cubicBezTo>
                    <a:pt x="1568" y="216"/>
                    <a:pt x="1602" y="16"/>
                    <a:pt x="1468" y="16"/>
                  </a:cubicBezTo>
                  <a:cubicBezTo>
                    <a:pt x="1324" y="4"/>
                    <a:pt x="1179" y="1"/>
                    <a:pt x="103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  <p:sp>
          <p:nvSpPr>
            <p:cNvPr id="236" name="Google Shape;3134;p72">
              <a:extLst>
                <a:ext uri="{FF2B5EF4-FFF2-40B4-BE49-F238E27FC236}">
                  <a16:creationId xmlns:a16="http://schemas.microsoft.com/office/drawing/2014/main" id="{607E8EA2-454E-4EAB-A767-75F5B52DCB91}"/>
                </a:ext>
              </a:extLst>
            </p:cNvPr>
            <p:cNvSpPr/>
            <p:nvPr/>
          </p:nvSpPr>
          <p:spPr>
            <a:xfrm>
              <a:off x="5261235" y="3808691"/>
              <a:ext cx="23556" cy="4644"/>
            </a:xfrm>
            <a:custGeom>
              <a:avLst/>
              <a:gdLst/>
              <a:ahLst/>
              <a:cxnLst/>
              <a:rect l="l" t="t" r="r" b="b"/>
              <a:pathLst>
                <a:path w="1268" h="250" extrusionOk="0">
                  <a:moveTo>
                    <a:pt x="134" y="1"/>
                  </a:moveTo>
                  <a:cubicBezTo>
                    <a:pt x="0" y="34"/>
                    <a:pt x="0" y="234"/>
                    <a:pt x="134" y="234"/>
                  </a:cubicBezTo>
                  <a:cubicBezTo>
                    <a:pt x="356" y="234"/>
                    <a:pt x="564" y="249"/>
                    <a:pt x="776" y="249"/>
                  </a:cubicBezTo>
                  <a:cubicBezTo>
                    <a:pt x="883" y="249"/>
                    <a:pt x="990" y="245"/>
                    <a:pt x="1101" y="234"/>
                  </a:cubicBezTo>
                  <a:cubicBezTo>
                    <a:pt x="1268" y="234"/>
                    <a:pt x="1268" y="1"/>
                    <a:pt x="110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  <p:sp>
          <p:nvSpPr>
            <p:cNvPr id="237" name="Google Shape;3135;p72">
              <a:extLst>
                <a:ext uri="{FF2B5EF4-FFF2-40B4-BE49-F238E27FC236}">
                  <a16:creationId xmlns:a16="http://schemas.microsoft.com/office/drawing/2014/main" id="{80AACB68-7220-46CE-A4E4-E713A23F33D9}"/>
                </a:ext>
              </a:extLst>
            </p:cNvPr>
            <p:cNvSpPr/>
            <p:nvPr/>
          </p:nvSpPr>
          <p:spPr>
            <a:xfrm>
              <a:off x="5195545" y="4021589"/>
              <a:ext cx="34721" cy="4644"/>
            </a:xfrm>
            <a:custGeom>
              <a:avLst/>
              <a:gdLst/>
              <a:ahLst/>
              <a:cxnLst/>
              <a:rect l="l" t="t" r="r" b="b"/>
              <a:pathLst>
                <a:path w="1869" h="250" extrusionOk="0">
                  <a:moveTo>
                    <a:pt x="1201" y="1"/>
                  </a:moveTo>
                  <a:cubicBezTo>
                    <a:pt x="846" y="1"/>
                    <a:pt x="490" y="16"/>
                    <a:pt x="134" y="16"/>
                  </a:cubicBezTo>
                  <a:cubicBezTo>
                    <a:pt x="1" y="16"/>
                    <a:pt x="1" y="249"/>
                    <a:pt x="134" y="249"/>
                  </a:cubicBezTo>
                  <a:lnTo>
                    <a:pt x="1735" y="249"/>
                  </a:lnTo>
                  <a:cubicBezTo>
                    <a:pt x="1869" y="216"/>
                    <a:pt x="1869" y="16"/>
                    <a:pt x="1735" y="16"/>
                  </a:cubicBezTo>
                  <a:cubicBezTo>
                    <a:pt x="1557" y="5"/>
                    <a:pt x="1379" y="1"/>
                    <a:pt x="120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  <p:sp>
          <p:nvSpPr>
            <p:cNvPr id="238" name="Google Shape;3136;p72">
              <a:extLst>
                <a:ext uri="{FF2B5EF4-FFF2-40B4-BE49-F238E27FC236}">
                  <a16:creationId xmlns:a16="http://schemas.microsoft.com/office/drawing/2014/main" id="{92DB9658-02BB-4DC1-ABA2-3D40D8C92FD5}"/>
                </a:ext>
              </a:extLst>
            </p:cNvPr>
            <p:cNvSpPr/>
            <p:nvPr/>
          </p:nvSpPr>
          <p:spPr>
            <a:xfrm>
              <a:off x="5191421" y="3805514"/>
              <a:ext cx="27699" cy="6186"/>
            </a:xfrm>
            <a:custGeom>
              <a:avLst/>
              <a:gdLst/>
              <a:ahLst/>
              <a:cxnLst/>
              <a:rect l="l" t="t" r="r" b="b"/>
              <a:pathLst>
                <a:path w="1491" h="333" extrusionOk="0">
                  <a:moveTo>
                    <a:pt x="123" y="1"/>
                  </a:moveTo>
                  <a:cubicBezTo>
                    <a:pt x="18" y="1"/>
                    <a:pt x="1" y="144"/>
                    <a:pt x="122" y="205"/>
                  </a:cubicBezTo>
                  <a:cubicBezTo>
                    <a:pt x="411" y="277"/>
                    <a:pt x="700" y="332"/>
                    <a:pt x="1001" y="332"/>
                  </a:cubicBezTo>
                  <a:cubicBezTo>
                    <a:pt x="1117" y="332"/>
                    <a:pt x="1236" y="324"/>
                    <a:pt x="1357" y="305"/>
                  </a:cubicBezTo>
                  <a:cubicBezTo>
                    <a:pt x="1490" y="272"/>
                    <a:pt x="1457" y="72"/>
                    <a:pt x="1323" y="72"/>
                  </a:cubicBezTo>
                  <a:cubicBezTo>
                    <a:pt x="923" y="72"/>
                    <a:pt x="556" y="72"/>
                    <a:pt x="156" y="5"/>
                  </a:cubicBezTo>
                  <a:cubicBezTo>
                    <a:pt x="144" y="2"/>
                    <a:pt x="133" y="1"/>
                    <a:pt x="12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  <p:sp>
          <p:nvSpPr>
            <p:cNvPr id="239" name="Google Shape;3137;p72">
              <a:extLst>
                <a:ext uri="{FF2B5EF4-FFF2-40B4-BE49-F238E27FC236}">
                  <a16:creationId xmlns:a16="http://schemas.microsoft.com/office/drawing/2014/main" id="{339736D3-B787-4DB8-91CF-C5E8983FE12B}"/>
                </a:ext>
              </a:extLst>
            </p:cNvPr>
            <p:cNvSpPr/>
            <p:nvPr/>
          </p:nvSpPr>
          <p:spPr>
            <a:xfrm>
              <a:off x="5125526" y="3804195"/>
              <a:ext cx="31619" cy="5406"/>
            </a:xfrm>
            <a:custGeom>
              <a:avLst/>
              <a:gdLst/>
              <a:ahLst/>
              <a:cxnLst/>
              <a:rect l="l" t="t" r="r" b="b"/>
              <a:pathLst>
                <a:path w="1702" h="291" extrusionOk="0">
                  <a:moveTo>
                    <a:pt x="867" y="1"/>
                  </a:moveTo>
                  <a:cubicBezTo>
                    <a:pt x="634" y="1"/>
                    <a:pt x="400" y="9"/>
                    <a:pt x="167" y="9"/>
                  </a:cubicBezTo>
                  <a:cubicBezTo>
                    <a:pt x="0" y="9"/>
                    <a:pt x="0" y="276"/>
                    <a:pt x="167" y="276"/>
                  </a:cubicBezTo>
                  <a:cubicBezTo>
                    <a:pt x="478" y="276"/>
                    <a:pt x="790" y="291"/>
                    <a:pt x="1101" y="291"/>
                  </a:cubicBezTo>
                  <a:cubicBezTo>
                    <a:pt x="1257" y="291"/>
                    <a:pt x="1412" y="287"/>
                    <a:pt x="1568" y="276"/>
                  </a:cubicBezTo>
                  <a:cubicBezTo>
                    <a:pt x="1701" y="243"/>
                    <a:pt x="1701" y="43"/>
                    <a:pt x="1568" y="43"/>
                  </a:cubicBezTo>
                  <a:cubicBezTo>
                    <a:pt x="1334" y="9"/>
                    <a:pt x="1101" y="1"/>
                    <a:pt x="86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  <p:sp>
          <p:nvSpPr>
            <p:cNvPr id="240" name="Google Shape;3138;p72">
              <a:extLst>
                <a:ext uri="{FF2B5EF4-FFF2-40B4-BE49-F238E27FC236}">
                  <a16:creationId xmlns:a16="http://schemas.microsoft.com/office/drawing/2014/main" id="{D95A53DF-09B8-499B-AD07-C303658F4C79}"/>
                </a:ext>
              </a:extLst>
            </p:cNvPr>
            <p:cNvSpPr/>
            <p:nvPr/>
          </p:nvSpPr>
          <p:spPr>
            <a:xfrm>
              <a:off x="5122424" y="4025936"/>
              <a:ext cx="32232" cy="4013"/>
            </a:xfrm>
            <a:custGeom>
              <a:avLst/>
              <a:gdLst/>
              <a:ahLst/>
              <a:cxnLst/>
              <a:rect l="l" t="t" r="r" b="b"/>
              <a:pathLst>
                <a:path w="1735" h="216" extrusionOk="0">
                  <a:moveTo>
                    <a:pt x="1101" y="0"/>
                  </a:moveTo>
                  <a:cubicBezTo>
                    <a:pt x="768" y="0"/>
                    <a:pt x="434" y="15"/>
                    <a:pt x="100" y="15"/>
                  </a:cubicBezTo>
                  <a:cubicBezTo>
                    <a:pt x="0" y="15"/>
                    <a:pt x="0" y="215"/>
                    <a:pt x="100" y="215"/>
                  </a:cubicBezTo>
                  <a:lnTo>
                    <a:pt x="1602" y="215"/>
                  </a:lnTo>
                  <a:cubicBezTo>
                    <a:pt x="1735" y="182"/>
                    <a:pt x="1735" y="15"/>
                    <a:pt x="1602" y="15"/>
                  </a:cubicBezTo>
                  <a:cubicBezTo>
                    <a:pt x="1435" y="4"/>
                    <a:pt x="1268" y="0"/>
                    <a:pt x="110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  <p:sp>
          <p:nvSpPr>
            <p:cNvPr id="241" name="Google Shape;3139;p72">
              <a:extLst>
                <a:ext uri="{FF2B5EF4-FFF2-40B4-BE49-F238E27FC236}">
                  <a16:creationId xmlns:a16="http://schemas.microsoft.com/office/drawing/2014/main" id="{E64AA434-A6AB-44EA-A2BC-3E21346224A0}"/>
                </a:ext>
              </a:extLst>
            </p:cNvPr>
            <p:cNvSpPr/>
            <p:nvPr/>
          </p:nvSpPr>
          <p:spPr>
            <a:xfrm>
              <a:off x="5058592" y="3805607"/>
              <a:ext cx="37211" cy="6205"/>
            </a:xfrm>
            <a:custGeom>
              <a:avLst/>
              <a:gdLst/>
              <a:ahLst/>
              <a:cxnLst/>
              <a:rect l="l" t="t" r="r" b="b"/>
              <a:pathLst>
                <a:path w="2003" h="334" extrusionOk="0">
                  <a:moveTo>
                    <a:pt x="101" y="0"/>
                  </a:moveTo>
                  <a:cubicBezTo>
                    <a:pt x="1" y="0"/>
                    <a:pt x="1" y="167"/>
                    <a:pt x="101" y="167"/>
                  </a:cubicBezTo>
                  <a:cubicBezTo>
                    <a:pt x="668" y="234"/>
                    <a:pt x="1268" y="334"/>
                    <a:pt x="1835" y="334"/>
                  </a:cubicBezTo>
                  <a:cubicBezTo>
                    <a:pt x="1969" y="300"/>
                    <a:pt x="2002" y="133"/>
                    <a:pt x="1869" y="100"/>
                  </a:cubicBezTo>
                  <a:cubicBezTo>
                    <a:pt x="1302" y="0"/>
                    <a:pt x="701" y="0"/>
                    <a:pt x="10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  <p:sp>
          <p:nvSpPr>
            <p:cNvPr id="242" name="Google Shape;3140;p72">
              <a:extLst>
                <a:ext uri="{FF2B5EF4-FFF2-40B4-BE49-F238E27FC236}">
                  <a16:creationId xmlns:a16="http://schemas.microsoft.com/office/drawing/2014/main" id="{D1CFAF25-273C-4422-8307-2C37174F8357}"/>
                </a:ext>
              </a:extLst>
            </p:cNvPr>
            <p:cNvSpPr/>
            <p:nvPr/>
          </p:nvSpPr>
          <p:spPr>
            <a:xfrm>
              <a:off x="5060022" y="4024933"/>
              <a:ext cx="33291" cy="6316"/>
            </a:xfrm>
            <a:custGeom>
              <a:avLst/>
              <a:gdLst/>
              <a:ahLst/>
              <a:cxnLst/>
              <a:rect l="l" t="t" r="r" b="b"/>
              <a:pathLst>
                <a:path w="1792" h="340" extrusionOk="0">
                  <a:moveTo>
                    <a:pt x="806" y="1"/>
                  </a:moveTo>
                  <a:cubicBezTo>
                    <a:pt x="573" y="1"/>
                    <a:pt x="342" y="25"/>
                    <a:pt x="124" y="69"/>
                  </a:cubicBezTo>
                  <a:cubicBezTo>
                    <a:pt x="1" y="100"/>
                    <a:pt x="20" y="273"/>
                    <a:pt x="128" y="273"/>
                  </a:cubicBezTo>
                  <a:cubicBezTo>
                    <a:pt x="137" y="273"/>
                    <a:pt x="147" y="272"/>
                    <a:pt x="157" y="269"/>
                  </a:cubicBezTo>
                  <a:cubicBezTo>
                    <a:pt x="657" y="269"/>
                    <a:pt x="1158" y="336"/>
                    <a:pt x="1658" y="336"/>
                  </a:cubicBezTo>
                  <a:cubicBezTo>
                    <a:pt x="1668" y="339"/>
                    <a:pt x="1678" y="340"/>
                    <a:pt x="1686" y="340"/>
                  </a:cubicBezTo>
                  <a:cubicBezTo>
                    <a:pt x="1791" y="340"/>
                    <a:pt x="1784" y="167"/>
                    <a:pt x="1692" y="136"/>
                  </a:cubicBezTo>
                  <a:cubicBezTo>
                    <a:pt x="1410" y="42"/>
                    <a:pt x="1106" y="1"/>
                    <a:pt x="80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  <p:sp>
          <p:nvSpPr>
            <p:cNvPr id="243" name="Google Shape;3141;p72">
              <a:extLst>
                <a:ext uri="{FF2B5EF4-FFF2-40B4-BE49-F238E27FC236}">
                  <a16:creationId xmlns:a16="http://schemas.microsoft.com/office/drawing/2014/main" id="{D918A1CA-2FDE-45DD-A686-1C35AE0315B9}"/>
                </a:ext>
              </a:extLst>
            </p:cNvPr>
            <p:cNvSpPr/>
            <p:nvPr/>
          </p:nvSpPr>
          <p:spPr>
            <a:xfrm>
              <a:off x="5024781" y="3805384"/>
              <a:ext cx="19897" cy="22776"/>
            </a:xfrm>
            <a:custGeom>
              <a:avLst/>
              <a:gdLst/>
              <a:ahLst/>
              <a:cxnLst/>
              <a:rect l="l" t="t" r="r" b="b"/>
              <a:pathLst>
                <a:path w="1071" h="1226" extrusionOk="0">
                  <a:moveTo>
                    <a:pt x="910" y="0"/>
                  </a:moveTo>
                  <a:cubicBezTo>
                    <a:pt x="892" y="0"/>
                    <a:pt x="874" y="4"/>
                    <a:pt x="853" y="12"/>
                  </a:cubicBezTo>
                  <a:cubicBezTo>
                    <a:pt x="386" y="145"/>
                    <a:pt x="53" y="679"/>
                    <a:pt x="19" y="1146"/>
                  </a:cubicBezTo>
                  <a:cubicBezTo>
                    <a:pt x="1" y="1201"/>
                    <a:pt x="33" y="1226"/>
                    <a:pt x="71" y="1226"/>
                  </a:cubicBezTo>
                  <a:cubicBezTo>
                    <a:pt x="103" y="1226"/>
                    <a:pt x="138" y="1209"/>
                    <a:pt x="153" y="1180"/>
                  </a:cubicBezTo>
                  <a:cubicBezTo>
                    <a:pt x="253" y="979"/>
                    <a:pt x="353" y="779"/>
                    <a:pt x="486" y="646"/>
                  </a:cubicBezTo>
                  <a:cubicBezTo>
                    <a:pt x="620" y="479"/>
                    <a:pt x="820" y="379"/>
                    <a:pt x="953" y="279"/>
                  </a:cubicBezTo>
                  <a:cubicBezTo>
                    <a:pt x="1071" y="191"/>
                    <a:pt x="1033" y="0"/>
                    <a:pt x="91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  <p:sp>
          <p:nvSpPr>
            <p:cNvPr id="244" name="Google Shape;3142;p72">
              <a:extLst>
                <a:ext uri="{FF2B5EF4-FFF2-40B4-BE49-F238E27FC236}">
                  <a16:creationId xmlns:a16="http://schemas.microsoft.com/office/drawing/2014/main" id="{3CEF7FB9-A4C3-4340-9F32-F3498E24ADBC}"/>
                </a:ext>
              </a:extLst>
            </p:cNvPr>
            <p:cNvSpPr/>
            <p:nvPr/>
          </p:nvSpPr>
          <p:spPr>
            <a:xfrm>
              <a:off x="5023276" y="4003569"/>
              <a:ext cx="15828" cy="23556"/>
            </a:xfrm>
            <a:custGeom>
              <a:avLst/>
              <a:gdLst/>
              <a:ahLst/>
              <a:cxnLst/>
              <a:rect l="l" t="t" r="r" b="b"/>
              <a:pathLst>
                <a:path w="852" h="1268" extrusionOk="0">
                  <a:moveTo>
                    <a:pt x="155" y="0"/>
                  </a:moveTo>
                  <a:cubicBezTo>
                    <a:pt x="90" y="0"/>
                    <a:pt x="19" y="43"/>
                    <a:pt x="0" y="118"/>
                  </a:cubicBezTo>
                  <a:cubicBezTo>
                    <a:pt x="0" y="619"/>
                    <a:pt x="234" y="986"/>
                    <a:pt x="634" y="1253"/>
                  </a:cubicBezTo>
                  <a:cubicBezTo>
                    <a:pt x="650" y="1263"/>
                    <a:pt x="667" y="1268"/>
                    <a:pt x="684" y="1268"/>
                  </a:cubicBezTo>
                  <a:cubicBezTo>
                    <a:pt x="771" y="1268"/>
                    <a:pt x="851" y="1142"/>
                    <a:pt x="767" y="1086"/>
                  </a:cubicBezTo>
                  <a:cubicBezTo>
                    <a:pt x="467" y="819"/>
                    <a:pt x="300" y="485"/>
                    <a:pt x="267" y="85"/>
                  </a:cubicBezTo>
                  <a:cubicBezTo>
                    <a:pt x="253" y="27"/>
                    <a:pt x="206" y="0"/>
                    <a:pt x="15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  <p:sp>
          <p:nvSpPr>
            <p:cNvPr id="245" name="Google Shape;3143;p72">
              <a:extLst>
                <a:ext uri="{FF2B5EF4-FFF2-40B4-BE49-F238E27FC236}">
                  <a16:creationId xmlns:a16="http://schemas.microsoft.com/office/drawing/2014/main" id="{BFAE3AE1-6F64-4247-A293-F4888319BC47}"/>
                </a:ext>
              </a:extLst>
            </p:cNvPr>
            <p:cNvSpPr/>
            <p:nvPr/>
          </p:nvSpPr>
          <p:spPr>
            <a:xfrm>
              <a:off x="5020173" y="3947948"/>
              <a:ext cx="7450" cy="32269"/>
            </a:xfrm>
            <a:custGeom>
              <a:avLst/>
              <a:gdLst/>
              <a:ahLst/>
              <a:cxnLst/>
              <a:rect l="l" t="t" r="r" b="b"/>
              <a:pathLst>
                <a:path w="401" h="1737" extrusionOk="0">
                  <a:moveTo>
                    <a:pt x="140" y="1"/>
                  </a:moveTo>
                  <a:cubicBezTo>
                    <a:pt x="71" y="1"/>
                    <a:pt x="0" y="52"/>
                    <a:pt x="0" y="144"/>
                  </a:cubicBezTo>
                  <a:cubicBezTo>
                    <a:pt x="0" y="611"/>
                    <a:pt x="101" y="1144"/>
                    <a:pt x="167" y="1611"/>
                  </a:cubicBezTo>
                  <a:cubicBezTo>
                    <a:pt x="167" y="1695"/>
                    <a:pt x="226" y="1736"/>
                    <a:pt x="284" y="1736"/>
                  </a:cubicBezTo>
                  <a:cubicBezTo>
                    <a:pt x="342" y="1736"/>
                    <a:pt x="401" y="1695"/>
                    <a:pt x="401" y="1611"/>
                  </a:cubicBezTo>
                  <a:cubicBezTo>
                    <a:pt x="367" y="1111"/>
                    <a:pt x="367" y="611"/>
                    <a:pt x="267" y="110"/>
                  </a:cubicBezTo>
                  <a:cubicBezTo>
                    <a:pt x="252" y="35"/>
                    <a:pt x="197" y="1"/>
                    <a:pt x="1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  <p:sp>
          <p:nvSpPr>
            <p:cNvPr id="246" name="Google Shape;3144;p72">
              <a:extLst>
                <a:ext uri="{FF2B5EF4-FFF2-40B4-BE49-F238E27FC236}">
                  <a16:creationId xmlns:a16="http://schemas.microsoft.com/office/drawing/2014/main" id="{B37E3ED2-1766-4E8F-8135-35B30BE5BD9B}"/>
                </a:ext>
              </a:extLst>
            </p:cNvPr>
            <p:cNvSpPr/>
            <p:nvPr/>
          </p:nvSpPr>
          <p:spPr>
            <a:xfrm>
              <a:off x="5019189" y="3844304"/>
              <a:ext cx="7821" cy="26269"/>
            </a:xfrm>
            <a:custGeom>
              <a:avLst/>
              <a:gdLst/>
              <a:ahLst/>
              <a:cxnLst/>
              <a:rect l="l" t="t" r="r" b="b"/>
              <a:pathLst>
                <a:path w="421" h="1414" extrusionOk="0">
                  <a:moveTo>
                    <a:pt x="266" y="0"/>
                  </a:moveTo>
                  <a:cubicBezTo>
                    <a:pt x="215" y="0"/>
                    <a:pt x="168" y="27"/>
                    <a:pt x="154" y="85"/>
                  </a:cubicBezTo>
                  <a:cubicBezTo>
                    <a:pt x="20" y="486"/>
                    <a:pt x="53" y="919"/>
                    <a:pt x="20" y="1319"/>
                  </a:cubicBezTo>
                  <a:cubicBezTo>
                    <a:pt x="1" y="1378"/>
                    <a:pt x="60" y="1413"/>
                    <a:pt x="120" y="1413"/>
                  </a:cubicBezTo>
                  <a:cubicBezTo>
                    <a:pt x="163" y="1413"/>
                    <a:pt x="206" y="1395"/>
                    <a:pt x="220" y="1353"/>
                  </a:cubicBezTo>
                  <a:cubicBezTo>
                    <a:pt x="287" y="953"/>
                    <a:pt x="420" y="519"/>
                    <a:pt x="420" y="119"/>
                  </a:cubicBezTo>
                  <a:cubicBezTo>
                    <a:pt x="402" y="44"/>
                    <a:pt x="330" y="0"/>
                    <a:pt x="26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  <p:sp>
          <p:nvSpPr>
            <p:cNvPr id="247" name="Google Shape;3145;p72">
              <a:extLst>
                <a:ext uri="{FF2B5EF4-FFF2-40B4-BE49-F238E27FC236}">
                  <a16:creationId xmlns:a16="http://schemas.microsoft.com/office/drawing/2014/main" id="{6B39A823-A763-40A5-B747-A9F2985D85CA}"/>
                </a:ext>
              </a:extLst>
            </p:cNvPr>
            <p:cNvSpPr/>
            <p:nvPr/>
          </p:nvSpPr>
          <p:spPr>
            <a:xfrm>
              <a:off x="5017071" y="3894370"/>
              <a:ext cx="7450" cy="37434"/>
            </a:xfrm>
            <a:custGeom>
              <a:avLst/>
              <a:gdLst/>
              <a:ahLst/>
              <a:cxnLst/>
              <a:rect l="l" t="t" r="r" b="b"/>
              <a:pathLst>
                <a:path w="401" h="2015" extrusionOk="0">
                  <a:moveTo>
                    <a:pt x="213" y="0"/>
                  </a:moveTo>
                  <a:cubicBezTo>
                    <a:pt x="151" y="0"/>
                    <a:pt x="84" y="42"/>
                    <a:pt x="67" y="126"/>
                  </a:cubicBezTo>
                  <a:cubicBezTo>
                    <a:pt x="1" y="693"/>
                    <a:pt x="101" y="1360"/>
                    <a:pt x="134" y="1927"/>
                  </a:cubicBezTo>
                  <a:cubicBezTo>
                    <a:pt x="134" y="1980"/>
                    <a:pt x="182" y="2015"/>
                    <a:pt x="226" y="2015"/>
                  </a:cubicBezTo>
                  <a:cubicBezTo>
                    <a:pt x="265" y="2015"/>
                    <a:pt x="301" y="1989"/>
                    <a:pt x="301" y="1927"/>
                  </a:cubicBezTo>
                  <a:cubicBezTo>
                    <a:pt x="334" y="1360"/>
                    <a:pt x="401" y="693"/>
                    <a:pt x="334" y="126"/>
                  </a:cubicBezTo>
                  <a:cubicBezTo>
                    <a:pt x="334" y="42"/>
                    <a:pt x="276" y="0"/>
                    <a:pt x="21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</p:grp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3250" y="1771650"/>
            <a:ext cx="2857500" cy="1600200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am Building Class for Elementary by Slidesgo">
  <a:themeElements>
    <a:clrScheme name="Simple Light">
      <a:dk1>
        <a:srgbClr val="000000"/>
      </a:dk1>
      <a:lt1>
        <a:srgbClr val="FFFFFF"/>
      </a:lt1>
      <a:dk2>
        <a:srgbClr val="FF6EA7"/>
      </a:dk2>
      <a:lt2>
        <a:srgbClr val="CCB1FE"/>
      </a:lt2>
      <a:accent1>
        <a:srgbClr val="B2F7EF"/>
      </a:accent1>
      <a:accent2>
        <a:srgbClr val="FFE652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</TotalTime>
  <Words>117</Words>
  <Application>Microsoft Office PowerPoint</Application>
  <PresentationFormat>Presentación en pantalla (16:9)</PresentationFormat>
  <Paragraphs>30</Paragraphs>
  <Slides>13</Slides>
  <Notes>7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23" baseType="lpstr">
      <vt:lpstr>Gloria Hallelujah</vt:lpstr>
      <vt:lpstr>Delius Unicase</vt:lpstr>
      <vt:lpstr>Raleway Thin</vt:lpstr>
      <vt:lpstr>Fira Sans Extra Condensed</vt:lpstr>
      <vt:lpstr>Comfortaa</vt:lpstr>
      <vt:lpstr>Raleway</vt:lpstr>
      <vt:lpstr>Arial</vt:lpstr>
      <vt:lpstr>Calibri</vt:lpstr>
      <vt:lpstr>Ranchers</vt:lpstr>
      <vt:lpstr>Team Building Class for Elementary by Slidesgo</vt:lpstr>
      <vt:lpstr>Presentación de PowerPoint</vt:lpstr>
      <vt:lpstr>Presentación de PowerPoint</vt:lpstr>
      <vt:lpstr>Aprendizaje en línea   1ºA. </vt:lpstr>
      <vt:lpstr>Reglas de la Clase</vt:lpstr>
      <vt:lpstr>Nos Saludamos </vt:lpstr>
      <vt:lpstr>Martes 29 de Junio</vt:lpstr>
      <vt:lpstr>Presentación de PowerPoint</vt:lpstr>
      <vt:lpstr>Presentación de PowerPoint</vt:lpstr>
      <vt:lpstr>¡¡ Materiales a utilizar  !! </vt:lpstr>
      <vt:lpstr>Presentación de PowerPoint</vt:lpstr>
      <vt:lpstr>Presentación de PowerPoint</vt:lpstr>
      <vt:lpstr>Presentación de PowerPoint</vt:lpstr>
      <vt:lpstr>¡¡¡ Muy buen trabajo !!!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Ninoska</dc:creator>
  <cp:lastModifiedBy>Ninoska</cp:lastModifiedBy>
  <cp:revision>24</cp:revision>
  <dcterms:modified xsi:type="dcterms:W3CDTF">2021-06-30T15:35:23Z</dcterms:modified>
</cp:coreProperties>
</file>