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30" r:id="rId3"/>
    <p:sldId id="331" r:id="rId4"/>
    <p:sldId id="332" r:id="rId5"/>
    <p:sldId id="333" r:id="rId6"/>
    <p:sldId id="335" r:id="rId7"/>
    <p:sldId id="336" r:id="rId8"/>
    <p:sldId id="341" r:id="rId9"/>
    <p:sldId id="342" r:id="rId10"/>
    <p:sldId id="337" r:id="rId11"/>
    <p:sldId id="338" r:id="rId12"/>
    <p:sldId id="344" r:id="rId13"/>
    <p:sldId id="339" r:id="rId14"/>
    <p:sldId id="340" r:id="rId15"/>
  </p:sldIdLst>
  <p:sldSz cx="9144000" cy="6858000" type="letter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6" autoAdjust="0"/>
    <p:restoredTop sz="73284" autoAdjust="0"/>
  </p:normalViewPr>
  <p:slideViewPr>
    <p:cSldViewPr snapToGrid="0" snapToObjects="1" showGuides="1">
      <p:cViewPr varScale="1">
        <p:scale>
          <a:sx n="72" d="100"/>
          <a:sy n="72" d="100"/>
        </p:scale>
        <p:origin x="8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5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D8B92-7068-42A4-8E53-975DC77E4C5F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37D4E75-49B9-4168-8F9E-A2895D8C3B16}">
      <dgm:prSet phldrT="[Texto]" custT="1"/>
      <dgm:spPr/>
      <dgm:t>
        <a:bodyPr/>
        <a:lstStyle/>
        <a:p>
          <a:pPr algn="ctr"/>
          <a:r>
            <a:rPr lang="es-MX" sz="2400" dirty="0"/>
            <a:t>Contextualización del centro de práctica. </a:t>
          </a:r>
        </a:p>
      </dgm:t>
    </dgm:pt>
    <dgm:pt modelId="{1523490A-25EA-4981-B64A-88C79C8E8B26}" type="parTrans" cxnId="{84F108A2-0DE8-4626-BDBB-5D8ADDB96F54}">
      <dgm:prSet/>
      <dgm:spPr/>
      <dgm:t>
        <a:bodyPr/>
        <a:lstStyle/>
        <a:p>
          <a:pPr algn="ctr"/>
          <a:endParaRPr lang="es-MX"/>
        </a:p>
      </dgm:t>
    </dgm:pt>
    <dgm:pt modelId="{5911265B-59EF-43DE-ADC9-46540E8AA9C0}" type="sibTrans" cxnId="{84F108A2-0DE8-4626-BDBB-5D8ADDB96F54}">
      <dgm:prSet/>
      <dgm:spPr/>
      <dgm:t>
        <a:bodyPr/>
        <a:lstStyle/>
        <a:p>
          <a:pPr algn="ctr"/>
          <a:endParaRPr lang="es-MX"/>
        </a:p>
      </dgm:t>
    </dgm:pt>
    <dgm:pt modelId="{7690E03D-7E17-4B0D-A7A2-A857075E8501}">
      <dgm:prSet phldrT="[Texto]" custT="1"/>
      <dgm:spPr/>
      <dgm:t>
        <a:bodyPr/>
        <a:lstStyle/>
        <a:p>
          <a:pPr algn="ctr"/>
          <a:r>
            <a:rPr lang="es-MX" sz="2400" dirty="0"/>
            <a:t>Funcionamiento PIE.</a:t>
          </a:r>
        </a:p>
      </dgm:t>
    </dgm:pt>
    <dgm:pt modelId="{8BB16180-9C83-4CF3-B006-D8C523DC667C}" type="parTrans" cxnId="{68EEA3E7-0F66-420A-BB44-7A59059F9F22}">
      <dgm:prSet/>
      <dgm:spPr/>
      <dgm:t>
        <a:bodyPr/>
        <a:lstStyle/>
        <a:p>
          <a:pPr algn="ctr"/>
          <a:endParaRPr lang="es-MX"/>
        </a:p>
      </dgm:t>
    </dgm:pt>
    <dgm:pt modelId="{4740415F-B235-4C82-B9F9-EBD2DCC879B7}" type="sibTrans" cxnId="{68EEA3E7-0F66-420A-BB44-7A59059F9F22}">
      <dgm:prSet/>
      <dgm:spPr/>
      <dgm:t>
        <a:bodyPr/>
        <a:lstStyle/>
        <a:p>
          <a:pPr algn="ctr"/>
          <a:endParaRPr lang="es-MX"/>
        </a:p>
      </dgm:t>
    </dgm:pt>
    <dgm:pt modelId="{1153E3D5-6654-451C-A017-E2CF1AF1EDE2}">
      <dgm:prSet phldrT="[Texto]" custT="1"/>
      <dgm:spPr/>
      <dgm:t>
        <a:bodyPr/>
        <a:lstStyle/>
        <a:p>
          <a:pPr algn="ctr"/>
          <a:r>
            <a:rPr lang="es-MX" sz="2400" dirty="0"/>
            <a:t>Lineamientos de la dimensión curricular en PIE.</a:t>
          </a:r>
        </a:p>
      </dgm:t>
    </dgm:pt>
    <dgm:pt modelId="{3D18368E-708B-4509-9E61-BFAA0E8380F1}" type="parTrans" cxnId="{CEF85277-F394-490C-9513-7E97525DF9FE}">
      <dgm:prSet/>
      <dgm:spPr/>
      <dgm:t>
        <a:bodyPr/>
        <a:lstStyle/>
        <a:p>
          <a:pPr algn="ctr"/>
          <a:endParaRPr lang="es-MX"/>
        </a:p>
      </dgm:t>
    </dgm:pt>
    <dgm:pt modelId="{C3B1C29B-17D0-48E2-A5B3-DE13821DB42D}" type="sibTrans" cxnId="{CEF85277-F394-490C-9513-7E97525DF9FE}">
      <dgm:prSet/>
      <dgm:spPr/>
      <dgm:t>
        <a:bodyPr/>
        <a:lstStyle/>
        <a:p>
          <a:pPr algn="ctr"/>
          <a:endParaRPr lang="es-MX"/>
        </a:p>
      </dgm:t>
    </dgm:pt>
    <dgm:pt modelId="{E5282B36-7B8A-4334-A3F4-F1188CEF06B1}">
      <dgm:prSet custT="1"/>
      <dgm:spPr/>
      <dgm:t>
        <a:bodyPr/>
        <a:lstStyle/>
        <a:p>
          <a:r>
            <a:rPr lang="es-MX" sz="1800" dirty="0"/>
            <a:t>Escuela básica F-490 Cerro Cornou.</a:t>
          </a:r>
        </a:p>
      </dgm:t>
    </dgm:pt>
    <dgm:pt modelId="{B3AEACE4-A1E7-4DC9-B8F8-B438C0B7C105}" type="parTrans" cxnId="{8CBC9A26-57E6-43BB-8E02-E2A3C422F7D9}">
      <dgm:prSet/>
      <dgm:spPr/>
      <dgm:t>
        <a:bodyPr/>
        <a:lstStyle/>
        <a:p>
          <a:endParaRPr lang="es-MX"/>
        </a:p>
      </dgm:t>
    </dgm:pt>
    <dgm:pt modelId="{A3D90EB2-20EC-4C29-A21A-EFB7DB113324}" type="sibTrans" cxnId="{8CBC9A26-57E6-43BB-8E02-E2A3C422F7D9}">
      <dgm:prSet/>
      <dgm:spPr/>
      <dgm:t>
        <a:bodyPr/>
        <a:lstStyle/>
        <a:p>
          <a:endParaRPr lang="es-MX"/>
        </a:p>
      </dgm:t>
    </dgm:pt>
    <dgm:pt modelId="{CCCE4DF6-18E1-4BBF-A8B0-3D78B1AF8C64}">
      <dgm:prSet/>
      <dgm:spPr/>
      <dgm:t>
        <a:bodyPr/>
        <a:lstStyle/>
        <a:p>
          <a:endParaRPr lang="es-MX" sz="1500" dirty="0"/>
        </a:p>
      </dgm:t>
    </dgm:pt>
    <dgm:pt modelId="{BD103D4A-E988-49BF-B6F3-A7EC16F2E515}" type="parTrans" cxnId="{F9803434-3A8E-4A67-BD56-A185EBEBAFB5}">
      <dgm:prSet/>
      <dgm:spPr/>
      <dgm:t>
        <a:bodyPr/>
        <a:lstStyle/>
        <a:p>
          <a:endParaRPr lang="es-MX"/>
        </a:p>
      </dgm:t>
    </dgm:pt>
    <dgm:pt modelId="{41F83CDC-4145-4276-B3AB-3C75024918D7}" type="sibTrans" cxnId="{F9803434-3A8E-4A67-BD56-A185EBEBAFB5}">
      <dgm:prSet/>
      <dgm:spPr/>
      <dgm:t>
        <a:bodyPr/>
        <a:lstStyle/>
        <a:p>
          <a:endParaRPr lang="es-MX"/>
        </a:p>
      </dgm:t>
    </dgm:pt>
    <dgm:pt modelId="{67AA5001-662A-46E3-80B0-464210F397FC}">
      <dgm:prSet custT="1"/>
      <dgm:spPr/>
      <dgm:t>
        <a:bodyPr/>
        <a:lstStyle/>
        <a:p>
          <a:r>
            <a:rPr lang="es-CL" sz="1800" dirty="0"/>
            <a:t>Atiende un total de 141 estudiantes.</a:t>
          </a:r>
          <a:endParaRPr lang="es-MX" sz="1800" dirty="0"/>
        </a:p>
      </dgm:t>
    </dgm:pt>
    <dgm:pt modelId="{9A3BE91A-9466-4CBC-8BA9-83003709ED1E}" type="parTrans" cxnId="{2E69A41F-7754-482F-BD6D-402443E183A1}">
      <dgm:prSet/>
      <dgm:spPr/>
      <dgm:t>
        <a:bodyPr/>
        <a:lstStyle/>
        <a:p>
          <a:endParaRPr lang="es-MX"/>
        </a:p>
      </dgm:t>
    </dgm:pt>
    <dgm:pt modelId="{D7540ED2-5B5B-4C60-BC01-551D8C96F14C}" type="sibTrans" cxnId="{2E69A41F-7754-482F-BD6D-402443E183A1}">
      <dgm:prSet/>
      <dgm:spPr/>
      <dgm:t>
        <a:bodyPr/>
        <a:lstStyle/>
        <a:p>
          <a:endParaRPr lang="es-MX"/>
        </a:p>
      </dgm:t>
    </dgm:pt>
    <dgm:pt modelId="{DBF0484A-79E8-442D-A8A5-1308A1DF0780}">
      <dgm:prSet custT="1"/>
      <dgm:spPr/>
      <dgm:t>
        <a:bodyPr/>
        <a:lstStyle/>
        <a:p>
          <a:r>
            <a:rPr lang="es-CL" sz="1800" dirty="0"/>
            <a:t>Modalidad diurna, con jornadas de mañana y tarde.  </a:t>
          </a:r>
          <a:endParaRPr lang="es-MX" sz="1800" dirty="0"/>
        </a:p>
      </dgm:t>
    </dgm:pt>
    <dgm:pt modelId="{2B3BF059-6508-48D4-A9D9-54DB3FC8BB94}" type="parTrans" cxnId="{8452C2FE-CBD0-49AE-9DFC-3DE4D693AA10}">
      <dgm:prSet/>
      <dgm:spPr/>
      <dgm:t>
        <a:bodyPr/>
        <a:lstStyle/>
        <a:p>
          <a:endParaRPr lang="es-MX"/>
        </a:p>
      </dgm:t>
    </dgm:pt>
    <dgm:pt modelId="{AF3F5CCE-53C9-4864-B470-4A3262FE8789}" type="sibTrans" cxnId="{8452C2FE-CBD0-49AE-9DFC-3DE4D693AA10}">
      <dgm:prSet/>
      <dgm:spPr/>
      <dgm:t>
        <a:bodyPr/>
        <a:lstStyle/>
        <a:p>
          <a:endParaRPr lang="es-MX"/>
        </a:p>
      </dgm:t>
    </dgm:pt>
    <dgm:pt modelId="{78EDA4B3-A4A7-449B-A368-E7917E6768BF}">
      <dgm:prSet custT="1"/>
      <dgm:spPr/>
      <dgm:t>
        <a:bodyPr/>
        <a:lstStyle/>
        <a:p>
          <a:r>
            <a:rPr lang="es-CL" sz="1800" dirty="0"/>
            <a:t>Se compone por 7 profesionales.</a:t>
          </a:r>
          <a:endParaRPr lang="es-MX" sz="1800" dirty="0"/>
        </a:p>
      </dgm:t>
    </dgm:pt>
    <dgm:pt modelId="{4460101F-4D0B-4040-B42B-978587661273}" type="parTrans" cxnId="{D3990B7A-A7FD-409B-A2CC-27D0A9B7BD21}">
      <dgm:prSet/>
      <dgm:spPr/>
      <dgm:t>
        <a:bodyPr/>
        <a:lstStyle/>
        <a:p>
          <a:endParaRPr lang="es-MX"/>
        </a:p>
      </dgm:t>
    </dgm:pt>
    <dgm:pt modelId="{1462479A-B884-427B-A544-5E3FDB174E3F}" type="sibTrans" cxnId="{D3990B7A-A7FD-409B-A2CC-27D0A9B7BD21}">
      <dgm:prSet/>
      <dgm:spPr/>
      <dgm:t>
        <a:bodyPr/>
        <a:lstStyle/>
        <a:p>
          <a:endParaRPr lang="es-MX"/>
        </a:p>
      </dgm:t>
    </dgm:pt>
    <dgm:pt modelId="{91F80DC0-340A-4AF0-ADB3-445715777F39}">
      <dgm:prSet/>
      <dgm:spPr/>
      <dgm:t>
        <a:bodyPr/>
        <a:lstStyle/>
        <a:p>
          <a:endParaRPr lang="es-MX" sz="1300" dirty="0"/>
        </a:p>
      </dgm:t>
    </dgm:pt>
    <dgm:pt modelId="{4E89FE37-A248-4C39-938B-AFDE1D8B0F99}" type="parTrans" cxnId="{A78B7FD1-8B31-4279-AA5A-49E3A0E8BF85}">
      <dgm:prSet/>
      <dgm:spPr/>
      <dgm:t>
        <a:bodyPr/>
        <a:lstStyle/>
        <a:p>
          <a:endParaRPr lang="es-MX"/>
        </a:p>
      </dgm:t>
    </dgm:pt>
    <dgm:pt modelId="{B672DD05-4956-4F6E-835F-D8A8B887CA9B}" type="sibTrans" cxnId="{A78B7FD1-8B31-4279-AA5A-49E3A0E8BF85}">
      <dgm:prSet/>
      <dgm:spPr/>
      <dgm:t>
        <a:bodyPr/>
        <a:lstStyle/>
        <a:p>
          <a:endParaRPr lang="es-MX"/>
        </a:p>
      </dgm:t>
    </dgm:pt>
    <dgm:pt modelId="{02FD17F6-BAB1-4C4D-9D4B-727A222B39EE}">
      <dgm:prSet custT="1"/>
      <dgm:spPr/>
      <dgm:t>
        <a:bodyPr/>
        <a:lstStyle/>
        <a:p>
          <a:r>
            <a:rPr lang="es-CL" sz="1800" dirty="0"/>
            <a:t>Atiende a un total de 58 estudiantes.</a:t>
          </a:r>
          <a:endParaRPr lang="es-MX" sz="1800" dirty="0"/>
        </a:p>
      </dgm:t>
    </dgm:pt>
    <dgm:pt modelId="{8848EE1D-A536-483E-9B58-37FA4CE50A9E}" type="parTrans" cxnId="{F36B1D3D-98F1-4502-BBE8-0E128C191D35}">
      <dgm:prSet/>
      <dgm:spPr/>
      <dgm:t>
        <a:bodyPr/>
        <a:lstStyle/>
        <a:p>
          <a:endParaRPr lang="es-MX"/>
        </a:p>
      </dgm:t>
    </dgm:pt>
    <dgm:pt modelId="{78B50B34-499F-448D-BB26-AC142A5E8724}" type="sibTrans" cxnId="{F36B1D3D-98F1-4502-BBE8-0E128C191D35}">
      <dgm:prSet/>
      <dgm:spPr/>
      <dgm:t>
        <a:bodyPr/>
        <a:lstStyle/>
        <a:p>
          <a:endParaRPr lang="es-MX"/>
        </a:p>
      </dgm:t>
    </dgm:pt>
    <dgm:pt modelId="{4189F5E0-F605-49BF-9B8A-7A841E9392C9}">
      <dgm:prSet custT="1"/>
      <dgm:spPr/>
      <dgm:t>
        <a:bodyPr/>
        <a:lstStyle/>
        <a:p>
          <a:r>
            <a:rPr lang="es-CL" sz="1800" dirty="0"/>
            <a:t>TEA, S. de Down, TEL, DEA, FIL, DIL, TDA, Hipoacusia, DIM, Dificultades conductuales.</a:t>
          </a:r>
          <a:endParaRPr lang="es-MX" sz="1800" dirty="0"/>
        </a:p>
      </dgm:t>
    </dgm:pt>
    <dgm:pt modelId="{6449D8E2-9BC6-4C29-B2C1-E0DA71B64FC1}" type="parTrans" cxnId="{B94E6723-551F-4888-A3D9-19853C86597E}">
      <dgm:prSet/>
      <dgm:spPr/>
      <dgm:t>
        <a:bodyPr/>
        <a:lstStyle/>
        <a:p>
          <a:endParaRPr lang="es-MX"/>
        </a:p>
      </dgm:t>
    </dgm:pt>
    <dgm:pt modelId="{08A78336-2B22-489E-97A7-DFBB2A601599}" type="sibTrans" cxnId="{B94E6723-551F-4888-A3D9-19853C86597E}">
      <dgm:prSet/>
      <dgm:spPr/>
      <dgm:t>
        <a:bodyPr/>
        <a:lstStyle/>
        <a:p>
          <a:endParaRPr lang="es-MX"/>
        </a:p>
      </dgm:t>
    </dgm:pt>
    <dgm:pt modelId="{619824CD-C557-43C3-93EC-0FC55D18F2C0}">
      <dgm:prSet custT="1"/>
      <dgm:spPr/>
      <dgm:t>
        <a:bodyPr/>
        <a:lstStyle/>
        <a:p>
          <a:r>
            <a:rPr lang="es-MX" sz="1800" dirty="0"/>
            <a:t>Decreto N°170 / Decreto N°83.</a:t>
          </a:r>
        </a:p>
      </dgm:t>
    </dgm:pt>
    <dgm:pt modelId="{2FA5C53A-A77E-4D56-8175-D0CDFB42C534}" type="parTrans" cxnId="{D6CFCA7C-CD11-4A23-BAD2-065F70742005}">
      <dgm:prSet/>
      <dgm:spPr/>
      <dgm:t>
        <a:bodyPr/>
        <a:lstStyle/>
        <a:p>
          <a:endParaRPr lang="es-MX"/>
        </a:p>
      </dgm:t>
    </dgm:pt>
    <dgm:pt modelId="{7C68A8BF-173E-45DA-A7CF-C55C8FDDB291}" type="sibTrans" cxnId="{D6CFCA7C-CD11-4A23-BAD2-065F70742005}">
      <dgm:prSet/>
      <dgm:spPr/>
      <dgm:t>
        <a:bodyPr/>
        <a:lstStyle/>
        <a:p>
          <a:endParaRPr lang="es-MX"/>
        </a:p>
      </dgm:t>
    </dgm:pt>
    <dgm:pt modelId="{378FD7A9-8CC5-4C1B-B55C-09F35EB8C683}">
      <dgm:prSet custT="1"/>
      <dgm:spPr/>
      <dgm:t>
        <a:bodyPr/>
        <a:lstStyle/>
        <a:p>
          <a:r>
            <a:rPr lang="es-CL" sz="1800" dirty="0"/>
            <a:t>Priorización curricular.</a:t>
          </a:r>
          <a:endParaRPr lang="es-MX" sz="1800" dirty="0"/>
        </a:p>
      </dgm:t>
    </dgm:pt>
    <dgm:pt modelId="{B04D2F88-F887-4014-93BE-49F5E3E53612}" type="parTrans" cxnId="{D89B7626-BF3D-4BD1-8FD1-86E4B56D58C4}">
      <dgm:prSet/>
      <dgm:spPr/>
      <dgm:t>
        <a:bodyPr/>
        <a:lstStyle/>
        <a:p>
          <a:endParaRPr lang="es-MX"/>
        </a:p>
      </dgm:t>
    </dgm:pt>
    <dgm:pt modelId="{A5212EE0-BE4A-4C3E-8676-6E51CE4B8E3E}" type="sibTrans" cxnId="{D89B7626-BF3D-4BD1-8FD1-86E4B56D58C4}">
      <dgm:prSet/>
      <dgm:spPr/>
      <dgm:t>
        <a:bodyPr/>
        <a:lstStyle/>
        <a:p>
          <a:endParaRPr lang="es-MX"/>
        </a:p>
      </dgm:t>
    </dgm:pt>
    <dgm:pt modelId="{9E55575E-4B42-442F-97DC-1AA6328325C2}">
      <dgm:prSet custT="1"/>
      <dgm:spPr/>
      <dgm:t>
        <a:bodyPr/>
        <a:lstStyle/>
        <a:p>
          <a:r>
            <a:rPr lang="es-CL" sz="1800" dirty="0"/>
            <a:t>Evaluación: cuestionarios online, disertaciones, videos, entre otros. </a:t>
          </a:r>
          <a:endParaRPr lang="es-MX" sz="1800" dirty="0"/>
        </a:p>
      </dgm:t>
    </dgm:pt>
    <dgm:pt modelId="{15EDC910-735A-4F71-9A07-E264F31DD663}" type="parTrans" cxnId="{87C463B2-6CDB-4683-86E5-2DE7BBF4A9B7}">
      <dgm:prSet/>
      <dgm:spPr/>
      <dgm:t>
        <a:bodyPr/>
        <a:lstStyle/>
        <a:p>
          <a:endParaRPr lang="es-MX"/>
        </a:p>
      </dgm:t>
    </dgm:pt>
    <dgm:pt modelId="{90008C6F-B951-44B3-BF17-6587C499E49F}" type="sibTrans" cxnId="{87C463B2-6CDB-4683-86E5-2DE7BBF4A9B7}">
      <dgm:prSet/>
      <dgm:spPr/>
      <dgm:t>
        <a:bodyPr/>
        <a:lstStyle/>
        <a:p>
          <a:endParaRPr lang="es-MX"/>
        </a:p>
      </dgm:t>
    </dgm:pt>
    <dgm:pt modelId="{55E0ABA2-D73D-446F-B7B4-8CD1B423B68D}">
      <dgm:prSet custT="1"/>
      <dgm:spPr/>
      <dgm:t>
        <a:bodyPr/>
        <a:lstStyle/>
        <a:p>
          <a:r>
            <a:rPr lang="es-MX" sz="1800" dirty="0"/>
            <a:t>Bases curriculares.</a:t>
          </a:r>
        </a:p>
      </dgm:t>
    </dgm:pt>
    <dgm:pt modelId="{44568F9C-D1C3-41CD-8B8C-257209481359}" type="parTrans" cxnId="{ECD92E77-1A3C-4B6E-9035-41A7D75E6FE4}">
      <dgm:prSet/>
      <dgm:spPr/>
      <dgm:t>
        <a:bodyPr/>
        <a:lstStyle/>
        <a:p>
          <a:endParaRPr lang="es-MX"/>
        </a:p>
      </dgm:t>
    </dgm:pt>
    <dgm:pt modelId="{D0593B11-263D-4F45-A75A-8D7F17678860}" type="sibTrans" cxnId="{ECD92E77-1A3C-4B6E-9035-41A7D75E6FE4}">
      <dgm:prSet/>
      <dgm:spPr/>
      <dgm:t>
        <a:bodyPr/>
        <a:lstStyle/>
        <a:p>
          <a:endParaRPr lang="es-MX"/>
        </a:p>
      </dgm:t>
    </dgm:pt>
    <dgm:pt modelId="{ACFD6DCD-B9B4-403F-9D4A-59FB5FCAEDBF}" type="pres">
      <dgm:prSet presAssocID="{F3CD8B92-7068-42A4-8E53-975DC77E4C5F}" presName="Name0" presStyleCnt="0">
        <dgm:presLayoutVars>
          <dgm:dir/>
          <dgm:animLvl val="lvl"/>
          <dgm:resizeHandles/>
        </dgm:presLayoutVars>
      </dgm:prSet>
      <dgm:spPr/>
    </dgm:pt>
    <dgm:pt modelId="{64B47C40-CEEA-426D-A3C8-A120C9949DE1}" type="pres">
      <dgm:prSet presAssocID="{637D4E75-49B9-4168-8F9E-A2895D8C3B16}" presName="linNode" presStyleCnt="0"/>
      <dgm:spPr/>
    </dgm:pt>
    <dgm:pt modelId="{E5D08F88-C6F0-4D83-A3E5-BCE302981FDA}" type="pres">
      <dgm:prSet presAssocID="{637D4E75-49B9-4168-8F9E-A2895D8C3B16}" presName="parentShp" presStyleLbl="node1" presStyleIdx="0" presStyleCnt="3" custScaleY="103321">
        <dgm:presLayoutVars>
          <dgm:bulletEnabled val="1"/>
        </dgm:presLayoutVars>
      </dgm:prSet>
      <dgm:spPr/>
    </dgm:pt>
    <dgm:pt modelId="{663F0227-F493-452C-BBD5-946B3740A470}" type="pres">
      <dgm:prSet presAssocID="{637D4E75-49B9-4168-8F9E-A2895D8C3B16}" presName="childShp" presStyleLbl="bgAccFollowNode1" presStyleIdx="0" presStyleCnt="3" custScaleY="183775">
        <dgm:presLayoutVars>
          <dgm:bulletEnabled val="1"/>
        </dgm:presLayoutVars>
      </dgm:prSet>
      <dgm:spPr/>
    </dgm:pt>
    <dgm:pt modelId="{F4E58203-C7D6-4FFF-96D2-9F2B6A29EFBA}" type="pres">
      <dgm:prSet presAssocID="{5911265B-59EF-43DE-ADC9-46540E8AA9C0}" presName="spacing" presStyleCnt="0"/>
      <dgm:spPr/>
    </dgm:pt>
    <dgm:pt modelId="{C2BEC779-5D49-40DC-8977-6CE0A3483A01}" type="pres">
      <dgm:prSet presAssocID="{7690E03D-7E17-4B0D-A7A2-A857075E8501}" presName="linNode" presStyleCnt="0"/>
      <dgm:spPr/>
    </dgm:pt>
    <dgm:pt modelId="{229BC101-D358-4654-B03B-9EC81294AB1F}" type="pres">
      <dgm:prSet presAssocID="{7690E03D-7E17-4B0D-A7A2-A857075E8501}" presName="parentShp" presStyleLbl="node1" presStyleIdx="1" presStyleCnt="3">
        <dgm:presLayoutVars>
          <dgm:bulletEnabled val="1"/>
        </dgm:presLayoutVars>
      </dgm:prSet>
      <dgm:spPr/>
    </dgm:pt>
    <dgm:pt modelId="{975E7368-1B41-4341-9081-C3EE6C5FBB55}" type="pres">
      <dgm:prSet presAssocID="{7690E03D-7E17-4B0D-A7A2-A857075E8501}" presName="childShp" presStyleLbl="bgAccFollowNode1" presStyleIdx="1" presStyleCnt="3" custScaleY="187624">
        <dgm:presLayoutVars>
          <dgm:bulletEnabled val="1"/>
        </dgm:presLayoutVars>
      </dgm:prSet>
      <dgm:spPr/>
    </dgm:pt>
    <dgm:pt modelId="{D9C891BF-3C23-40DC-B484-1E94C93EDFF0}" type="pres">
      <dgm:prSet presAssocID="{4740415F-B235-4C82-B9F9-EBD2DCC879B7}" presName="spacing" presStyleCnt="0"/>
      <dgm:spPr/>
    </dgm:pt>
    <dgm:pt modelId="{B7FEA2B9-2C31-4282-B7C2-FA57DA79219E}" type="pres">
      <dgm:prSet presAssocID="{1153E3D5-6654-451C-A017-E2CF1AF1EDE2}" presName="linNode" presStyleCnt="0"/>
      <dgm:spPr/>
    </dgm:pt>
    <dgm:pt modelId="{172257CF-4FEA-463E-89CB-5149B4308435}" type="pres">
      <dgm:prSet presAssocID="{1153E3D5-6654-451C-A017-E2CF1AF1EDE2}" presName="parentShp" presStyleLbl="node1" presStyleIdx="2" presStyleCnt="3" custScaleY="129189">
        <dgm:presLayoutVars>
          <dgm:bulletEnabled val="1"/>
        </dgm:presLayoutVars>
      </dgm:prSet>
      <dgm:spPr/>
    </dgm:pt>
    <dgm:pt modelId="{886397D8-8821-4423-B189-06E7426B0327}" type="pres">
      <dgm:prSet presAssocID="{1153E3D5-6654-451C-A017-E2CF1AF1EDE2}" presName="childShp" presStyleLbl="bgAccFollowNode1" presStyleIdx="2" presStyleCnt="3" custScaleY="213313">
        <dgm:presLayoutVars>
          <dgm:bulletEnabled val="1"/>
        </dgm:presLayoutVars>
      </dgm:prSet>
      <dgm:spPr/>
    </dgm:pt>
  </dgm:ptLst>
  <dgm:cxnLst>
    <dgm:cxn modelId="{CC0F7105-5D60-4BF8-B399-D5F11918A1DE}" type="presOf" srcId="{CCCE4DF6-18E1-4BBF-A8B0-3D78B1AF8C64}" destId="{663F0227-F493-452C-BBD5-946B3740A470}" srcOrd="0" destOrd="3" presId="urn:microsoft.com/office/officeart/2005/8/layout/vList6"/>
    <dgm:cxn modelId="{2E69A41F-7754-482F-BD6D-402443E183A1}" srcId="{637D4E75-49B9-4168-8F9E-A2895D8C3B16}" destId="{67AA5001-662A-46E3-80B0-464210F397FC}" srcOrd="1" destOrd="0" parTransId="{9A3BE91A-9466-4CBC-8BA9-83003709ED1E}" sibTransId="{D7540ED2-5B5B-4C60-BC01-551D8C96F14C}"/>
    <dgm:cxn modelId="{B94E6723-551F-4888-A3D9-19853C86597E}" srcId="{7690E03D-7E17-4B0D-A7A2-A857075E8501}" destId="{4189F5E0-F605-49BF-9B8A-7A841E9392C9}" srcOrd="2" destOrd="0" parTransId="{6449D8E2-9BC6-4C29-B2C1-E0DA71B64FC1}" sibTransId="{08A78336-2B22-489E-97A7-DFBB2A601599}"/>
    <dgm:cxn modelId="{D89B7626-BF3D-4BD1-8FD1-86E4B56D58C4}" srcId="{1153E3D5-6654-451C-A017-E2CF1AF1EDE2}" destId="{378FD7A9-8CC5-4C1B-B55C-09F35EB8C683}" srcOrd="1" destOrd="0" parTransId="{B04D2F88-F887-4014-93BE-49F5E3E53612}" sibTransId="{A5212EE0-BE4A-4C3E-8676-6E51CE4B8E3E}"/>
    <dgm:cxn modelId="{8CBC9A26-57E6-43BB-8E02-E2A3C422F7D9}" srcId="{637D4E75-49B9-4168-8F9E-A2895D8C3B16}" destId="{E5282B36-7B8A-4334-A3F4-F1188CEF06B1}" srcOrd="0" destOrd="0" parTransId="{B3AEACE4-A1E7-4DC9-B8F8-B438C0B7C105}" sibTransId="{A3D90EB2-20EC-4C29-A21A-EFB7DB113324}"/>
    <dgm:cxn modelId="{F9803434-3A8E-4A67-BD56-A185EBEBAFB5}" srcId="{637D4E75-49B9-4168-8F9E-A2895D8C3B16}" destId="{CCCE4DF6-18E1-4BBF-A8B0-3D78B1AF8C64}" srcOrd="3" destOrd="0" parTransId="{BD103D4A-E988-49BF-B6F3-A7EC16F2E515}" sibTransId="{41F83CDC-4145-4276-B3AB-3C75024918D7}"/>
    <dgm:cxn modelId="{F36B1D3D-98F1-4502-BBE8-0E128C191D35}" srcId="{7690E03D-7E17-4B0D-A7A2-A857075E8501}" destId="{02FD17F6-BAB1-4C4D-9D4B-727A222B39EE}" srcOrd="1" destOrd="0" parTransId="{8848EE1D-A536-483E-9B58-37FA4CE50A9E}" sibTransId="{78B50B34-499F-448D-BB26-AC142A5E8724}"/>
    <dgm:cxn modelId="{DC758C40-B6E5-46DE-B279-2AEFA4F7443C}" type="presOf" srcId="{619824CD-C557-43C3-93EC-0FC55D18F2C0}" destId="{886397D8-8821-4423-B189-06E7426B0327}" srcOrd="0" destOrd="0" presId="urn:microsoft.com/office/officeart/2005/8/layout/vList6"/>
    <dgm:cxn modelId="{E725C167-525C-4770-B095-287B82A0E8AD}" type="presOf" srcId="{02FD17F6-BAB1-4C4D-9D4B-727A222B39EE}" destId="{975E7368-1B41-4341-9081-C3EE6C5FBB55}" srcOrd="0" destOrd="1" presId="urn:microsoft.com/office/officeart/2005/8/layout/vList6"/>
    <dgm:cxn modelId="{4DBD336B-DB29-47B8-94DA-0A2E7AC8A0DF}" type="presOf" srcId="{55E0ABA2-D73D-446F-B7B4-8CD1B423B68D}" destId="{886397D8-8821-4423-B189-06E7426B0327}" srcOrd="0" destOrd="2" presId="urn:microsoft.com/office/officeart/2005/8/layout/vList6"/>
    <dgm:cxn modelId="{B3CBB36C-1D04-4A8B-9884-9EE2F5A9EDCA}" type="presOf" srcId="{637D4E75-49B9-4168-8F9E-A2895D8C3B16}" destId="{E5D08F88-C6F0-4D83-A3E5-BCE302981FDA}" srcOrd="0" destOrd="0" presId="urn:microsoft.com/office/officeart/2005/8/layout/vList6"/>
    <dgm:cxn modelId="{C7F41D6F-2946-4FB8-9270-AC7C1C4D6BFB}" type="presOf" srcId="{4189F5E0-F605-49BF-9B8A-7A841E9392C9}" destId="{975E7368-1B41-4341-9081-C3EE6C5FBB55}" srcOrd="0" destOrd="2" presId="urn:microsoft.com/office/officeart/2005/8/layout/vList6"/>
    <dgm:cxn modelId="{306E3974-B73C-4A52-B1AB-874A833D6A09}" type="presOf" srcId="{91F80DC0-340A-4AF0-ADB3-445715777F39}" destId="{975E7368-1B41-4341-9081-C3EE6C5FBB55}" srcOrd="0" destOrd="3" presId="urn:microsoft.com/office/officeart/2005/8/layout/vList6"/>
    <dgm:cxn modelId="{ECD92E77-1A3C-4B6E-9035-41A7D75E6FE4}" srcId="{1153E3D5-6654-451C-A017-E2CF1AF1EDE2}" destId="{55E0ABA2-D73D-446F-B7B4-8CD1B423B68D}" srcOrd="2" destOrd="0" parTransId="{44568F9C-D1C3-41CD-8B8C-257209481359}" sibTransId="{D0593B11-263D-4F45-A75A-8D7F17678860}"/>
    <dgm:cxn modelId="{CEF85277-F394-490C-9513-7E97525DF9FE}" srcId="{F3CD8B92-7068-42A4-8E53-975DC77E4C5F}" destId="{1153E3D5-6654-451C-A017-E2CF1AF1EDE2}" srcOrd="2" destOrd="0" parTransId="{3D18368E-708B-4509-9E61-BFAA0E8380F1}" sibTransId="{C3B1C29B-17D0-48E2-A5B3-DE13821DB42D}"/>
    <dgm:cxn modelId="{A4E63979-7B4E-4B48-ACCD-E4E9C0A7A8F7}" type="presOf" srcId="{67AA5001-662A-46E3-80B0-464210F397FC}" destId="{663F0227-F493-452C-BBD5-946B3740A470}" srcOrd="0" destOrd="1" presId="urn:microsoft.com/office/officeart/2005/8/layout/vList6"/>
    <dgm:cxn modelId="{D3990B7A-A7FD-409B-A2CC-27D0A9B7BD21}" srcId="{7690E03D-7E17-4B0D-A7A2-A857075E8501}" destId="{78EDA4B3-A4A7-449B-A368-E7917E6768BF}" srcOrd="0" destOrd="0" parTransId="{4460101F-4D0B-4040-B42B-978587661273}" sibTransId="{1462479A-B884-427B-A544-5E3FDB174E3F}"/>
    <dgm:cxn modelId="{3E84477B-E827-4148-A484-211BDEB9AC55}" type="presOf" srcId="{1153E3D5-6654-451C-A017-E2CF1AF1EDE2}" destId="{172257CF-4FEA-463E-89CB-5149B4308435}" srcOrd="0" destOrd="0" presId="urn:microsoft.com/office/officeart/2005/8/layout/vList6"/>
    <dgm:cxn modelId="{D6CFCA7C-CD11-4A23-BAD2-065F70742005}" srcId="{1153E3D5-6654-451C-A017-E2CF1AF1EDE2}" destId="{619824CD-C557-43C3-93EC-0FC55D18F2C0}" srcOrd="0" destOrd="0" parTransId="{2FA5C53A-A77E-4D56-8175-D0CDFB42C534}" sibTransId="{7C68A8BF-173E-45DA-A7CF-C55C8FDDB291}"/>
    <dgm:cxn modelId="{CD958B9C-9311-488B-A68E-5ABA7E2C585D}" type="presOf" srcId="{378FD7A9-8CC5-4C1B-B55C-09F35EB8C683}" destId="{886397D8-8821-4423-B189-06E7426B0327}" srcOrd="0" destOrd="1" presId="urn:microsoft.com/office/officeart/2005/8/layout/vList6"/>
    <dgm:cxn modelId="{84F108A2-0DE8-4626-BDBB-5D8ADDB96F54}" srcId="{F3CD8B92-7068-42A4-8E53-975DC77E4C5F}" destId="{637D4E75-49B9-4168-8F9E-A2895D8C3B16}" srcOrd="0" destOrd="0" parTransId="{1523490A-25EA-4981-B64A-88C79C8E8B26}" sibTransId="{5911265B-59EF-43DE-ADC9-46540E8AA9C0}"/>
    <dgm:cxn modelId="{436885AB-D669-4A28-992B-EAA7618173E8}" type="presOf" srcId="{E5282B36-7B8A-4334-A3F4-F1188CEF06B1}" destId="{663F0227-F493-452C-BBD5-946B3740A470}" srcOrd="0" destOrd="0" presId="urn:microsoft.com/office/officeart/2005/8/layout/vList6"/>
    <dgm:cxn modelId="{87C463B2-6CDB-4683-86E5-2DE7BBF4A9B7}" srcId="{1153E3D5-6654-451C-A017-E2CF1AF1EDE2}" destId="{9E55575E-4B42-442F-97DC-1AA6328325C2}" srcOrd="3" destOrd="0" parTransId="{15EDC910-735A-4F71-9A07-E264F31DD663}" sibTransId="{90008C6F-B951-44B3-BF17-6587C499E49F}"/>
    <dgm:cxn modelId="{FC03DEC3-EA9A-4BCA-B4CE-B133DCB2BD2F}" type="presOf" srcId="{F3CD8B92-7068-42A4-8E53-975DC77E4C5F}" destId="{ACFD6DCD-B9B4-403F-9D4A-59FB5FCAEDBF}" srcOrd="0" destOrd="0" presId="urn:microsoft.com/office/officeart/2005/8/layout/vList6"/>
    <dgm:cxn modelId="{A78B7FD1-8B31-4279-AA5A-49E3A0E8BF85}" srcId="{7690E03D-7E17-4B0D-A7A2-A857075E8501}" destId="{91F80DC0-340A-4AF0-ADB3-445715777F39}" srcOrd="3" destOrd="0" parTransId="{4E89FE37-A248-4C39-938B-AFDE1D8B0F99}" sibTransId="{B672DD05-4956-4F6E-835F-D8A8B887CA9B}"/>
    <dgm:cxn modelId="{AA827BD8-3B45-4B64-99A9-035731473481}" type="presOf" srcId="{DBF0484A-79E8-442D-A8A5-1308A1DF0780}" destId="{663F0227-F493-452C-BBD5-946B3740A470}" srcOrd="0" destOrd="2" presId="urn:microsoft.com/office/officeart/2005/8/layout/vList6"/>
    <dgm:cxn modelId="{875246DE-AF2C-476D-A7F8-44151AA68BEA}" type="presOf" srcId="{7690E03D-7E17-4B0D-A7A2-A857075E8501}" destId="{229BC101-D358-4654-B03B-9EC81294AB1F}" srcOrd="0" destOrd="0" presId="urn:microsoft.com/office/officeart/2005/8/layout/vList6"/>
    <dgm:cxn modelId="{68EEA3E7-0F66-420A-BB44-7A59059F9F22}" srcId="{F3CD8B92-7068-42A4-8E53-975DC77E4C5F}" destId="{7690E03D-7E17-4B0D-A7A2-A857075E8501}" srcOrd="1" destOrd="0" parTransId="{8BB16180-9C83-4CF3-B006-D8C523DC667C}" sibTransId="{4740415F-B235-4C82-B9F9-EBD2DCC879B7}"/>
    <dgm:cxn modelId="{CEBEB4E9-435B-4030-B7D9-05FE89650EAD}" type="presOf" srcId="{78EDA4B3-A4A7-449B-A368-E7917E6768BF}" destId="{975E7368-1B41-4341-9081-C3EE6C5FBB55}" srcOrd="0" destOrd="0" presId="urn:microsoft.com/office/officeart/2005/8/layout/vList6"/>
    <dgm:cxn modelId="{F2E129F3-A422-4667-8A64-9D9D8C7EA52E}" type="presOf" srcId="{9E55575E-4B42-442F-97DC-1AA6328325C2}" destId="{886397D8-8821-4423-B189-06E7426B0327}" srcOrd="0" destOrd="3" presId="urn:microsoft.com/office/officeart/2005/8/layout/vList6"/>
    <dgm:cxn modelId="{8452C2FE-CBD0-49AE-9DFC-3DE4D693AA10}" srcId="{637D4E75-49B9-4168-8F9E-A2895D8C3B16}" destId="{DBF0484A-79E8-442D-A8A5-1308A1DF0780}" srcOrd="2" destOrd="0" parTransId="{2B3BF059-6508-48D4-A9D9-54DB3FC8BB94}" sibTransId="{AF3F5CCE-53C9-4864-B470-4A3262FE8789}"/>
    <dgm:cxn modelId="{84B0C7C4-EA96-4D73-A63F-94D9B1E1D20B}" type="presParOf" srcId="{ACFD6DCD-B9B4-403F-9D4A-59FB5FCAEDBF}" destId="{64B47C40-CEEA-426D-A3C8-A120C9949DE1}" srcOrd="0" destOrd="0" presId="urn:microsoft.com/office/officeart/2005/8/layout/vList6"/>
    <dgm:cxn modelId="{D1CE30E5-9B2C-4D6B-9F8F-65ECE1283828}" type="presParOf" srcId="{64B47C40-CEEA-426D-A3C8-A120C9949DE1}" destId="{E5D08F88-C6F0-4D83-A3E5-BCE302981FDA}" srcOrd="0" destOrd="0" presId="urn:microsoft.com/office/officeart/2005/8/layout/vList6"/>
    <dgm:cxn modelId="{78BE6362-C8C9-4EA1-97E4-520E94D1A72F}" type="presParOf" srcId="{64B47C40-CEEA-426D-A3C8-A120C9949DE1}" destId="{663F0227-F493-452C-BBD5-946B3740A470}" srcOrd="1" destOrd="0" presId="urn:microsoft.com/office/officeart/2005/8/layout/vList6"/>
    <dgm:cxn modelId="{0509BADE-AF8F-477A-B921-B136060D996A}" type="presParOf" srcId="{ACFD6DCD-B9B4-403F-9D4A-59FB5FCAEDBF}" destId="{F4E58203-C7D6-4FFF-96D2-9F2B6A29EFBA}" srcOrd="1" destOrd="0" presId="urn:microsoft.com/office/officeart/2005/8/layout/vList6"/>
    <dgm:cxn modelId="{D2C953EA-2A15-4B54-8BDD-A7FF2CC4231A}" type="presParOf" srcId="{ACFD6DCD-B9B4-403F-9D4A-59FB5FCAEDBF}" destId="{C2BEC779-5D49-40DC-8977-6CE0A3483A01}" srcOrd="2" destOrd="0" presId="urn:microsoft.com/office/officeart/2005/8/layout/vList6"/>
    <dgm:cxn modelId="{A6486420-C788-4CE8-A1B7-72547B482B77}" type="presParOf" srcId="{C2BEC779-5D49-40DC-8977-6CE0A3483A01}" destId="{229BC101-D358-4654-B03B-9EC81294AB1F}" srcOrd="0" destOrd="0" presId="urn:microsoft.com/office/officeart/2005/8/layout/vList6"/>
    <dgm:cxn modelId="{2FDA9391-2536-48F2-B05E-E2B28E47AEDD}" type="presParOf" srcId="{C2BEC779-5D49-40DC-8977-6CE0A3483A01}" destId="{975E7368-1B41-4341-9081-C3EE6C5FBB55}" srcOrd="1" destOrd="0" presId="urn:microsoft.com/office/officeart/2005/8/layout/vList6"/>
    <dgm:cxn modelId="{553A87ED-C19B-42E8-BF27-93838E502676}" type="presParOf" srcId="{ACFD6DCD-B9B4-403F-9D4A-59FB5FCAEDBF}" destId="{D9C891BF-3C23-40DC-B484-1E94C93EDFF0}" srcOrd="3" destOrd="0" presId="urn:microsoft.com/office/officeart/2005/8/layout/vList6"/>
    <dgm:cxn modelId="{EB217089-ECBB-4002-9BFC-D0EF409E6C81}" type="presParOf" srcId="{ACFD6DCD-B9B4-403F-9D4A-59FB5FCAEDBF}" destId="{B7FEA2B9-2C31-4282-B7C2-FA57DA79219E}" srcOrd="4" destOrd="0" presId="urn:microsoft.com/office/officeart/2005/8/layout/vList6"/>
    <dgm:cxn modelId="{BEA2F24B-D9F1-40E0-882A-C9DADCE1A7D6}" type="presParOf" srcId="{B7FEA2B9-2C31-4282-B7C2-FA57DA79219E}" destId="{172257CF-4FEA-463E-89CB-5149B4308435}" srcOrd="0" destOrd="0" presId="urn:microsoft.com/office/officeart/2005/8/layout/vList6"/>
    <dgm:cxn modelId="{E3332B2F-412B-49CF-B208-02CAB05A5067}" type="presParOf" srcId="{B7FEA2B9-2C31-4282-B7C2-FA57DA79219E}" destId="{886397D8-8821-4423-B189-06E7426B03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626231-DF6F-4E65-A08C-4716310BC4A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A82FD2-8E2E-4634-9EC4-92A9F80DE8E2}">
      <dgm:prSet phldrT="[Texto]"/>
      <dgm:spPr/>
      <dgm:t>
        <a:bodyPr/>
        <a:lstStyle/>
        <a:p>
          <a:endParaRPr lang="es-MX" dirty="0"/>
        </a:p>
      </dgm:t>
    </dgm:pt>
    <dgm:pt modelId="{8BAA4D5E-4680-4A63-B3E9-A2554E2AD9B6}" type="parTrans" cxnId="{88742073-6E9A-4EC2-9FC3-8B7EA900F166}">
      <dgm:prSet/>
      <dgm:spPr/>
      <dgm:t>
        <a:bodyPr/>
        <a:lstStyle/>
        <a:p>
          <a:endParaRPr lang="es-MX"/>
        </a:p>
      </dgm:t>
    </dgm:pt>
    <dgm:pt modelId="{1476A96F-EBA0-4319-ABF1-BE252F12CACE}" type="sibTrans" cxnId="{88742073-6E9A-4EC2-9FC3-8B7EA900F166}">
      <dgm:prSet/>
      <dgm:spPr/>
      <dgm:t>
        <a:bodyPr/>
        <a:lstStyle/>
        <a:p>
          <a:endParaRPr lang="es-MX"/>
        </a:p>
      </dgm:t>
    </dgm:pt>
    <dgm:pt modelId="{258F138A-08AD-45EC-B867-45CBE79AF28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400" dirty="0"/>
            <a:t>Organización semanal.</a:t>
          </a:r>
          <a:endParaRPr lang="es-MX" sz="2800" dirty="0"/>
        </a:p>
      </dgm:t>
    </dgm:pt>
    <dgm:pt modelId="{CFD368BB-8A69-4EED-B218-E93CA8D10DDA}" type="parTrans" cxnId="{1C5577F9-C1EB-4C26-8DE0-29C993C21818}">
      <dgm:prSet/>
      <dgm:spPr/>
      <dgm:t>
        <a:bodyPr/>
        <a:lstStyle/>
        <a:p>
          <a:endParaRPr lang="es-MX"/>
        </a:p>
      </dgm:t>
    </dgm:pt>
    <dgm:pt modelId="{A2FAA81A-6F13-48A7-9653-92FE0175DFB3}" type="sibTrans" cxnId="{1C5577F9-C1EB-4C26-8DE0-29C993C21818}">
      <dgm:prSet/>
      <dgm:spPr/>
      <dgm:t>
        <a:bodyPr/>
        <a:lstStyle/>
        <a:p>
          <a:endParaRPr lang="es-MX"/>
        </a:p>
      </dgm:t>
    </dgm:pt>
    <dgm:pt modelId="{5FDC955B-B480-4A61-BC8E-DCCCD8D17EE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MX" sz="2400" dirty="0"/>
            <a:t>Respeto de opiniones.</a:t>
          </a:r>
        </a:p>
      </dgm:t>
    </dgm:pt>
    <dgm:pt modelId="{58AF4744-F1A6-4730-A02D-796456E4BE5D}" type="parTrans" cxnId="{76837B78-54F6-461A-BDDD-3CF45CD46135}">
      <dgm:prSet/>
      <dgm:spPr/>
      <dgm:t>
        <a:bodyPr/>
        <a:lstStyle/>
        <a:p>
          <a:endParaRPr lang="es-MX"/>
        </a:p>
      </dgm:t>
    </dgm:pt>
    <dgm:pt modelId="{FF9EF8EA-6C22-43CE-8553-7404250183FF}" type="sibTrans" cxnId="{76837B78-54F6-461A-BDDD-3CF45CD46135}">
      <dgm:prSet/>
      <dgm:spPr/>
      <dgm:t>
        <a:bodyPr/>
        <a:lstStyle/>
        <a:p>
          <a:endParaRPr lang="es-MX"/>
        </a:p>
      </dgm:t>
    </dgm:pt>
    <dgm:pt modelId="{7C0BEDE3-F056-460B-9DDD-58E8E63B9BBE}" type="pres">
      <dgm:prSet presAssocID="{A3626231-DF6F-4E65-A08C-4716310BC4A6}" presName="Name0" presStyleCnt="0">
        <dgm:presLayoutVars>
          <dgm:dir/>
          <dgm:resizeHandles val="exact"/>
        </dgm:presLayoutVars>
      </dgm:prSet>
      <dgm:spPr/>
    </dgm:pt>
    <dgm:pt modelId="{15B7028B-48B5-444A-A76E-EB5C5FFB8DB5}" type="pres">
      <dgm:prSet presAssocID="{13A82FD2-8E2E-4634-9EC4-92A9F80DE8E2}" presName="compNode" presStyleCnt="0"/>
      <dgm:spPr/>
    </dgm:pt>
    <dgm:pt modelId="{9B1F6C23-69C7-4758-B912-DB89DC626033}" type="pres">
      <dgm:prSet presAssocID="{13A82FD2-8E2E-4634-9EC4-92A9F80DE8E2}" presName="pictRect" presStyleLbl="node1" presStyleIdx="0" presStyleCnt="3" custScaleX="64379" custScaleY="57167" custLinFactNeighborX="-6880" custLinFactNeighborY="-36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224952B-5C3F-4BE2-93A8-677E0D51B18D}" type="pres">
      <dgm:prSet presAssocID="{13A82FD2-8E2E-4634-9EC4-92A9F80DE8E2}" presName="textRect" presStyleLbl="revTx" presStyleIdx="0" presStyleCnt="3">
        <dgm:presLayoutVars>
          <dgm:bulletEnabled val="1"/>
        </dgm:presLayoutVars>
      </dgm:prSet>
      <dgm:spPr/>
    </dgm:pt>
    <dgm:pt modelId="{C3605968-A889-4C4D-9C0C-364F0B3267D8}" type="pres">
      <dgm:prSet presAssocID="{1476A96F-EBA0-4319-ABF1-BE252F12CACE}" presName="sibTrans" presStyleLbl="sibTrans2D1" presStyleIdx="0" presStyleCnt="0"/>
      <dgm:spPr/>
    </dgm:pt>
    <dgm:pt modelId="{9F2586A9-C6BA-4568-9621-8F1C43B59D9D}" type="pres">
      <dgm:prSet presAssocID="{258F138A-08AD-45EC-B867-45CBE79AF284}" presName="compNode" presStyleCnt="0"/>
      <dgm:spPr/>
    </dgm:pt>
    <dgm:pt modelId="{2867CAFA-1CA4-4E87-A07E-79CEAE059752}" type="pres">
      <dgm:prSet presAssocID="{258F138A-08AD-45EC-B867-45CBE79AF284}" presName="pictRect" presStyleLbl="node1" presStyleIdx="1" presStyleCnt="3" custScaleX="58749" custScaleY="58530" custLinFactNeighborX="-9387" custLinFactNeighborY="-75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1942F09D-0B13-4F94-9D52-F72B144E0A2F}" type="pres">
      <dgm:prSet presAssocID="{258F138A-08AD-45EC-B867-45CBE79AF284}" presName="textRect" presStyleLbl="revTx" presStyleIdx="1" presStyleCnt="3" custScaleX="65057" custScaleY="77119" custLinFactNeighborX="-98741" custLinFactNeighborY="-47073">
        <dgm:presLayoutVars>
          <dgm:bulletEnabled val="1"/>
        </dgm:presLayoutVars>
      </dgm:prSet>
      <dgm:spPr/>
    </dgm:pt>
    <dgm:pt modelId="{03E93422-E7BE-4CE9-BF84-929A77464B02}" type="pres">
      <dgm:prSet presAssocID="{A2FAA81A-6F13-48A7-9653-92FE0175DFB3}" presName="sibTrans" presStyleLbl="sibTrans2D1" presStyleIdx="0" presStyleCnt="0"/>
      <dgm:spPr/>
    </dgm:pt>
    <dgm:pt modelId="{597085B8-D87B-465C-8F3F-08C5754379D0}" type="pres">
      <dgm:prSet presAssocID="{5FDC955B-B480-4A61-BC8E-DCCCD8D17EE9}" presName="compNode" presStyleCnt="0"/>
      <dgm:spPr/>
    </dgm:pt>
    <dgm:pt modelId="{E65BAA00-6D95-4E25-B215-88F27EE23429}" type="pres">
      <dgm:prSet presAssocID="{5FDC955B-B480-4A61-BC8E-DCCCD8D17EE9}" presName="pictRect" presStyleLbl="node1" presStyleIdx="2" presStyleCnt="3" custScaleX="73585" custScaleY="64175" custLinFactNeighborX="-6093" custLinFactNeighborY="-9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A3D726C-D36D-4CAA-8C15-8537DB4AE1D4}" type="pres">
      <dgm:prSet presAssocID="{5FDC955B-B480-4A61-BC8E-DCCCD8D17EE9}" presName="textRect" presStyleLbl="revTx" presStyleIdx="2" presStyleCnt="3" custScaleX="70817" custScaleY="83535" custLinFactNeighborX="-84948" custLinFactNeighborY="-45188">
        <dgm:presLayoutVars>
          <dgm:bulletEnabled val="1"/>
        </dgm:presLayoutVars>
      </dgm:prSet>
      <dgm:spPr/>
    </dgm:pt>
  </dgm:ptLst>
  <dgm:cxnLst>
    <dgm:cxn modelId="{30658B0E-7E1F-4DC5-BF41-998C9AB9C439}" type="presOf" srcId="{5FDC955B-B480-4A61-BC8E-DCCCD8D17EE9}" destId="{DA3D726C-D36D-4CAA-8C15-8537DB4AE1D4}" srcOrd="0" destOrd="0" presId="urn:microsoft.com/office/officeart/2005/8/layout/pList1"/>
    <dgm:cxn modelId="{1EF6293F-C62B-4BDE-99BC-D8E42E8BCDE5}" type="presOf" srcId="{258F138A-08AD-45EC-B867-45CBE79AF284}" destId="{1942F09D-0B13-4F94-9D52-F72B144E0A2F}" srcOrd="0" destOrd="0" presId="urn:microsoft.com/office/officeart/2005/8/layout/pList1"/>
    <dgm:cxn modelId="{88742073-6E9A-4EC2-9FC3-8B7EA900F166}" srcId="{A3626231-DF6F-4E65-A08C-4716310BC4A6}" destId="{13A82FD2-8E2E-4634-9EC4-92A9F80DE8E2}" srcOrd="0" destOrd="0" parTransId="{8BAA4D5E-4680-4A63-B3E9-A2554E2AD9B6}" sibTransId="{1476A96F-EBA0-4319-ABF1-BE252F12CACE}"/>
    <dgm:cxn modelId="{76837B78-54F6-461A-BDDD-3CF45CD46135}" srcId="{A3626231-DF6F-4E65-A08C-4716310BC4A6}" destId="{5FDC955B-B480-4A61-BC8E-DCCCD8D17EE9}" srcOrd="2" destOrd="0" parTransId="{58AF4744-F1A6-4730-A02D-796456E4BE5D}" sibTransId="{FF9EF8EA-6C22-43CE-8553-7404250183FF}"/>
    <dgm:cxn modelId="{D7059F98-EEB7-421E-96C4-715CF308FFFC}" type="presOf" srcId="{A2FAA81A-6F13-48A7-9653-92FE0175DFB3}" destId="{03E93422-E7BE-4CE9-BF84-929A77464B02}" srcOrd="0" destOrd="0" presId="urn:microsoft.com/office/officeart/2005/8/layout/pList1"/>
    <dgm:cxn modelId="{261F89DF-51B4-42E2-A3E9-F80EFABA5EFC}" type="presOf" srcId="{13A82FD2-8E2E-4634-9EC4-92A9F80DE8E2}" destId="{0224952B-5C3F-4BE2-93A8-677E0D51B18D}" srcOrd="0" destOrd="0" presId="urn:microsoft.com/office/officeart/2005/8/layout/pList1"/>
    <dgm:cxn modelId="{5D3F28EB-0FE3-4A13-8FC1-3FB4AE3F907C}" type="presOf" srcId="{A3626231-DF6F-4E65-A08C-4716310BC4A6}" destId="{7C0BEDE3-F056-460B-9DDD-58E8E63B9BBE}" srcOrd="0" destOrd="0" presId="urn:microsoft.com/office/officeart/2005/8/layout/pList1"/>
    <dgm:cxn modelId="{F56268F9-65E8-480A-9608-51992B1D01FC}" type="presOf" srcId="{1476A96F-EBA0-4319-ABF1-BE252F12CACE}" destId="{C3605968-A889-4C4D-9C0C-364F0B3267D8}" srcOrd="0" destOrd="0" presId="urn:microsoft.com/office/officeart/2005/8/layout/pList1"/>
    <dgm:cxn modelId="{1C5577F9-C1EB-4C26-8DE0-29C993C21818}" srcId="{A3626231-DF6F-4E65-A08C-4716310BC4A6}" destId="{258F138A-08AD-45EC-B867-45CBE79AF284}" srcOrd="1" destOrd="0" parTransId="{CFD368BB-8A69-4EED-B218-E93CA8D10DDA}" sibTransId="{A2FAA81A-6F13-48A7-9653-92FE0175DFB3}"/>
    <dgm:cxn modelId="{BF8102E1-B5F0-4270-A186-25114720DCAE}" type="presParOf" srcId="{7C0BEDE3-F056-460B-9DDD-58E8E63B9BBE}" destId="{15B7028B-48B5-444A-A76E-EB5C5FFB8DB5}" srcOrd="0" destOrd="0" presId="urn:microsoft.com/office/officeart/2005/8/layout/pList1"/>
    <dgm:cxn modelId="{A5E121BA-26B5-4A49-AEB1-85D49117AE6B}" type="presParOf" srcId="{15B7028B-48B5-444A-A76E-EB5C5FFB8DB5}" destId="{9B1F6C23-69C7-4758-B912-DB89DC626033}" srcOrd="0" destOrd="0" presId="urn:microsoft.com/office/officeart/2005/8/layout/pList1"/>
    <dgm:cxn modelId="{09416362-4D47-48C4-B4FE-5EBE12D12850}" type="presParOf" srcId="{15B7028B-48B5-444A-A76E-EB5C5FFB8DB5}" destId="{0224952B-5C3F-4BE2-93A8-677E0D51B18D}" srcOrd="1" destOrd="0" presId="urn:microsoft.com/office/officeart/2005/8/layout/pList1"/>
    <dgm:cxn modelId="{F61E0099-E885-4E50-8183-9200A3538AB8}" type="presParOf" srcId="{7C0BEDE3-F056-460B-9DDD-58E8E63B9BBE}" destId="{C3605968-A889-4C4D-9C0C-364F0B3267D8}" srcOrd="1" destOrd="0" presId="urn:microsoft.com/office/officeart/2005/8/layout/pList1"/>
    <dgm:cxn modelId="{385E225C-7FA8-4CB9-8EA8-32E23094AE39}" type="presParOf" srcId="{7C0BEDE3-F056-460B-9DDD-58E8E63B9BBE}" destId="{9F2586A9-C6BA-4568-9621-8F1C43B59D9D}" srcOrd="2" destOrd="0" presId="urn:microsoft.com/office/officeart/2005/8/layout/pList1"/>
    <dgm:cxn modelId="{E0BD4A80-D5B9-4CE4-9F61-7A9D2E368C63}" type="presParOf" srcId="{9F2586A9-C6BA-4568-9621-8F1C43B59D9D}" destId="{2867CAFA-1CA4-4E87-A07E-79CEAE059752}" srcOrd="0" destOrd="0" presId="urn:microsoft.com/office/officeart/2005/8/layout/pList1"/>
    <dgm:cxn modelId="{3C55FF94-423F-44A3-A604-8E530936B4B3}" type="presParOf" srcId="{9F2586A9-C6BA-4568-9621-8F1C43B59D9D}" destId="{1942F09D-0B13-4F94-9D52-F72B144E0A2F}" srcOrd="1" destOrd="0" presId="urn:microsoft.com/office/officeart/2005/8/layout/pList1"/>
    <dgm:cxn modelId="{E8700C86-71ED-4D23-9854-E8E49793E4A5}" type="presParOf" srcId="{7C0BEDE3-F056-460B-9DDD-58E8E63B9BBE}" destId="{03E93422-E7BE-4CE9-BF84-929A77464B02}" srcOrd="3" destOrd="0" presId="urn:microsoft.com/office/officeart/2005/8/layout/pList1"/>
    <dgm:cxn modelId="{432E9118-28C7-4E46-8EFE-13CECDC8CF8C}" type="presParOf" srcId="{7C0BEDE3-F056-460B-9DDD-58E8E63B9BBE}" destId="{597085B8-D87B-465C-8F3F-08C5754379D0}" srcOrd="4" destOrd="0" presId="urn:microsoft.com/office/officeart/2005/8/layout/pList1"/>
    <dgm:cxn modelId="{63D6F71D-12D2-4770-A84C-5F65F61D17D7}" type="presParOf" srcId="{597085B8-D87B-465C-8F3F-08C5754379D0}" destId="{E65BAA00-6D95-4E25-B215-88F27EE23429}" srcOrd="0" destOrd="0" presId="urn:microsoft.com/office/officeart/2005/8/layout/pList1"/>
    <dgm:cxn modelId="{D12A6F90-775E-43E7-914E-14C050654F7F}" type="presParOf" srcId="{597085B8-D87B-465C-8F3F-08C5754379D0}" destId="{DA3D726C-D36D-4CAA-8C15-8537DB4AE1D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101C80-7493-4E96-959F-C25D4632D834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9E03707-CD5A-4135-AAEF-778C7EDCF33C}">
      <dgm:prSet phldrT="[Texto]" custT="1"/>
      <dgm:spPr/>
      <dgm:t>
        <a:bodyPr/>
        <a:lstStyle/>
        <a:p>
          <a:r>
            <a:rPr lang="es-MX" sz="2800" dirty="0"/>
            <a:t>Rol del profesor de educación diferencial.</a:t>
          </a:r>
        </a:p>
      </dgm:t>
    </dgm:pt>
    <dgm:pt modelId="{A4D99C61-0065-474D-BBF3-F2B2F7B21333}" type="parTrans" cxnId="{C43553C6-04AA-4730-88B6-94EB73F533CE}">
      <dgm:prSet/>
      <dgm:spPr/>
      <dgm:t>
        <a:bodyPr/>
        <a:lstStyle/>
        <a:p>
          <a:endParaRPr lang="es-MX"/>
        </a:p>
      </dgm:t>
    </dgm:pt>
    <dgm:pt modelId="{F915B116-0E78-43CA-B578-F36214611B3E}" type="sibTrans" cxnId="{C43553C6-04AA-4730-88B6-94EB73F533CE}">
      <dgm:prSet/>
      <dgm:spPr/>
      <dgm:t>
        <a:bodyPr/>
        <a:lstStyle/>
        <a:p>
          <a:endParaRPr lang="es-MX"/>
        </a:p>
      </dgm:t>
    </dgm:pt>
    <dgm:pt modelId="{863FB1C7-8DDB-4BA2-8426-DE671DA4758D}">
      <dgm:prSet phldrT="[Texto]"/>
      <dgm:spPr/>
      <dgm:t>
        <a:bodyPr/>
        <a:lstStyle/>
        <a:p>
          <a:r>
            <a:rPr lang="es-MX" dirty="0"/>
            <a:t>Promover prácticas inclusivas.</a:t>
          </a:r>
        </a:p>
      </dgm:t>
    </dgm:pt>
    <dgm:pt modelId="{84CFD4F6-BB9B-4B51-8632-240DA53652EF}" type="parTrans" cxnId="{3407189E-9B13-48F4-A372-1CF1DB838A16}">
      <dgm:prSet/>
      <dgm:spPr/>
      <dgm:t>
        <a:bodyPr/>
        <a:lstStyle/>
        <a:p>
          <a:endParaRPr lang="es-MX"/>
        </a:p>
      </dgm:t>
    </dgm:pt>
    <dgm:pt modelId="{F1FB4D49-EFF8-4AEE-B1B9-9EB0EF9D71D3}" type="sibTrans" cxnId="{3407189E-9B13-48F4-A372-1CF1DB838A16}">
      <dgm:prSet/>
      <dgm:spPr/>
      <dgm:t>
        <a:bodyPr/>
        <a:lstStyle/>
        <a:p>
          <a:endParaRPr lang="es-MX"/>
        </a:p>
      </dgm:t>
    </dgm:pt>
    <dgm:pt modelId="{D97EE573-2208-4F47-81BA-4E645D06ABE0}">
      <dgm:prSet phldrT="[Texto]"/>
      <dgm:spPr/>
      <dgm:t>
        <a:bodyPr/>
        <a:lstStyle/>
        <a:p>
          <a:r>
            <a:rPr lang="es-MX" dirty="0"/>
            <a:t>Mejorar el proceso de enseñanza-aprendizaje.</a:t>
          </a:r>
        </a:p>
      </dgm:t>
    </dgm:pt>
    <dgm:pt modelId="{3D725D3E-12E5-4A15-9CD1-72E69AF927A4}" type="parTrans" cxnId="{19D5BD6E-90B3-45E2-8194-CB68C85FC110}">
      <dgm:prSet/>
      <dgm:spPr/>
      <dgm:t>
        <a:bodyPr/>
        <a:lstStyle/>
        <a:p>
          <a:endParaRPr lang="es-MX"/>
        </a:p>
      </dgm:t>
    </dgm:pt>
    <dgm:pt modelId="{B75A7F19-C2D8-422F-9E11-F14DC604B544}" type="sibTrans" cxnId="{19D5BD6E-90B3-45E2-8194-CB68C85FC110}">
      <dgm:prSet/>
      <dgm:spPr/>
      <dgm:t>
        <a:bodyPr/>
        <a:lstStyle/>
        <a:p>
          <a:endParaRPr lang="es-MX"/>
        </a:p>
      </dgm:t>
    </dgm:pt>
    <dgm:pt modelId="{BF3C206A-FF8A-4008-9CFA-E65ADE4A0ACF}">
      <dgm:prSet phldrT="[Texto]" custT="1"/>
      <dgm:spPr/>
      <dgm:t>
        <a:bodyPr/>
        <a:lstStyle/>
        <a:p>
          <a:r>
            <a:rPr lang="es-MX" sz="2800" dirty="0"/>
            <a:t>Importancia del trabajo colaborativo.</a:t>
          </a:r>
        </a:p>
      </dgm:t>
    </dgm:pt>
    <dgm:pt modelId="{516CC15F-5D83-4950-9211-A66A9692C838}" type="parTrans" cxnId="{2F61585B-A12F-4B42-81DB-6D5FCF5558E1}">
      <dgm:prSet/>
      <dgm:spPr/>
      <dgm:t>
        <a:bodyPr/>
        <a:lstStyle/>
        <a:p>
          <a:endParaRPr lang="es-MX"/>
        </a:p>
      </dgm:t>
    </dgm:pt>
    <dgm:pt modelId="{D1491D80-ADA2-450A-A0FF-E32FD143A769}" type="sibTrans" cxnId="{2F61585B-A12F-4B42-81DB-6D5FCF5558E1}">
      <dgm:prSet/>
      <dgm:spPr/>
      <dgm:t>
        <a:bodyPr/>
        <a:lstStyle/>
        <a:p>
          <a:endParaRPr lang="es-MX"/>
        </a:p>
      </dgm:t>
    </dgm:pt>
    <dgm:pt modelId="{26617EE6-110C-4D00-B3D6-CEFC7F9F584A}">
      <dgm:prSet phldrT="[Texto]"/>
      <dgm:spPr/>
      <dgm:t>
        <a:bodyPr/>
        <a:lstStyle/>
        <a:p>
          <a:r>
            <a:rPr lang="es-MX" dirty="0"/>
            <a:t>Mejorar las prácticas pedagógicas. </a:t>
          </a:r>
        </a:p>
      </dgm:t>
    </dgm:pt>
    <dgm:pt modelId="{9E6DB410-6FA0-4DC9-851F-13F70D6B9031}" type="parTrans" cxnId="{8303AF13-B5D4-4A59-8D13-AA63227747D2}">
      <dgm:prSet/>
      <dgm:spPr/>
      <dgm:t>
        <a:bodyPr/>
        <a:lstStyle/>
        <a:p>
          <a:endParaRPr lang="es-MX"/>
        </a:p>
      </dgm:t>
    </dgm:pt>
    <dgm:pt modelId="{BB65B72F-07AF-40D4-9516-6D6F91F5827A}" type="sibTrans" cxnId="{8303AF13-B5D4-4A59-8D13-AA63227747D2}">
      <dgm:prSet/>
      <dgm:spPr/>
      <dgm:t>
        <a:bodyPr/>
        <a:lstStyle/>
        <a:p>
          <a:endParaRPr lang="es-MX"/>
        </a:p>
      </dgm:t>
    </dgm:pt>
    <dgm:pt modelId="{E2580C93-8CE6-482A-AAE7-115E00ACD467}">
      <dgm:prSet phldrT="[Texto]"/>
      <dgm:spPr/>
      <dgm:t>
        <a:bodyPr/>
        <a:lstStyle/>
        <a:p>
          <a:r>
            <a:rPr lang="es-MX" dirty="0"/>
            <a:t>Promover la colaboración y participación de todos los profesionales.</a:t>
          </a:r>
        </a:p>
      </dgm:t>
    </dgm:pt>
    <dgm:pt modelId="{CAE000E4-C4EA-4DB5-8C9D-50FF1452B380}" type="parTrans" cxnId="{AD77EF0B-8E2E-4393-974E-C1CCF393771A}">
      <dgm:prSet/>
      <dgm:spPr/>
      <dgm:t>
        <a:bodyPr/>
        <a:lstStyle/>
        <a:p>
          <a:endParaRPr lang="es-MX"/>
        </a:p>
      </dgm:t>
    </dgm:pt>
    <dgm:pt modelId="{6431BCC3-4799-4FFD-A2EB-3F91A0A477A2}" type="sibTrans" cxnId="{AD77EF0B-8E2E-4393-974E-C1CCF393771A}">
      <dgm:prSet/>
      <dgm:spPr/>
      <dgm:t>
        <a:bodyPr/>
        <a:lstStyle/>
        <a:p>
          <a:endParaRPr lang="es-MX"/>
        </a:p>
      </dgm:t>
    </dgm:pt>
    <dgm:pt modelId="{620A6614-1AFE-48A5-87AF-7F63238C1314}">
      <dgm:prSet phldrT="[Texto]"/>
      <dgm:spPr/>
      <dgm:t>
        <a:bodyPr/>
        <a:lstStyle/>
        <a:p>
          <a:r>
            <a:rPr lang="es-MX" dirty="0"/>
            <a:t>Facilitar el acceso al aprendizaje de los estudiantes.</a:t>
          </a:r>
        </a:p>
      </dgm:t>
    </dgm:pt>
    <dgm:pt modelId="{79F8F4EB-07BF-469F-B666-CFF06821F5ED}" type="parTrans" cxnId="{8D67C3CC-D411-4015-AC29-52285383AC06}">
      <dgm:prSet/>
      <dgm:spPr/>
      <dgm:t>
        <a:bodyPr/>
        <a:lstStyle/>
        <a:p>
          <a:endParaRPr lang="es-MX"/>
        </a:p>
      </dgm:t>
    </dgm:pt>
    <dgm:pt modelId="{EC0B5D01-C7B4-472C-BBF6-D64CD0F64569}" type="sibTrans" cxnId="{8D67C3CC-D411-4015-AC29-52285383AC06}">
      <dgm:prSet/>
      <dgm:spPr/>
      <dgm:t>
        <a:bodyPr/>
        <a:lstStyle/>
        <a:p>
          <a:endParaRPr lang="es-MX"/>
        </a:p>
      </dgm:t>
    </dgm:pt>
    <dgm:pt modelId="{CBB507AB-BC17-4D19-B876-6E98C82B9CE1}" type="pres">
      <dgm:prSet presAssocID="{4A101C80-7493-4E96-959F-C25D4632D834}" presName="Name0" presStyleCnt="0">
        <dgm:presLayoutVars>
          <dgm:dir/>
          <dgm:animLvl val="lvl"/>
          <dgm:resizeHandles/>
        </dgm:presLayoutVars>
      </dgm:prSet>
      <dgm:spPr/>
    </dgm:pt>
    <dgm:pt modelId="{3290CD19-6EA2-4916-9D0C-4458423838FC}" type="pres">
      <dgm:prSet presAssocID="{19E03707-CD5A-4135-AAEF-778C7EDCF33C}" presName="linNode" presStyleCnt="0"/>
      <dgm:spPr/>
    </dgm:pt>
    <dgm:pt modelId="{9E741411-2761-411A-BD3A-8C5AC29CC2F9}" type="pres">
      <dgm:prSet presAssocID="{19E03707-CD5A-4135-AAEF-778C7EDCF33C}" presName="parentShp" presStyleLbl="node1" presStyleIdx="0" presStyleCnt="2">
        <dgm:presLayoutVars>
          <dgm:bulletEnabled val="1"/>
        </dgm:presLayoutVars>
      </dgm:prSet>
      <dgm:spPr/>
    </dgm:pt>
    <dgm:pt modelId="{B4F41F78-6E41-4A7D-8536-4B11974F8557}" type="pres">
      <dgm:prSet presAssocID="{19E03707-CD5A-4135-AAEF-778C7EDCF33C}" presName="childShp" presStyleLbl="bgAccFollowNode1" presStyleIdx="0" presStyleCnt="2">
        <dgm:presLayoutVars>
          <dgm:bulletEnabled val="1"/>
        </dgm:presLayoutVars>
      </dgm:prSet>
      <dgm:spPr/>
    </dgm:pt>
    <dgm:pt modelId="{F1ED6FA3-447A-4404-AF13-32D9091DCD39}" type="pres">
      <dgm:prSet presAssocID="{F915B116-0E78-43CA-B578-F36214611B3E}" presName="spacing" presStyleCnt="0"/>
      <dgm:spPr/>
    </dgm:pt>
    <dgm:pt modelId="{E4038429-1345-4DED-AC88-7B7CB8530DB8}" type="pres">
      <dgm:prSet presAssocID="{BF3C206A-FF8A-4008-9CFA-E65ADE4A0ACF}" presName="linNode" presStyleCnt="0"/>
      <dgm:spPr/>
    </dgm:pt>
    <dgm:pt modelId="{974668E2-DF74-4A8A-9EE1-9C1ACEFDE43B}" type="pres">
      <dgm:prSet presAssocID="{BF3C206A-FF8A-4008-9CFA-E65ADE4A0ACF}" presName="parentShp" presStyleLbl="node1" presStyleIdx="1" presStyleCnt="2">
        <dgm:presLayoutVars>
          <dgm:bulletEnabled val="1"/>
        </dgm:presLayoutVars>
      </dgm:prSet>
      <dgm:spPr/>
    </dgm:pt>
    <dgm:pt modelId="{FF5C7891-8136-47E5-ABB3-C516B1C70C26}" type="pres">
      <dgm:prSet presAssocID="{BF3C206A-FF8A-4008-9CFA-E65ADE4A0AC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D77EF0B-8E2E-4393-974E-C1CCF393771A}" srcId="{BF3C206A-FF8A-4008-9CFA-E65ADE4A0ACF}" destId="{E2580C93-8CE6-482A-AAE7-115E00ACD467}" srcOrd="1" destOrd="0" parTransId="{CAE000E4-C4EA-4DB5-8C9D-50FF1452B380}" sibTransId="{6431BCC3-4799-4FFD-A2EB-3F91A0A477A2}"/>
    <dgm:cxn modelId="{8303AF13-B5D4-4A59-8D13-AA63227747D2}" srcId="{BF3C206A-FF8A-4008-9CFA-E65ADE4A0ACF}" destId="{26617EE6-110C-4D00-B3D6-CEFC7F9F584A}" srcOrd="0" destOrd="0" parTransId="{9E6DB410-6FA0-4DC9-851F-13F70D6B9031}" sibTransId="{BB65B72F-07AF-40D4-9516-6D6F91F5827A}"/>
    <dgm:cxn modelId="{1807011F-67BD-438C-986A-7A1D84A73F03}" type="presOf" srcId="{4A101C80-7493-4E96-959F-C25D4632D834}" destId="{CBB507AB-BC17-4D19-B876-6E98C82B9CE1}" srcOrd="0" destOrd="0" presId="urn:microsoft.com/office/officeart/2005/8/layout/vList6"/>
    <dgm:cxn modelId="{13F8671F-7064-47E5-913E-10954B5B195E}" type="presOf" srcId="{E2580C93-8CE6-482A-AAE7-115E00ACD467}" destId="{FF5C7891-8136-47E5-ABB3-C516B1C70C26}" srcOrd="0" destOrd="1" presId="urn:microsoft.com/office/officeart/2005/8/layout/vList6"/>
    <dgm:cxn modelId="{0584DC1F-FC8E-4D25-B636-CA621F6396B6}" type="presOf" srcId="{620A6614-1AFE-48A5-87AF-7F63238C1314}" destId="{B4F41F78-6E41-4A7D-8536-4B11974F8557}" srcOrd="0" destOrd="2" presId="urn:microsoft.com/office/officeart/2005/8/layout/vList6"/>
    <dgm:cxn modelId="{48F89D38-6A6D-48B5-9066-5E6BD6936B7F}" type="presOf" srcId="{26617EE6-110C-4D00-B3D6-CEFC7F9F584A}" destId="{FF5C7891-8136-47E5-ABB3-C516B1C70C26}" srcOrd="0" destOrd="0" presId="urn:microsoft.com/office/officeart/2005/8/layout/vList6"/>
    <dgm:cxn modelId="{2F61585B-A12F-4B42-81DB-6D5FCF5558E1}" srcId="{4A101C80-7493-4E96-959F-C25D4632D834}" destId="{BF3C206A-FF8A-4008-9CFA-E65ADE4A0ACF}" srcOrd="1" destOrd="0" parTransId="{516CC15F-5D83-4950-9211-A66A9692C838}" sibTransId="{D1491D80-ADA2-450A-A0FF-E32FD143A769}"/>
    <dgm:cxn modelId="{19D5BD6E-90B3-45E2-8194-CB68C85FC110}" srcId="{19E03707-CD5A-4135-AAEF-778C7EDCF33C}" destId="{D97EE573-2208-4F47-81BA-4E645D06ABE0}" srcOrd="1" destOrd="0" parTransId="{3D725D3E-12E5-4A15-9CD1-72E69AF927A4}" sibTransId="{B75A7F19-C2D8-422F-9E11-F14DC604B544}"/>
    <dgm:cxn modelId="{6662229B-9FA0-4292-B961-74649A5C3C2D}" type="presOf" srcId="{BF3C206A-FF8A-4008-9CFA-E65ADE4A0ACF}" destId="{974668E2-DF74-4A8A-9EE1-9C1ACEFDE43B}" srcOrd="0" destOrd="0" presId="urn:microsoft.com/office/officeart/2005/8/layout/vList6"/>
    <dgm:cxn modelId="{E30E849C-FB36-449D-A26C-326999186ECF}" type="presOf" srcId="{863FB1C7-8DDB-4BA2-8426-DE671DA4758D}" destId="{B4F41F78-6E41-4A7D-8536-4B11974F8557}" srcOrd="0" destOrd="0" presId="urn:microsoft.com/office/officeart/2005/8/layout/vList6"/>
    <dgm:cxn modelId="{3407189E-9B13-48F4-A372-1CF1DB838A16}" srcId="{19E03707-CD5A-4135-AAEF-778C7EDCF33C}" destId="{863FB1C7-8DDB-4BA2-8426-DE671DA4758D}" srcOrd="0" destOrd="0" parTransId="{84CFD4F6-BB9B-4B51-8632-240DA53652EF}" sibTransId="{F1FB4D49-EFF8-4AEE-B1B9-9EB0EF9D71D3}"/>
    <dgm:cxn modelId="{42D256A1-056C-417D-AB92-1F2D7857D895}" type="presOf" srcId="{D97EE573-2208-4F47-81BA-4E645D06ABE0}" destId="{B4F41F78-6E41-4A7D-8536-4B11974F8557}" srcOrd="0" destOrd="1" presId="urn:microsoft.com/office/officeart/2005/8/layout/vList6"/>
    <dgm:cxn modelId="{491A8AAA-CD44-4F14-A333-99498185BFCB}" type="presOf" srcId="{19E03707-CD5A-4135-AAEF-778C7EDCF33C}" destId="{9E741411-2761-411A-BD3A-8C5AC29CC2F9}" srcOrd="0" destOrd="0" presId="urn:microsoft.com/office/officeart/2005/8/layout/vList6"/>
    <dgm:cxn modelId="{C43553C6-04AA-4730-88B6-94EB73F533CE}" srcId="{4A101C80-7493-4E96-959F-C25D4632D834}" destId="{19E03707-CD5A-4135-AAEF-778C7EDCF33C}" srcOrd="0" destOrd="0" parTransId="{A4D99C61-0065-474D-BBF3-F2B2F7B21333}" sibTransId="{F915B116-0E78-43CA-B578-F36214611B3E}"/>
    <dgm:cxn modelId="{8D67C3CC-D411-4015-AC29-52285383AC06}" srcId="{19E03707-CD5A-4135-AAEF-778C7EDCF33C}" destId="{620A6614-1AFE-48A5-87AF-7F63238C1314}" srcOrd="2" destOrd="0" parTransId="{79F8F4EB-07BF-469F-B666-CFF06821F5ED}" sibTransId="{EC0B5D01-C7B4-472C-BBF6-D64CD0F64569}"/>
    <dgm:cxn modelId="{A8E25E2B-D07E-44EA-8786-75A0CCA994AA}" type="presParOf" srcId="{CBB507AB-BC17-4D19-B876-6E98C82B9CE1}" destId="{3290CD19-6EA2-4916-9D0C-4458423838FC}" srcOrd="0" destOrd="0" presId="urn:microsoft.com/office/officeart/2005/8/layout/vList6"/>
    <dgm:cxn modelId="{F7052602-E8B6-4A69-A7D5-8809DB1160E5}" type="presParOf" srcId="{3290CD19-6EA2-4916-9D0C-4458423838FC}" destId="{9E741411-2761-411A-BD3A-8C5AC29CC2F9}" srcOrd="0" destOrd="0" presId="urn:microsoft.com/office/officeart/2005/8/layout/vList6"/>
    <dgm:cxn modelId="{8E29EF64-6870-4A92-B1B0-CED0F80C9B10}" type="presParOf" srcId="{3290CD19-6EA2-4916-9D0C-4458423838FC}" destId="{B4F41F78-6E41-4A7D-8536-4B11974F8557}" srcOrd="1" destOrd="0" presId="urn:microsoft.com/office/officeart/2005/8/layout/vList6"/>
    <dgm:cxn modelId="{DC976D84-4D6F-451E-8560-D800DA65D102}" type="presParOf" srcId="{CBB507AB-BC17-4D19-B876-6E98C82B9CE1}" destId="{F1ED6FA3-447A-4404-AF13-32D9091DCD39}" srcOrd="1" destOrd="0" presId="urn:microsoft.com/office/officeart/2005/8/layout/vList6"/>
    <dgm:cxn modelId="{B1F9E1E0-3A7F-4FCC-8F2C-9D2C7F4CCBA6}" type="presParOf" srcId="{CBB507AB-BC17-4D19-B876-6E98C82B9CE1}" destId="{E4038429-1345-4DED-AC88-7B7CB8530DB8}" srcOrd="2" destOrd="0" presId="urn:microsoft.com/office/officeart/2005/8/layout/vList6"/>
    <dgm:cxn modelId="{62C85086-906A-4C53-B876-141BDC887B6B}" type="presParOf" srcId="{E4038429-1345-4DED-AC88-7B7CB8530DB8}" destId="{974668E2-DF74-4A8A-9EE1-9C1ACEFDE43B}" srcOrd="0" destOrd="0" presId="urn:microsoft.com/office/officeart/2005/8/layout/vList6"/>
    <dgm:cxn modelId="{7B2F35B3-6A81-483D-AF22-2C4EF5803CC0}" type="presParOf" srcId="{E4038429-1345-4DED-AC88-7B7CB8530DB8}" destId="{FF5C7891-8136-47E5-ABB3-C516B1C70C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D9A88B-0B7F-48EE-A6F9-6953048F95B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F51CCEA-A1C9-43D2-B62C-D72C907A8A80}">
      <dgm:prSet phldrT="[Texto]"/>
      <dgm:spPr/>
      <dgm:t>
        <a:bodyPr/>
        <a:lstStyle/>
        <a:p>
          <a:r>
            <a:rPr lang="es-MX" dirty="0"/>
            <a:t>DUA</a:t>
          </a:r>
        </a:p>
      </dgm:t>
    </dgm:pt>
    <dgm:pt modelId="{9EB2AF36-438F-4C70-A59B-C7F0D0C9DFE5}" type="parTrans" cxnId="{B8504BEC-5B9E-4A4E-A21D-4220C9FC71F5}">
      <dgm:prSet/>
      <dgm:spPr/>
      <dgm:t>
        <a:bodyPr/>
        <a:lstStyle/>
        <a:p>
          <a:endParaRPr lang="es-MX"/>
        </a:p>
      </dgm:t>
    </dgm:pt>
    <dgm:pt modelId="{E3152036-ED45-43D4-88DC-F7EBC7A5BCA9}" type="sibTrans" cxnId="{B8504BEC-5B9E-4A4E-A21D-4220C9FC71F5}">
      <dgm:prSet/>
      <dgm:spPr/>
      <dgm:t>
        <a:bodyPr/>
        <a:lstStyle/>
        <a:p>
          <a:endParaRPr lang="es-MX"/>
        </a:p>
      </dgm:t>
    </dgm:pt>
    <dgm:pt modelId="{404BFC1E-02BD-4687-88FF-8B1BDE3166D6}">
      <dgm:prSet phldrT="[Texto]"/>
      <dgm:spPr/>
      <dgm:t>
        <a:bodyPr/>
        <a:lstStyle/>
        <a:p>
          <a:r>
            <a:rPr lang="es-MX" dirty="0"/>
            <a:t>Mejorar las prácticas pedagógicas.</a:t>
          </a:r>
        </a:p>
      </dgm:t>
    </dgm:pt>
    <dgm:pt modelId="{7CA6B363-22FC-4AA0-A197-098548F4A0E2}" type="parTrans" cxnId="{57153B4B-C8BF-4AF3-8105-F7D9AB990DE8}">
      <dgm:prSet/>
      <dgm:spPr/>
      <dgm:t>
        <a:bodyPr/>
        <a:lstStyle/>
        <a:p>
          <a:endParaRPr lang="es-MX"/>
        </a:p>
      </dgm:t>
    </dgm:pt>
    <dgm:pt modelId="{F69DD0D4-EBCA-4FF0-AD89-15E4D16D4627}" type="sibTrans" cxnId="{57153B4B-C8BF-4AF3-8105-F7D9AB990DE8}">
      <dgm:prSet/>
      <dgm:spPr/>
      <dgm:t>
        <a:bodyPr/>
        <a:lstStyle/>
        <a:p>
          <a:endParaRPr lang="es-MX"/>
        </a:p>
      </dgm:t>
    </dgm:pt>
    <dgm:pt modelId="{3AD5229D-8C43-42C1-8F7D-265C82D3CFD5}">
      <dgm:prSet phldrT="[Texto]"/>
      <dgm:spPr/>
      <dgm:t>
        <a:bodyPr/>
        <a:lstStyle/>
        <a:p>
          <a:r>
            <a:rPr lang="es-MX" dirty="0"/>
            <a:t>Entregar múltiples medios de expresión.  </a:t>
          </a:r>
        </a:p>
      </dgm:t>
    </dgm:pt>
    <dgm:pt modelId="{C51EBA84-FAAC-4383-BBCA-93C2C0961DBC}" type="parTrans" cxnId="{41F681FC-FDB0-4B8D-B1FB-D212F017AD1D}">
      <dgm:prSet/>
      <dgm:spPr/>
      <dgm:t>
        <a:bodyPr/>
        <a:lstStyle/>
        <a:p>
          <a:endParaRPr lang="es-MX"/>
        </a:p>
      </dgm:t>
    </dgm:pt>
    <dgm:pt modelId="{FCEB6BD8-D4AF-4BB1-88C1-3393590AA9B7}" type="sibTrans" cxnId="{41F681FC-FDB0-4B8D-B1FB-D212F017AD1D}">
      <dgm:prSet/>
      <dgm:spPr/>
      <dgm:t>
        <a:bodyPr/>
        <a:lstStyle/>
        <a:p>
          <a:endParaRPr lang="es-MX"/>
        </a:p>
      </dgm:t>
    </dgm:pt>
    <dgm:pt modelId="{C1F08FFE-816A-4334-9E89-266F5D172799}">
      <dgm:prSet phldrT="[Texto]"/>
      <dgm:spPr/>
      <dgm:t>
        <a:bodyPr/>
        <a:lstStyle/>
        <a:p>
          <a:r>
            <a:rPr lang="es-MX" dirty="0"/>
            <a:t>PACI</a:t>
          </a:r>
        </a:p>
      </dgm:t>
    </dgm:pt>
    <dgm:pt modelId="{676A3A85-8A0E-4030-91ED-963F1C92E512}" type="parTrans" cxnId="{AE3ACC17-2ABF-469A-B624-EF373DDF4A8A}">
      <dgm:prSet/>
      <dgm:spPr/>
      <dgm:t>
        <a:bodyPr/>
        <a:lstStyle/>
        <a:p>
          <a:endParaRPr lang="es-MX"/>
        </a:p>
      </dgm:t>
    </dgm:pt>
    <dgm:pt modelId="{E35FCF6B-B874-45A9-958B-1546F89F46FE}" type="sibTrans" cxnId="{AE3ACC17-2ABF-469A-B624-EF373DDF4A8A}">
      <dgm:prSet/>
      <dgm:spPr/>
      <dgm:t>
        <a:bodyPr/>
        <a:lstStyle/>
        <a:p>
          <a:endParaRPr lang="es-MX"/>
        </a:p>
      </dgm:t>
    </dgm:pt>
    <dgm:pt modelId="{E9EF7FEE-1D9D-4F09-A375-B6B36E774702}">
      <dgm:prSet phldrT="[Texto]"/>
      <dgm:spPr/>
      <dgm:t>
        <a:bodyPr/>
        <a:lstStyle/>
        <a:p>
          <a:r>
            <a:rPr lang="es-MX" dirty="0"/>
            <a:t>Entregar apoyos especializados.</a:t>
          </a:r>
        </a:p>
      </dgm:t>
    </dgm:pt>
    <dgm:pt modelId="{FF1621EE-2030-45F2-A83A-826A125498F0}" type="parTrans" cxnId="{47BB4DE1-4911-49BD-913D-5A2FAF28849E}">
      <dgm:prSet/>
      <dgm:spPr/>
      <dgm:t>
        <a:bodyPr/>
        <a:lstStyle/>
        <a:p>
          <a:endParaRPr lang="es-MX"/>
        </a:p>
      </dgm:t>
    </dgm:pt>
    <dgm:pt modelId="{451B96C7-1586-4BD5-91EC-77C0B2A123A0}" type="sibTrans" cxnId="{47BB4DE1-4911-49BD-913D-5A2FAF28849E}">
      <dgm:prSet/>
      <dgm:spPr/>
      <dgm:t>
        <a:bodyPr/>
        <a:lstStyle/>
        <a:p>
          <a:endParaRPr lang="es-MX"/>
        </a:p>
      </dgm:t>
    </dgm:pt>
    <dgm:pt modelId="{AA90D29C-5305-403F-A733-7B87D706A5B3}">
      <dgm:prSet phldrT="[Texto]"/>
      <dgm:spPr/>
      <dgm:t>
        <a:bodyPr/>
        <a:lstStyle/>
        <a:p>
          <a:r>
            <a:rPr lang="es-MX" dirty="0"/>
            <a:t>Entregar aprendizajes de manera equitativa según NEE y dificultades.</a:t>
          </a:r>
        </a:p>
      </dgm:t>
    </dgm:pt>
    <dgm:pt modelId="{C179AE71-9671-4BCC-886F-0F49132851CE}" type="parTrans" cxnId="{83E32D2A-2BF6-4F4E-8978-5618ACF48345}">
      <dgm:prSet/>
      <dgm:spPr/>
      <dgm:t>
        <a:bodyPr/>
        <a:lstStyle/>
        <a:p>
          <a:endParaRPr lang="es-MX"/>
        </a:p>
      </dgm:t>
    </dgm:pt>
    <dgm:pt modelId="{7C94467A-A690-4CBF-BFE0-F99DFD647957}" type="sibTrans" cxnId="{83E32D2A-2BF6-4F4E-8978-5618ACF48345}">
      <dgm:prSet/>
      <dgm:spPr/>
      <dgm:t>
        <a:bodyPr/>
        <a:lstStyle/>
        <a:p>
          <a:endParaRPr lang="es-MX"/>
        </a:p>
      </dgm:t>
    </dgm:pt>
    <dgm:pt modelId="{5EDCBCCC-89C6-4D3F-B5A0-B2FE6F87DA38}" type="pres">
      <dgm:prSet presAssocID="{15D9A88B-0B7F-48EE-A6F9-6953048F95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D85B52-70D1-455B-B8C9-144A6E0B6BE4}" type="pres">
      <dgm:prSet presAssocID="{DF51CCEA-A1C9-43D2-B62C-D72C907A8A80}" presName="root" presStyleCnt="0"/>
      <dgm:spPr/>
    </dgm:pt>
    <dgm:pt modelId="{D9020EAE-3A94-40C8-9793-D0A91A4B045B}" type="pres">
      <dgm:prSet presAssocID="{DF51CCEA-A1C9-43D2-B62C-D72C907A8A80}" presName="rootComposite" presStyleCnt="0"/>
      <dgm:spPr/>
    </dgm:pt>
    <dgm:pt modelId="{D277C152-B6A8-441E-B4AA-B4433A39C3F2}" type="pres">
      <dgm:prSet presAssocID="{DF51CCEA-A1C9-43D2-B62C-D72C907A8A80}" presName="rootText" presStyleLbl="node1" presStyleIdx="0" presStyleCnt="2"/>
      <dgm:spPr/>
    </dgm:pt>
    <dgm:pt modelId="{1ED03D4E-8BD2-41B0-A4B4-E56554903B53}" type="pres">
      <dgm:prSet presAssocID="{DF51CCEA-A1C9-43D2-B62C-D72C907A8A80}" presName="rootConnector" presStyleLbl="node1" presStyleIdx="0" presStyleCnt="2"/>
      <dgm:spPr/>
    </dgm:pt>
    <dgm:pt modelId="{AD1D5D57-A44F-4E09-91D5-EAD5659FB0D9}" type="pres">
      <dgm:prSet presAssocID="{DF51CCEA-A1C9-43D2-B62C-D72C907A8A80}" presName="childShape" presStyleCnt="0"/>
      <dgm:spPr/>
    </dgm:pt>
    <dgm:pt modelId="{67A99F24-8AAE-4982-A835-934EFE2099DA}" type="pres">
      <dgm:prSet presAssocID="{7CA6B363-22FC-4AA0-A197-098548F4A0E2}" presName="Name13" presStyleLbl="parChTrans1D2" presStyleIdx="0" presStyleCnt="4"/>
      <dgm:spPr/>
    </dgm:pt>
    <dgm:pt modelId="{25B8BCFD-C4A3-4E04-A494-4E500F3C4CAF}" type="pres">
      <dgm:prSet presAssocID="{404BFC1E-02BD-4687-88FF-8B1BDE3166D6}" presName="childText" presStyleLbl="bgAcc1" presStyleIdx="0" presStyleCnt="4">
        <dgm:presLayoutVars>
          <dgm:bulletEnabled val="1"/>
        </dgm:presLayoutVars>
      </dgm:prSet>
      <dgm:spPr/>
    </dgm:pt>
    <dgm:pt modelId="{A11401F3-EF2C-4B90-B934-35FF762CE50B}" type="pres">
      <dgm:prSet presAssocID="{C51EBA84-FAAC-4383-BBCA-93C2C0961DBC}" presName="Name13" presStyleLbl="parChTrans1D2" presStyleIdx="1" presStyleCnt="4"/>
      <dgm:spPr/>
    </dgm:pt>
    <dgm:pt modelId="{28550BD2-0999-4BF7-A621-0BAB038E37B5}" type="pres">
      <dgm:prSet presAssocID="{3AD5229D-8C43-42C1-8F7D-265C82D3CFD5}" presName="childText" presStyleLbl="bgAcc1" presStyleIdx="1" presStyleCnt="4">
        <dgm:presLayoutVars>
          <dgm:bulletEnabled val="1"/>
        </dgm:presLayoutVars>
      </dgm:prSet>
      <dgm:spPr/>
    </dgm:pt>
    <dgm:pt modelId="{277FEEBD-A143-4A71-9334-81EA30459042}" type="pres">
      <dgm:prSet presAssocID="{C1F08FFE-816A-4334-9E89-266F5D172799}" presName="root" presStyleCnt="0"/>
      <dgm:spPr/>
    </dgm:pt>
    <dgm:pt modelId="{ED9CC9C9-B1F6-41E9-9E72-936082AF98D0}" type="pres">
      <dgm:prSet presAssocID="{C1F08FFE-816A-4334-9E89-266F5D172799}" presName="rootComposite" presStyleCnt="0"/>
      <dgm:spPr/>
    </dgm:pt>
    <dgm:pt modelId="{DF6A477E-688A-4DBB-B057-F42011D93E71}" type="pres">
      <dgm:prSet presAssocID="{C1F08FFE-816A-4334-9E89-266F5D172799}" presName="rootText" presStyleLbl="node1" presStyleIdx="1" presStyleCnt="2"/>
      <dgm:spPr/>
    </dgm:pt>
    <dgm:pt modelId="{315B3566-AFB2-4DB0-8D37-482107BEA03F}" type="pres">
      <dgm:prSet presAssocID="{C1F08FFE-816A-4334-9E89-266F5D172799}" presName="rootConnector" presStyleLbl="node1" presStyleIdx="1" presStyleCnt="2"/>
      <dgm:spPr/>
    </dgm:pt>
    <dgm:pt modelId="{31BE491A-C39A-43C4-AE21-2D837172F116}" type="pres">
      <dgm:prSet presAssocID="{C1F08FFE-816A-4334-9E89-266F5D172799}" presName="childShape" presStyleCnt="0"/>
      <dgm:spPr/>
    </dgm:pt>
    <dgm:pt modelId="{D408D9E9-CDD1-4966-83C2-B453D49E785F}" type="pres">
      <dgm:prSet presAssocID="{FF1621EE-2030-45F2-A83A-826A125498F0}" presName="Name13" presStyleLbl="parChTrans1D2" presStyleIdx="2" presStyleCnt="4"/>
      <dgm:spPr/>
    </dgm:pt>
    <dgm:pt modelId="{B33542F8-4D29-4A5D-9D09-3D518BB8168D}" type="pres">
      <dgm:prSet presAssocID="{E9EF7FEE-1D9D-4F09-A375-B6B36E774702}" presName="childText" presStyleLbl="bgAcc1" presStyleIdx="2" presStyleCnt="4">
        <dgm:presLayoutVars>
          <dgm:bulletEnabled val="1"/>
        </dgm:presLayoutVars>
      </dgm:prSet>
      <dgm:spPr/>
    </dgm:pt>
    <dgm:pt modelId="{70ED27CB-4218-44F8-9207-5E82B8C8E77C}" type="pres">
      <dgm:prSet presAssocID="{C179AE71-9671-4BCC-886F-0F49132851CE}" presName="Name13" presStyleLbl="parChTrans1D2" presStyleIdx="3" presStyleCnt="4"/>
      <dgm:spPr/>
    </dgm:pt>
    <dgm:pt modelId="{947DCC0A-007A-4793-9C34-30EB345ECD61}" type="pres">
      <dgm:prSet presAssocID="{AA90D29C-5305-403F-A733-7B87D706A5B3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F1520612-6056-4199-B9F2-7A25CB4B0E7D}" type="presOf" srcId="{3AD5229D-8C43-42C1-8F7D-265C82D3CFD5}" destId="{28550BD2-0999-4BF7-A621-0BAB038E37B5}" srcOrd="0" destOrd="0" presId="urn:microsoft.com/office/officeart/2005/8/layout/hierarchy3"/>
    <dgm:cxn modelId="{A3706E13-C2BD-4AC5-B6AD-91DEEC37AE5D}" type="presOf" srcId="{AA90D29C-5305-403F-A733-7B87D706A5B3}" destId="{947DCC0A-007A-4793-9C34-30EB345ECD61}" srcOrd="0" destOrd="0" presId="urn:microsoft.com/office/officeart/2005/8/layout/hierarchy3"/>
    <dgm:cxn modelId="{AE3ACC17-2ABF-469A-B624-EF373DDF4A8A}" srcId="{15D9A88B-0B7F-48EE-A6F9-6953048F95B0}" destId="{C1F08FFE-816A-4334-9E89-266F5D172799}" srcOrd="1" destOrd="0" parTransId="{676A3A85-8A0E-4030-91ED-963F1C92E512}" sibTransId="{E35FCF6B-B874-45A9-958B-1546F89F46FE}"/>
    <dgm:cxn modelId="{83E32D2A-2BF6-4F4E-8978-5618ACF48345}" srcId="{C1F08FFE-816A-4334-9E89-266F5D172799}" destId="{AA90D29C-5305-403F-A733-7B87D706A5B3}" srcOrd="1" destOrd="0" parTransId="{C179AE71-9671-4BCC-886F-0F49132851CE}" sibTransId="{7C94467A-A690-4CBF-BFE0-F99DFD647957}"/>
    <dgm:cxn modelId="{5D6F892F-DAC4-4E83-9A03-A81892C0BD06}" type="presOf" srcId="{C179AE71-9671-4BCC-886F-0F49132851CE}" destId="{70ED27CB-4218-44F8-9207-5E82B8C8E77C}" srcOrd="0" destOrd="0" presId="urn:microsoft.com/office/officeart/2005/8/layout/hierarchy3"/>
    <dgm:cxn modelId="{64F6E134-CF31-46DF-B2EF-BED1973DA75A}" type="presOf" srcId="{DF51CCEA-A1C9-43D2-B62C-D72C907A8A80}" destId="{1ED03D4E-8BD2-41B0-A4B4-E56554903B53}" srcOrd="1" destOrd="0" presId="urn:microsoft.com/office/officeart/2005/8/layout/hierarchy3"/>
    <dgm:cxn modelId="{CC628037-C81A-4B4F-B4C1-849390132B93}" type="presOf" srcId="{FF1621EE-2030-45F2-A83A-826A125498F0}" destId="{D408D9E9-CDD1-4966-83C2-B453D49E785F}" srcOrd="0" destOrd="0" presId="urn:microsoft.com/office/officeart/2005/8/layout/hierarchy3"/>
    <dgm:cxn modelId="{7BFF0F60-EB32-441C-B058-6C67DDB6EF81}" type="presOf" srcId="{C51EBA84-FAAC-4383-BBCA-93C2C0961DBC}" destId="{A11401F3-EF2C-4B90-B934-35FF762CE50B}" srcOrd="0" destOrd="0" presId="urn:microsoft.com/office/officeart/2005/8/layout/hierarchy3"/>
    <dgm:cxn modelId="{684E6168-DF21-4B81-9E28-B7D9DFE9E52C}" type="presOf" srcId="{404BFC1E-02BD-4687-88FF-8B1BDE3166D6}" destId="{25B8BCFD-C4A3-4E04-A494-4E500F3C4CAF}" srcOrd="0" destOrd="0" presId="urn:microsoft.com/office/officeart/2005/8/layout/hierarchy3"/>
    <dgm:cxn modelId="{57153B4B-C8BF-4AF3-8105-F7D9AB990DE8}" srcId="{DF51CCEA-A1C9-43D2-B62C-D72C907A8A80}" destId="{404BFC1E-02BD-4687-88FF-8B1BDE3166D6}" srcOrd="0" destOrd="0" parTransId="{7CA6B363-22FC-4AA0-A197-098548F4A0E2}" sibTransId="{F69DD0D4-EBCA-4FF0-AD89-15E4D16D4627}"/>
    <dgm:cxn modelId="{55B38971-7C55-41E9-BF3E-15EA1733EFAD}" type="presOf" srcId="{7CA6B363-22FC-4AA0-A197-098548F4A0E2}" destId="{67A99F24-8AAE-4982-A835-934EFE2099DA}" srcOrd="0" destOrd="0" presId="urn:microsoft.com/office/officeart/2005/8/layout/hierarchy3"/>
    <dgm:cxn modelId="{94601B7D-D876-4B3B-89A9-ACF463EDFFFD}" type="presOf" srcId="{15D9A88B-0B7F-48EE-A6F9-6953048F95B0}" destId="{5EDCBCCC-89C6-4D3F-B5A0-B2FE6F87DA38}" srcOrd="0" destOrd="0" presId="urn:microsoft.com/office/officeart/2005/8/layout/hierarchy3"/>
    <dgm:cxn modelId="{390363B9-078A-483F-A343-EBBE9F3BC71F}" type="presOf" srcId="{C1F08FFE-816A-4334-9E89-266F5D172799}" destId="{315B3566-AFB2-4DB0-8D37-482107BEA03F}" srcOrd="1" destOrd="0" presId="urn:microsoft.com/office/officeart/2005/8/layout/hierarchy3"/>
    <dgm:cxn modelId="{8F7C8AC2-E5C3-46EA-ABED-6B80EBFF60D6}" type="presOf" srcId="{C1F08FFE-816A-4334-9E89-266F5D172799}" destId="{DF6A477E-688A-4DBB-B057-F42011D93E71}" srcOrd="0" destOrd="0" presId="urn:microsoft.com/office/officeart/2005/8/layout/hierarchy3"/>
    <dgm:cxn modelId="{AD8854D1-778F-4DDC-8351-832151D0C8A4}" type="presOf" srcId="{E9EF7FEE-1D9D-4F09-A375-B6B36E774702}" destId="{B33542F8-4D29-4A5D-9D09-3D518BB8168D}" srcOrd="0" destOrd="0" presId="urn:microsoft.com/office/officeart/2005/8/layout/hierarchy3"/>
    <dgm:cxn modelId="{00AE92DE-1819-4481-8F0B-FDC4093196FE}" type="presOf" srcId="{DF51CCEA-A1C9-43D2-B62C-D72C907A8A80}" destId="{D277C152-B6A8-441E-B4AA-B4433A39C3F2}" srcOrd="0" destOrd="0" presId="urn:microsoft.com/office/officeart/2005/8/layout/hierarchy3"/>
    <dgm:cxn modelId="{47BB4DE1-4911-49BD-913D-5A2FAF28849E}" srcId="{C1F08FFE-816A-4334-9E89-266F5D172799}" destId="{E9EF7FEE-1D9D-4F09-A375-B6B36E774702}" srcOrd="0" destOrd="0" parTransId="{FF1621EE-2030-45F2-A83A-826A125498F0}" sibTransId="{451B96C7-1586-4BD5-91EC-77C0B2A123A0}"/>
    <dgm:cxn modelId="{B8504BEC-5B9E-4A4E-A21D-4220C9FC71F5}" srcId="{15D9A88B-0B7F-48EE-A6F9-6953048F95B0}" destId="{DF51CCEA-A1C9-43D2-B62C-D72C907A8A80}" srcOrd="0" destOrd="0" parTransId="{9EB2AF36-438F-4C70-A59B-C7F0D0C9DFE5}" sibTransId="{E3152036-ED45-43D4-88DC-F7EBC7A5BCA9}"/>
    <dgm:cxn modelId="{41F681FC-FDB0-4B8D-B1FB-D212F017AD1D}" srcId="{DF51CCEA-A1C9-43D2-B62C-D72C907A8A80}" destId="{3AD5229D-8C43-42C1-8F7D-265C82D3CFD5}" srcOrd="1" destOrd="0" parTransId="{C51EBA84-FAAC-4383-BBCA-93C2C0961DBC}" sibTransId="{FCEB6BD8-D4AF-4BB1-88C1-3393590AA9B7}"/>
    <dgm:cxn modelId="{7291EA3A-99BA-4CE3-A22A-F38890290621}" type="presParOf" srcId="{5EDCBCCC-89C6-4D3F-B5A0-B2FE6F87DA38}" destId="{A8D85B52-70D1-455B-B8C9-144A6E0B6BE4}" srcOrd="0" destOrd="0" presId="urn:microsoft.com/office/officeart/2005/8/layout/hierarchy3"/>
    <dgm:cxn modelId="{A37754BF-DF5E-4459-B30D-C3B90E5DCD57}" type="presParOf" srcId="{A8D85B52-70D1-455B-B8C9-144A6E0B6BE4}" destId="{D9020EAE-3A94-40C8-9793-D0A91A4B045B}" srcOrd="0" destOrd="0" presId="urn:microsoft.com/office/officeart/2005/8/layout/hierarchy3"/>
    <dgm:cxn modelId="{A9C4967A-AC66-4EDF-9B30-0AE5C03666AB}" type="presParOf" srcId="{D9020EAE-3A94-40C8-9793-D0A91A4B045B}" destId="{D277C152-B6A8-441E-B4AA-B4433A39C3F2}" srcOrd="0" destOrd="0" presId="urn:microsoft.com/office/officeart/2005/8/layout/hierarchy3"/>
    <dgm:cxn modelId="{19EF16A5-9182-43FC-A639-1607FE508570}" type="presParOf" srcId="{D9020EAE-3A94-40C8-9793-D0A91A4B045B}" destId="{1ED03D4E-8BD2-41B0-A4B4-E56554903B53}" srcOrd="1" destOrd="0" presId="urn:microsoft.com/office/officeart/2005/8/layout/hierarchy3"/>
    <dgm:cxn modelId="{40E1E907-5918-42D2-9B06-9942C49ED050}" type="presParOf" srcId="{A8D85B52-70D1-455B-B8C9-144A6E0B6BE4}" destId="{AD1D5D57-A44F-4E09-91D5-EAD5659FB0D9}" srcOrd="1" destOrd="0" presId="urn:microsoft.com/office/officeart/2005/8/layout/hierarchy3"/>
    <dgm:cxn modelId="{B4D02559-7418-459B-B28C-F05E6B115166}" type="presParOf" srcId="{AD1D5D57-A44F-4E09-91D5-EAD5659FB0D9}" destId="{67A99F24-8AAE-4982-A835-934EFE2099DA}" srcOrd="0" destOrd="0" presId="urn:microsoft.com/office/officeart/2005/8/layout/hierarchy3"/>
    <dgm:cxn modelId="{D93192F7-92F2-4FFA-9835-5AC0AC6259BE}" type="presParOf" srcId="{AD1D5D57-A44F-4E09-91D5-EAD5659FB0D9}" destId="{25B8BCFD-C4A3-4E04-A494-4E500F3C4CAF}" srcOrd="1" destOrd="0" presId="urn:microsoft.com/office/officeart/2005/8/layout/hierarchy3"/>
    <dgm:cxn modelId="{E00B84C5-DEBE-49FD-8810-214FA3C41A7D}" type="presParOf" srcId="{AD1D5D57-A44F-4E09-91D5-EAD5659FB0D9}" destId="{A11401F3-EF2C-4B90-B934-35FF762CE50B}" srcOrd="2" destOrd="0" presId="urn:microsoft.com/office/officeart/2005/8/layout/hierarchy3"/>
    <dgm:cxn modelId="{15D94B4E-5166-456C-8DB9-C8C1563A35D5}" type="presParOf" srcId="{AD1D5D57-A44F-4E09-91D5-EAD5659FB0D9}" destId="{28550BD2-0999-4BF7-A621-0BAB038E37B5}" srcOrd="3" destOrd="0" presId="urn:microsoft.com/office/officeart/2005/8/layout/hierarchy3"/>
    <dgm:cxn modelId="{36AEA2B5-E8B6-4F6B-A069-CFAA798840FA}" type="presParOf" srcId="{5EDCBCCC-89C6-4D3F-B5A0-B2FE6F87DA38}" destId="{277FEEBD-A143-4A71-9334-81EA30459042}" srcOrd="1" destOrd="0" presId="urn:microsoft.com/office/officeart/2005/8/layout/hierarchy3"/>
    <dgm:cxn modelId="{2978D071-E29A-47F8-8D74-7213BB570586}" type="presParOf" srcId="{277FEEBD-A143-4A71-9334-81EA30459042}" destId="{ED9CC9C9-B1F6-41E9-9E72-936082AF98D0}" srcOrd="0" destOrd="0" presId="urn:microsoft.com/office/officeart/2005/8/layout/hierarchy3"/>
    <dgm:cxn modelId="{20F688DF-CCB1-425B-8CB5-8979C988E5AE}" type="presParOf" srcId="{ED9CC9C9-B1F6-41E9-9E72-936082AF98D0}" destId="{DF6A477E-688A-4DBB-B057-F42011D93E71}" srcOrd="0" destOrd="0" presId="urn:microsoft.com/office/officeart/2005/8/layout/hierarchy3"/>
    <dgm:cxn modelId="{D59384E7-7432-4285-BED5-5501E7D8F172}" type="presParOf" srcId="{ED9CC9C9-B1F6-41E9-9E72-936082AF98D0}" destId="{315B3566-AFB2-4DB0-8D37-482107BEA03F}" srcOrd="1" destOrd="0" presId="urn:microsoft.com/office/officeart/2005/8/layout/hierarchy3"/>
    <dgm:cxn modelId="{249C835B-1CB4-447B-A70E-6F07FC0C9DD9}" type="presParOf" srcId="{277FEEBD-A143-4A71-9334-81EA30459042}" destId="{31BE491A-C39A-43C4-AE21-2D837172F116}" srcOrd="1" destOrd="0" presId="urn:microsoft.com/office/officeart/2005/8/layout/hierarchy3"/>
    <dgm:cxn modelId="{524E88D2-1974-4D5F-BECF-46959C4A5550}" type="presParOf" srcId="{31BE491A-C39A-43C4-AE21-2D837172F116}" destId="{D408D9E9-CDD1-4966-83C2-B453D49E785F}" srcOrd="0" destOrd="0" presId="urn:microsoft.com/office/officeart/2005/8/layout/hierarchy3"/>
    <dgm:cxn modelId="{6911D10E-4C30-44F0-94D5-87FD9E0CB992}" type="presParOf" srcId="{31BE491A-C39A-43C4-AE21-2D837172F116}" destId="{B33542F8-4D29-4A5D-9D09-3D518BB8168D}" srcOrd="1" destOrd="0" presId="urn:microsoft.com/office/officeart/2005/8/layout/hierarchy3"/>
    <dgm:cxn modelId="{F0926C84-6BF0-438F-9515-69A40B5DC259}" type="presParOf" srcId="{31BE491A-C39A-43C4-AE21-2D837172F116}" destId="{70ED27CB-4218-44F8-9207-5E82B8C8E77C}" srcOrd="2" destOrd="0" presId="urn:microsoft.com/office/officeart/2005/8/layout/hierarchy3"/>
    <dgm:cxn modelId="{52D3BCC2-B070-4235-9818-1C066D60F3EB}" type="presParOf" srcId="{31BE491A-C39A-43C4-AE21-2D837172F116}" destId="{947DCC0A-007A-4793-9C34-30EB345ECD6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FF9152-B246-4D01-A952-99960626D2EC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E6147AF7-76EE-44B2-BF53-447A06288CE4}">
      <dgm:prSet phldrT="[Texto]"/>
      <dgm:spPr/>
      <dgm:t>
        <a:bodyPr/>
        <a:lstStyle/>
        <a:p>
          <a:r>
            <a:rPr lang="es-MX" dirty="0"/>
            <a:t>Acciones pedagógicas.</a:t>
          </a:r>
        </a:p>
      </dgm:t>
    </dgm:pt>
    <dgm:pt modelId="{BBF20063-B9A3-4278-A546-150448A4CA15}" type="parTrans" cxnId="{B4445F1A-306F-409F-8D48-F66463E540BE}">
      <dgm:prSet/>
      <dgm:spPr/>
      <dgm:t>
        <a:bodyPr/>
        <a:lstStyle/>
        <a:p>
          <a:endParaRPr lang="es-MX"/>
        </a:p>
      </dgm:t>
    </dgm:pt>
    <dgm:pt modelId="{3648517D-3501-407B-B988-EFA343F6D56E}" type="sibTrans" cxnId="{B4445F1A-306F-409F-8D48-F66463E540BE}">
      <dgm:prSet/>
      <dgm:spPr/>
      <dgm:t>
        <a:bodyPr/>
        <a:lstStyle/>
        <a:p>
          <a:endParaRPr lang="es-MX"/>
        </a:p>
      </dgm:t>
    </dgm:pt>
    <dgm:pt modelId="{8A20BDFD-1B7A-4B87-8743-73904FE05214}">
      <dgm:prSet phldrT="[Texto]"/>
      <dgm:spPr/>
      <dgm:t>
        <a:bodyPr/>
        <a:lstStyle/>
        <a:p>
          <a:r>
            <a:rPr lang="es-MX" dirty="0"/>
            <a:t>Fortalezas y debilidades.</a:t>
          </a:r>
        </a:p>
      </dgm:t>
    </dgm:pt>
    <dgm:pt modelId="{0F8FFB2D-9CEB-49F8-9319-2D27C9298A1B}" type="parTrans" cxnId="{96D13558-24D6-4842-BDE6-171CF5B79571}">
      <dgm:prSet/>
      <dgm:spPr/>
      <dgm:t>
        <a:bodyPr/>
        <a:lstStyle/>
        <a:p>
          <a:endParaRPr lang="es-MX"/>
        </a:p>
      </dgm:t>
    </dgm:pt>
    <dgm:pt modelId="{6464BFD1-A1A9-4C90-A160-4681EB6A4EED}" type="sibTrans" cxnId="{96D13558-24D6-4842-BDE6-171CF5B79571}">
      <dgm:prSet/>
      <dgm:spPr/>
      <dgm:t>
        <a:bodyPr/>
        <a:lstStyle/>
        <a:p>
          <a:endParaRPr lang="es-MX"/>
        </a:p>
      </dgm:t>
    </dgm:pt>
    <dgm:pt modelId="{095ED0E5-636C-45E5-A9E4-0C7BBB4E068C}">
      <dgm:prSet/>
      <dgm:spPr/>
      <dgm:t>
        <a:bodyPr/>
        <a:lstStyle/>
        <a:p>
          <a:r>
            <a:rPr lang="es-MX" dirty="0"/>
            <a:t>Apoyo en aula de recursos.</a:t>
          </a:r>
        </a:p>
      </dgm:t>
    </dgm:pt>
    <dgm:pt modelId="{D097323D-5D88-4640-926B-43C61E104D2C}" type="parTrans" cxnId="{DAA13305-B0BA-4F5D-B01D-D98861C22C4A}">
      <dgm:prSet/>
      <dgm:spPr/>
      <dgm:t>
        <a:bodyPr/>
        <a:lstStyle/>
        <a:p>
          <a:endParaRPr lang="es-MX"/>
        </a:p>
      </dgm:t>
    </dgm:pt>
    <dgm:pt modelId="{22E6B5EF-F6E2-4E0F-8A3E-83442FD44D58}" type="sibTrans" cxnId="{DAA13305-B0BA-4F5D-B01D-D98861C22C4A}">
      <dgm:prSet/>
      <dgm:spPr/>
      <dgm:t>
        <a:bodyPr/>
        <a:lstStyle/>
        <a:p>
          <a:endParaRPr lang="es-MX"/>
        </a:p>
      </dgm:t>
    </dgm:pt>
    <dgm:pt modelId="{BD48CEA5-324E-421B-9E65-BA92C82DCAC1}">
      <dgm:prSet/>
      <dgm:spPr/>
      <dgm:t>
        <a:bodyPr/>
        <a:lstStyle/>
        <a:p>
          <a:r>
            <a:rPr lang="es-MX" dirty="0"/>
            <a:t>Creación de material.</a:t>
          </a:r>
        </a:p>
      </dgm:t>
    </dgm:pt>
    <dgm:pt modelId="{BC548768-B9AA-4187-9FFD-C61E9840F210}" type="parTrans" cxnId="{BC328347-1783-482F-A2A8-CEB8A4C71BC9}">
      <dgm:prSet/>
      <dgm:spPr/>
      <dgm:t>
        <a:bodyPr/>
        <a:lstStyle/>
        <a:p>
          <a:endParaRPr lang="es-MX"/>
        </a:p>
      </dgm:t>
    </dgm:pt>
    <dgm:pt modelId="{F4EA0ABC-BF78-43C1-A75C-C928D78E2B8F}" type="sibTrans" cxnId="{BC328347-1783-482F-A2A8-CEB8A4C71BC9}">
      <dgm:prSet/>
      <dgm:spPr/>
      <dgm:t>
        <a:bodyPr/>
        <a:lstStyle/>
        <a:p>
          <a:endParaRPr lang="es-MX"/>
        </a:p>
      </dgm:t>
    </dgm:pt>
    <dgm:pt modelId="{E0531C0F-7CE9-4481-ACC1-01F3A040DE9F}">
      <dgm:prSet/>
      <dgm:spPr/>
      <dgm:t>
        <a:bodyPr/>
        <a:lstStyle/>
        <a:p>
          <a:r>
            <a:rPr lang="es-MX" dirty="0"/>
            <a:t>Implementación de un taller relacionado a las emociones.</a:t>
          </a:r>
        </a:p>
      </dgm:t>
    </dgm:pt>
    <dgm:pt modelId="{D7868364-389F-4B49-9BD7-44A7A0C92C7C}" type="parTrans" cxnId="{4798D7CA-1037-493B-95EE-B48622AC6A7E}">
      <dgm:prSet/>
      <dgm:spPr/>
      <dgm:t>
        <a:bodyPr/>
        <a:lstStyle/>
        <a:p>
          <a:endParaRPr lang="es-MX"/>
        </a:p>
      </dgm:t>
    </dgm:pt>
    <dgm:pt modelId="{37FBCC34-7AD6-43E8-834A-E9F4C8543A80}" type="sibTrans" cxnId="{4798D7CA-1037-493B-95EE-B48622AC6A7E}">
      <dgm:prSet/>
      <dgm:spPr/>
      <dgm:t>
        <a:bodyPr/>
        <a:lstStyle/>
        <a:p>
          <a:endParaRPr lang="es-MX"/>
        </a:p>
      </dgm:t>
    </dgm:pt>
    <dgm:pt modelId="{626D9414-880B-438C-A64A-7BCA773E4734}">
      <dgm:prSet/>
      <dgm:spPr/>
      <dgm:t>
        <a:bodyPr/>
        <a:lstStyle/>
        <a:p>
          <a:r>
            <a:rPr lang="es-MX" dirty="0"/>
            <a:t>Buena relación con docentes y estudiantes.</a:t>
          </a:r>
        </a:p>
      </dgm:t>
    </dgm:pt>
    <dgm:pt modelId="{8587B899-0B51-4CDF-85C6-D62AB446976D}" type="parTrans" cxnId="{DA9C5ECB-8069-40BC-89A4-00D1FF692E63}">
      <dgm:prSet/>
      <dgm:spPr/>
      <dgm:t>
        <a:bodyPr/>
        <a:lstStyle/>
        <a:p>
          <a:endParaRPr lang="es-MX"/>
        </a:p>
      </dgm:t>
    </dgm:pt>
    <dgm:pt modelId="{70869CFE-1543-46AD-BE5B-A733C74E760E}" type="sibTrans" cxnId="{DA9C5ECB-8069-40BC-89A4-00D1FF692E63}">
      <dgm:prSet/>
      <dgm:spPr/>
      <dgm:t>
        <a:bodyPr/>
        <a:lstStyle/>
        <a:p>
          <a:endParaRPr lang="es-MX"/>
        </a:p>
      </dgm:t>
    </dgm:pt>
    <dgm:pt modelId="{6378F0D6-20B9-4B2C-B84C-955B81A3A6E3}">
      <dgm:prSet/>
      <dgm:spPr/>
      <dgm:t>
        <a:bodyPr/>
        <a:lstStyle/>
        <a:p>
          <a:r>
            <a:rPr lang="es-MX" dirty="0"/>
            <a:t>Disposición a ayudar y aprender.</a:t>
          </a:r>
        </a:p>
      </dgm:t>
    </dgm:pt>
    <dgm:pt modelId="{7674E673-5CC6-469D-8FF4-7D543531FCD5}" type="parTrans" cxnId="{BA68F17A-D05E-48F0-A76D-E1EBB03D6414}">
      <dgm:prSet/>
      <dgm:spPr/>
      <dgm:t>
        <a:bodyPr/>
        <a:lstStyle/>
        <a:p>
          <a:endParaRPr lang="es-MX"/>
        </a:p>
      </dgm:t>
    </dgm:pt>
    <dgm:pt modelId="{6AEAAF9C-F45F-49F6-8D6C-B5B38081300E}" type="sibTrans" cxnId="{BA68F17A-D05E-48F0-A76D-E1EBB03D6414}">
      <dgm:prSet/>
      <dgm:spPr/>
      <dgm:t>
        <a:bodyPr/>
        <a:lstStyle/>
        <a:p>
          <a:endParaRPr lang="es-MX"/>
        </a:p>
      </dgm:t>
    </dgm:pt>
    <dgm:pt modelId="{1FF86DFF-DF79-4510-A252-AD001CCA130D}">
      <dgm:prSet/>
      <dgm:spPr/>
      <dgm:t>
        <a:bodyPr/>
        <a:lstStyle/>
        <a:p>
          <a:r>
            <a:rPr lang="es-MX" dirty="0"/>
            <a:t>Falta de manejo del tiempo en modalidad online.</a:t>
          </a:r>
        </a:p>
      </dgm:t>
    </dgm:pt>
    <dgm:pt modelId="{2C675CC8-3DAE-4D5C-803F-DE44B4B66C4B}" type="parTrans" cxnId="{2F740E30-5E03-4DEE-9810-2C7EE4BB2456}">
      <dgm:prSet/>
      <dgm:spPr/>
      <dgm:t>
        <a:bodyPr/>
        <a:lstStyle/>
        <a:p>
          <a:endParaRPr lang="es-MX"/>
        </a:p>
      </dgm:t>
    </dgm:pt>
    <dgm:pt modelId="{C452BAD7-5E40-476A-964F-05B5B257F00A}" type="sibTrans" cxnId="{2F740E30-5E03-4DEE-9810-2C7EE4BB2456}">
      <dgm:prSet/>
      <dgm:spPr/>
      <dgm:t>
        <a:bodyPr/>
        <a:lstStyle/>
        <a:p>
          <a:endParaRPr lang="es-MX"/>
        </a:p>
      </dgm:t>
    </dgm:pt>
    <dgm:pt modelId="{5446C919-44D6-43E3-8790-ED02181137FD}">
      <dgm:prSet/>
      <dgm:spPr/>
      <dgm:t>
        <a:bodyPr/>
        <a:lstStyle/>
        <a:p>
          <a:r>
            <a:rPr lang="es-CL" dirty="0"/>
            <a:t>Capacidad de identificar, plantear y resolver problemas de forma autónoma en el ejercicio docente.</a:t>
          </a:r>
          <a:endParaRPr lang="es-MX" dirty="0"/>
        </a:p>
      </dgm:t>
    </dgm:pt>
    <dgm:pt modelId="{376B4533-6081-45BE-A359-241D4B1163EB}" type="parTrans" cxnId="{69E7BABD-E51B-4AC3-B706-59B4F5B4EF42}">
      <dgm:prSet/>
      <dgm:spPr/>
      <dgm:t>
        <a:bodyPr/>
        <a:lstStyle/>
        <a:p>
          <a:endParaRPr lang="es-MX"/>
        </a:p>
      </dgm:t>
    </dgm:pt>
    <dgm:pt modelId="{4E90BD8F-C6FE-4112-9072-AD0EB53603DB}" type="sibTrans" cxnId="{69E7BABD-E51B-4AC3-B706-59B4F5B4EF42}">
      <dgm:prSet/>
      <dgm:spPr/>
      <dgm:t>
        <a:bodyPr/>
        <a:lstStyle/>
        <a:p>
          <a:endParaRPr lang="es-MX"/>
        </a:p>
      </dgm:t>
    </dgm:pt>
    <dgm:pt modelId="{34137057-8AAC-4985-859C-5C47FE87A886}">
      <dgm:prSet/>
      <dgm:spPr/>
      <dgm:t>
        <a:bodyPr/>
        <a:lstStyle/>
        <a:p>
          <a:r>
            <a:rPr lang="es-CL" dirty="0"/>
            <a:t>Realizar una labor educativa desde una perspectiva amplia que valore al estudiante de forma íntegra, considerando su contexto familiar y educativo. </a:t>
          </a:r>
          <a:endParaRPr lang="es-MX" dirty="0"/>
        </a:p>
      </dgm:t>
    </dgm:pt>
    <dgm:pt modelId="{42A061E6-77D3-4B9D-A944-FC2D969E1FEE}" type="parTrans" cxnId="{28D17188-0EB5-454E-A563-1197A2E957D4}">
      <dgm:prSet/>
      <dgm:spPr/>
      <dgm:t>
        <a:bodyPr/>
        <a:lstStyle/>
        <a:p>
          <a:endParaRPr lang="es-MX"/>
        </a:p>
      </dgm:t>
    </dgm:pt>
    <dgm:pt modelId="{E9C06795-90AB-4ABE-91DB-941DC2AE3EEE}" type="sibTrans" cxnId="{28D17188-0EB5-454E-A563-1197A2E957D4}">
      <dgm:prSet/>
      <dgm:spPr/>
      <dgm:t>
        <a:bodyPr/>
        <a:lstStyle/>
        <a:p>
          <a:endParaRPr lang="es-MX"/>
        </a:p>
      </dgm:t>
    </dgm:pt>
    <dgm:pt modelId="{9B6111DA-395D-4996-9AEC-3E5A1D88C539}">
      <dgm:prSet phldrT="[Texto]"/>
      <dgm:spPr/>
      <dgm:t>
        <a:bodyPr/>
        <a:lstStyle/>
        <a:p>
          <a:r>
            <a:rPr lang="es-MX" dirty="0"/>
            <a:t>Resultados del perfil de egreso.</a:t>
          </a:r>
        </a:p>
      </dgm:t>
    </dgm:pt>
    <dgm:pt modelId="{40FD7E5B-CD4C-4C74-AEBC-0C4767381F78}" type="sibTrans" cxnId="{688A6642-B581-4B04-A81D-76EE18379AB4}">
      <dgm:prSet/>
      <dgm:spPr/>
      <dgm:t>
        <a:bodyPr/>
        <a:lstStyle/>
        <a:p>
          <a:endParaRPr lang="es-MX"/>
        </a:p>
      </dgm:t>
    </dgm:pt>
    <dgm:pt modelId="{549FA3C1-0A92-4FA6-82D3-0989F5EAC505}" type="parTrans" cxnId="{688A6642-B581-4B04-A81D-76EE18379AB4}">
      <dgm:prSet/>
      <dgm:spPr/>
      <dgm:t>
        <a:bodyPr/>
        <a:lstStyle/>
        <a:p>
          <a:endParaRPr lang="es-MX"/>
        </a:p>
      </dgm:t>
    </dgm:pt>
    <dgm:pt modelId="{0B80587B-57CB-4A37-905A-862BF01BE97E}">
      <dgm:prSet/>
      <dgm:spPr/>
      <dgm:t>
        <a:bodyPr/>
        <a:lstStyle/>
        <a:p>
          <a:endParaRPr lang="es-MX" dirty="0"/>
        </a:p>
      </dgm:t>
    </dgm:pt>
    <dgm:pt modelId="{C33DB5C0-EED9-47BE-85C8-C73DD9DF67F1}" type="parTrans" cxnId="{AA82D889-648A-4C41-B9DD-C6DC70EC5F26}">
      <dgm:prSet/>
      <dgm:spPr/>
      <dgm:t>
        <a:bodyPr/>
        <a:lstStyle/>
        <a:p>
          <a:endParaRPr lang="es-MX"/>
        </a:p>
      </dgm:t>
    </dgm:pt>
    <dgm:pt modelId="{5862D892-6ECD-416B-BE00-43242E7DB21E}" type="sibTrans" cxnId="{AA82D889-648A-4C41-B9DD-C6DC70EC5F26}">
      <dgm:prSet/>
      <dgm:spPr/>
      <dgm:t>
        <a:bodyPr/>
        <a:lstStyle/>
        <a:p>
          <a:endParaRPr lang="es-MX"/>
        </a:p>
      </dgm:t>
    </dgm:pt>
    <dgm:pt modelId="{8834474D-84E0-4265-9988-B0B18D2F66B8}">
      <dgm:prSet/>
      <dgm:spPr/>
      <dgm:t>
        <a:bodyPr/>
        <a:lstStyle/>
        <a:p>
          <a:endParaRPr lang="es-MX" dirty="0"/>
        </a:p>
      </dgm:t>
    </dgm:pt>
    <dgm:pt modelId="{7AA2037F-943A-4DC0-9C97-449D306D2FA9}" type="parTrans" cxnId="{03982AA5-78F4-45BA-84A9-D7C822F5B1F4}">
      <dgm:prSet/>
      <dgm:spPr/>
      <dgm:t>
        <a:bodyPr/>
        <a:lstStyle/>
        <a:p>
          <a:endParaRPr lang="es-MX"/>
        </a:p>
      </dgm:t>
    </dgm:pt>
    <dgm:pt modelId="{93A4D58B-3444-4CCB-A665-589EE8C5CB6E}" type="sibTrans" cxnId="{03982AA5-78F4-45BA-84A9-D7C822F5B1F4}">
      <dgm:prSet/>
      <dgm:spPr/>
      <dgm:t>
        <a:bodyPr/>
        <a:lstStyle/>
        <a:p>
          <a:endParaRPr lang="es-MX"/>
        </a:p>
      </dgm:t>
    </dgm:pt>
    <dgm:pt modelId="{2F93F71F-A465-45A3-9F5B-6D988300721C}">
      <dgm:prSet/>
      <dgm:spPr/>
      <dgm:t>
        <a:bodyPr/>
        <a:lstStyle/>
        <a:p>
          <a:endParaRPr lang="es-MX" dirty="0"/>
        </a:p>
      </dgm:t>
    </dgm:pt>
    <dgm:pt modelId="{65B6D449-65CD-4A7D-9DCD-681D1C000998}" type="parTrans" cxnId="{46D91B49-A31A-4368-9C08-AFADED5B5755}">
      <dgm:prSet/>
      <dgm:spPr/>
      <dgm:t>
        <a:bodyPr/>
        <a:lstStyle/>
        <a:p>
          <a:endParaRPr lang="es-MX"/>
        </a:p>
      </dgm:t>
    </dgm:pt>
    <dgm:pt modelId="{59DC4FC5-6D67-4034-A4D1-BB764D3FDDED}" type="sibTrans" cxnId="{46D91B49-A31A-4368-9C08-AFADED5B5755}">
      <dgm:prSet/>
      <dgm:spPr/>
      <dgm:t>
        <a:bodyPr/>
        <a:lstStyle/>
        <a:p>
          <a:endParaRPr lang="es-MX"/>
        </a:p>
      </dgm:t>
    </dgm:pt>
    <dgm:pt modelId="{065108A8-FB47-4CA6-89EB-1A1C802980C5}">
      <dgm:prSet/>
      <dgm:spPr/>
      <dgm:t>
        <a:bodyPr/>
        <a:lstStyle/>
        <a:p>
          <a:endParaRPr lang="es-MX" dirty="0"/>
        </a:p>
      </dgm:t>
    </dgm:pt>
    <dgm:pt modelId="{35B2F391-4DB9-48E1-8378-382989D1AAAB}" type="parTrans" cxnId="{57A7B9C8-3373-46AD-BE90-129033FBEF72}">
      <dgm:prSet/>
      <dgm:spPr/>
      <dgm:t>
        <a:bodyPr/>
        <a:lstStyle/>
        <a:p>
          <a:endParaRPr lang="es-MX"/>
        </a:p>
      </dgm:t>
    </dgm:pt>
    <dgm:pt modelId="{C73C17DF-C370-4D8B-84B2-E5513FDC7A45}" type="sibTrans" cxnId="{57A7B9C8-3373-46AD-BE90-129033FBEF72}">
      <dgm:prSet/>
      <dgm:spPr/>
      <dgm:t>
        <a:bodyPr/>
        <a:lstStyle/>
        <a:p>
          <a:endParaRPr lang="es-MX"/>
        </a:p>
      </dgm:t>
    </dgm:pt>
    <dgm:pt modelId="{656207A8-6CFA-41B3-A49E-5C7D47003A31}">
      <dgm:prSet/>
      <dgm:spPr/>
      <dgm:t>
        <a:bodyPr/>
        <a:lstStyle/>
        <a:p>
          <a:endParaRPr lang="es-MX" dirty="0"/>
        </a:p>
      </dgm:t>
    </dgm:pt>
    <dgm:pt modelId="{49215F75-304A-4D8A-B3F7-9D8DA783E07C}" type="parTrans" cxnId="{A0A75BD4-1556-462D-A2B6-4F93705126BA}">
      <dgm:prSet/>
      <dgm:spPr/>
      <dgm:t>
        <a:bodyPr/>
        <a:lstStyle/>
        <a:p>
          <a:endParaRPr lang="es-MX"/>
        </a:p>
      </dgm:t>
    </dgm:pt>
    <dgm:pt modelId="{C7BA374B-6DAE-491C-AE55-B1DCEBF071FE}" type="sibTrans" cxnId="{A0A75BD4-1556-462D-A2B6-4F93705126BA}">
      <dgm:prSet/>
      <dgm:spPr/>
      <dgm:t>
        <a:bodyPr/>
        <a:lstStyle/>
        <a:p>
          <a:endParaRPr lang="es-MX"/>
        </a:p>
      </dgm:t>
    </dgm:pt>
    <dgm:pt modelId="{BF9B1DAD-012B-461D-9369-5F2C9D3C86E5}">
      <dgm:prSet/>
      <dgm:spPr/>
      <dgm:t>
        <a:bodyPr/>
        <a:lstStyle/>
        <a:p>
          <a:endParaRPr lang="es-MX" dirty="0"/>
        </a:p>
      </dgm:t>
    </dgm:pt>
    <dgm:pt modelId="{323AB717-5B66-4FCB-B609-80A28E864148}" type="parTrans" cxnId="{E3360000-D57A-412A-BA0E-130B2408F943}">
      <dgm:prSet/>
      <dgm:spPr/>
      <dgm:t>
        <a:bodyPr/>
        <a:lstStyle/>
        <a:p>
          <a:endParaRPr lang="es-MX"/>
        </a:p>
      </dgm:t>
    </dgm:pt>
    <dgm:pt modelId="{A720CA3F-481B-4956-B0CA-81B70E557C3C}" type="sibTrans" cxnId="{E3360000-D57A-412A-BA0E-130B2408F943}">
      <dgm:prSet/>
      <dgm:spPr/>
      <dgm:t>
        <a:bodyPr/>
        <a:lstStyle/>
        <a:p>
          <a:endParaRPr lang="es-MX"/>
        </a:p>
      </dgm:t>
    </dgm:pt>
    <dgm:pt modelId="{3B43731E-911B-4910-8A3D-D25F84E32130}">
      <dgm:prSet/>
      <dgm:spPr/>
      <dgm:t>
        <a:bodyPr/>
        <a:lstStyle/>
        <a:p>
          <a:endParaRPr lang="es-MX" dirty="0"/>
        </a:p>
      </dgm:t>
    </dgm:pt>
    <dgm:pt modelId="{8D743E27-E902-483B-BE01-37CA4034F1AA}" type="parTrans" cxnId="{E13EE802-9325-4CE7-87A0-25DCCFFB6CF9}">
      <dgm:prSet/>
      <dgm:spPr/>
      <dgm:t>
        <a:bodyPr/>
        <a:lstStyle/>
        <a:p>
          <a:endParaRPr lang="es-MX"/>
        </a:p>
      </dgm:t>
    </dgm:pt>
    <dgm:pt modelId="{0678DA2F-2E18-4270-A9CF-9E549E324ED6}" type="sibTrans" cxnId="{E13EE802-9325-4CE7-87A0-25DCCFFB6CF9}">
      <dgm:prSet/>
      <dgm:spPr/>
      <dgm:t>
        <a:bodyPr/>
        <a:lstStyle/>
        <a:p>
          <a:endParaRPr lang="es-MX"/>
        </a:p>
      </dgm:t>
    </dgm:pt>
    <dgm:pt modelId="{3623A8B3-05E2-41AD-A9A5-F4F05D2E733F}" type="pres">
      <dgm:prSet presAssocID="{F2FF9152-B246-4D01-A952-99960626D2EC}" presName="diagram" presStyleCnt="0">
        <dgm:presLayoutVars>
          <dgm:dir/>
          <dgm:animLvl val="lvl"/>
          <dgm:resizeHandles val="exact"/>
        </dgm:presLayoutVars>
      </dgm:prSet>
      <dgm:spPr/>
    </dgm:pt>
    <dgm:pt modelId="{800FD04F-C617-4A8C-89CD-86655E391DF8}" type="pres">
      <dgm:prSet presAssocID="{E6147AF7-76EE-44B2-BF53-447A06288CE4}" presName="compNode" presStyleCnt="0"/>
      <dgm:spPr/>
    </dgm:pt>
    <dgm:pt modelId="{44ABB727-0227-4B4E-AEEC-E2A0AFFF7941}" type="pres">
      <dgm:prSet presAssocID="{E6147AF7-76EE-44B2-BF53-447A06288CE4}" presName="childRect" presStyleLbl="bgAcc1" presStyleIdx="0" presStyleCnt="3" custScaleY="205724" custLinFactNeighborX="-232" custLinFactNeighborY="-16563">
        <dgm:presLayoutVars>
          <dgm:bulletEnabled val="1"/>
        </dgm:presLayoutVars>
      </dgm:prSet>
      <dgm:spPr/>
    </dgm:pt>
    <dgm:pt modelId="{61F42BC8-C8EB-4288-BB63-57B172316E0D}" type="pres">
      <dgm:prSet presAssocID="{E6147AF7-76EE-44B2-BF53-447A06288CE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9DADA20-0AF6-4F28-82F6-C2F62A4D35F2}" type="pres">
      <dgm:prSet presAssocID="{E6147AF7-76EE-44B2-BF53-447A06288CE4}" presName="parentRect" presStyleLbl="alignNode1" presStyleIdx="0" presStyleCnt="3" custScaleY="129924" custLinFactY="406" custLinFactNeighborX="-271" custLinFactNeighborY="100000"/>
      <dgm:spPr/>
    </dgm:pt>
    <dgm:pt modelId="{1AF67E91-3993-4384-9FBE-7AA900CBDC2E}" type="pres">
      <dgm:prSet presAssocID="{E6147AF7-76EE-44B2-BF53-447A06288CE4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42340F4-B6CD-4DE3-BB2A-E01454BADA9C}" type="pres">
      <dgm:prSet presAssocID="{3648517D-3501-407B-B988-EFA343F6D56E}" presName="sibTrans" presStyleLbl="sibTrans2D1" presStyleIdx="0" presStyleCnt="0"/>
      <dgm:spPr/>
    </dgm:pt>
    <dgm:pt modelId="{926581C0-BD7A-4872-8BFE-6457B3A03844}" type="pres">
      <dgm:prSet presAssocID="{8A20BDFD-1B7A-4B87-8743-73904FE05214}" presName="compNode" presStyleCnt="0"/>
      <dgm:spPr/>
    </dgm:pt>
    <dgm:pt modelId="{B76A7E3A-A094-4B59-A5EC-8AE3BF622137}" type="pres">
      <dgm:prSet presAssocID="{8A20BDFD-1B7A-4B87-8743-73904FE05214}" presName="childRect" presStyleLbl="bgAcc1" presStyleIdx="1" presStyleCnt="3" custScaleY="247360" custLinFactNeighborX="-986" custLinFactNeighborY="6717">
        <dgm:presLayoutVars>
          <dgm:bulletEnabled val="1"/>
        </dgm:presLayoutVars>
      </dgm:prSet>
      <dgm:spPr/>
    </dgm:pt>
    <dgm:pt modelId="{23311C0E-8B1E-4C16-B127-FDFE21072FE7}" type="pres">
      <dgm:prSet presAssocID="{8A20BDFD-1B7A-4B87-8743-73904FE0521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C36CF29-5843-445C-BD28-827DC5FEF036}" type="pres">
      <dgm:prSet presAssocID="{8A20BDFD-1B7A-4B87-8743-73904FE05214}" presName="parentRect" presStyleLbl="alignNode1" presStyleIdx="1" presStyleCnt="3" custScaleX="107671" custScaleY="115352" custLinFactY="2766" custLinFactNeighborX="-3508" custLinFactNeighborY="100000"/>
      <dgm:spPr/>
    </dgm:pt>
    <dgm:pt modelId="{1C4C5383-6B92-4A3A-941B-73A67ADE95FA}" type="pres">
      <dgm:prSet presAssocID="{8A20BDFD-1B7A-4B87-8743-73904FE05214}" presName="adorn" presStyleLbl="fgAccFollowNode1" presStyleIdx="1" presStyleCnt="3" custLinFactNeighborX="842" custLinFactNeighborY="341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766F3EE-8D04-401D-9026-BEAEE1C6A468}" type="pres">
      <dgm:prSet presAssocID="{6464BFD1-A1A9-4C90-A160-4681EB6A4EED}" presName="sibTrans" presStyleLbl="sibTrans2D1" presStyleIdx="0" presStyleCnt="0"/>
      <dgm:spPr/>
    </dgm:pt>
    <dgm:pt modelId="{C9958D64-59B9-4F04-B875-643422F613EA}" type="pres">
      <dgm:prSet presAssocID="{9B6111DA-395D-4996-9AEC-3E5A1D88C539}" presName="compNode" presStyleCnt="0"/>
      <dgm:spPr/>
    </dgm:pt>
    <dgm:pt modelId="{3CB15FF1-3FB2-4CE7-A753-D793BEB21EDC}" type="pres">
      <dgm:prSet presAssocID="{9B6111DA-395D-4996-9AEC-3E5A1D88C539}" presName="childRect" presStyleLbl="bgAcc1" presStyleIdx="2" presStyleCnt="3" custScaleX="111673" custScaleY="252980">
        <dgm:presLayoutVars>
          <dgm:bulletEnabled val="1"/>
        </dgm:presLayoutVars>
      </dgm:prSet>
      <dgm:spPr/>
    </dgm:pt>
    <dgm:pt modelId="{31699169-B4D3-4D3B-AC33-BDBC28A40713}" type="pres">
      <dgm:prSet presAssocID="{9B6111DA-395D-4996-9AEC-3E5A1D88C53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6229BE5-2E72-475B-B2CD-676E9BC019E1}" type="pres">
      <dgm:prSet presAssocID="{9B6111DA-395D-4996-9AEC-3E5A1D88C539}" presName="parentRect" presStyleLbl="alignNode1" presStyleIdx="2" presStyleCnt="3" custScaleX="111392" custLinFactY="18560" custLinFactNeighborX="-900" custLinFactNeighborY="100000"/>
      <dgm:spPr/>
    </dgm:pt>
    <dgm:pt modelId="{D5E96035-FF51-48AC-8A19-7BDC40719AEF}" type="pres">
      <dgm:prSet presAssocID="{9B6111DA-395D-4996-9AEC-3E5A1D88C539}" presName="adorn" presStyleLbl="fgAccFollowNode1" presStyleIdx="2" presStyleCnt="3" custLinFactNeighborX="14406" custLinFactNeighborY="481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E3360000-D57A-412A-BA0E-130B2408F943}" srcId="{E6147AF7-76EE-44B2-BF53-447A06288CE4}" destId="{BF9B1DAD-012B-461D-9369-5F2C9D3C86E5}" srcOrd="1" destOrd="0" parTransId="{323AB717-5B66-4FCB-B609-80A28E864148}" sibTransId="{A720CA3F-481B-4956-B0CA-81B70E557C3C}"/>
    <dgm:cxn modelId="{E13EE802-9325-4CE7-87A0-25DCCFFB6CF9}" srcId="{9B6111DA-395D-4996-9AEC-3E5A1D88C539}" destId="{3B43731E-911B-4910-8A3D-D25F84E32130}" srcOrd="1" destOrd="0" parTransId="{8D743E27-E902-483B-BE01-37CA4034F1AA}" sibTransId="{0678DA2F-2E18-4270-A9CF-9E549E324ED6}"/>
    <dgm:cxn modelId="{DAA13305-B0BA-4F5D-B01D-D98861C22C4A}" srcId="{E6147AF7-76EE-44B2-BF53-447A06288CE4}" destId="{095ED0E5-636C-45E5-A9E4-0C7BBB4E068C}" srcOrd="0" destOrd="0" parTransId="{D097323D-5D88-4640-926B-43C61E104D2C}" sibTransId="{22E6B5EF-F6E2-4E0F-8A3E-83442FD44D58}"/>
    <dgm:cxn modelId="{33783605-04F8-45DD-BD00-7B7AF8C93DC8}" type="presOf" srcId="{8A20BDFD-1B7A-4B87-8743-73904FE05214}" destId="{23311C0E-8B1E-4C16-B127-FDFE21072FE7}" srcOrd="0" destOrd="0" presId="urn:microsoft.com/office/officeart/2005/8/layout/bList2"/>
    <dgm:cxn modelId="{72B4E608-2DD1-4B25-A58C-689529F36D3C}" type="presOf" srcId="{E0531C0F-7CE9-4481-ACC1-01F3A040DE9F}" destId="{44ABB727-0227-4B4E-AEEC-E2A0AFFF7941}" srcOrd="0" destOrd="6" presId="urn:microsoft.com/office/officeart/2005/8/layout/bList2"/>
    <dgm:cxn modelId="{B4445F1A-306F-409F-8D48-F66463E540BE}" srcId="{F2FF9152-B246-4D01-A952-99960626D2EC}" destId="{E6147AF7-76EE-44B2-BF53-447A06288CE4}" srcOrd="0" destOrd="0" parTransId="{BBF20063-B9A3-4278-A546-150448A4CA15}" sibTransId="{3648517D-3501-407B-B988-EFA343F6D56E}"/>
    <dgm:cxn modelId="{51CC9624-71E5-4A0E-826A-FC07EDD3C929}" type="presOf" srcId="{9B6111DA-395D-4996-9AEC-3E5A1D88C539}" destId="{06229BE5-2E72-475B-B2CD-676E9BC019E1}" srcOrd="1" destOrd="0" presId="urn:microsoft.com/office/officeart/2005/8/layout/bList2"/>
    <dgm:cxn modelId="{2F740E30-5E03-4DEE-9810-2C7EE4BB2456}" srcId="{8A20BDFD-1B7A-4B87-8743-73904FE05214}" destId="{1FF86DFF-DF79-4510-A252-AD001CCA130D}" srcOrd="4" destOrd="0" parTransId="{2C675CC8-3DAE-4D5C-803F-DE44B4B66C4B}" sibTransId="{C452BAD7-5E40-476A-964F-05B5B257F00A}"/>
    <dgm:cxn modelId="{89A8673C-82ED-47E9-ADBF-875282404A45}" type="presOf" srcId="{3648517D-3501-407B-B988-EFA343F6D56E}" destId="{642340F4-B6CD-4DE3-BB2A-E01454BADA9C}" srcOrd="0" destOrd="0" presId="urn:microsoft.com/office/officeart/2005/8/layout/bList2"/>
    <dgm:cxn modelId="{7C46665B-1ECF-4655-84B7-0FDF52C80C38}" type="presOf" srcId="{E6147AF7-76EE-44B2-BF53-447A06288CE4}" destId="{C9DADA20-0AF6-4F28-82F6-C2F62A4D35F2}" srcOrd="1" destOrd="0" presId="urn:microsoft.com/office/officeart/2005/8/layout/bList2"/>
    <dgm:cxn modelId="{538E565E-CFDC-467D-AC89-E82290F811E5}" type="presOf" srcId="{F2FF9152-B246-4D01-A952-99960626D2EC}" destId="{3623A8B3-05E2-41AD-A9A5-F4F05D2E733F}" srcOrd="0" destOrd="0" presId="urn:microsoft.com/office/officeart/2005/8/layout/bList2"/>
    <dgm:cxn modelId="{8AD7975F-CEA8-4CC5-9302-9F315DC41050}" type="presOf" srcId="{8A20BDFD-1B7A-4B87-8743-73904FE05214}" destId="{9C36CF29-5843-445C-BD28-827DC5FEF036}" srcOrd="1" destOrd="0" presId="urn:microsoft.com/office/officeart/2005/8/layout/bList2"/>
    <dgm:cxn modelId="{8359C861-38D4-4451-A6A2-EC824A3FA890}" type="presOf" srcId="{6464BFD1-A1A9-4C90-A160-4681EB6A4EED}" destId="{F766F3EE-8D04-401D-9026-BEAEE1C6A468}" srcOrd="0" destOrd="0" presId="urn:microsoft.com/office/officeart/2005/8/layout/bList2"/>
    <dgm:cxn modelId="{F12F6342-1658-45BB-95A6-0B1B87F06341}" type="presOf" srcId="{095ED0E5-636C-45E5-A9E4-0C7BBB4E068C}" destId="{44ABB727-0227-4B4E-AEEC-E2A0AFFF7941}" srcOrd="0" destOrd="0" presId="urn:microsoft.com/office/officeart/2005/8/layout/bList2"/>
    <dgm:cxn modelId="{688A6642-B581-4B04-A81D-76EE18379AB4}" srcId="{F2FF9152-B246-4D01-A952-99960626D2EC}" destId="{9B6111DA-395D-4996-9AEC-3E5A1D88C539}" srcOrd="2" destOrd="0" parTransId="{549FA3C1-0A92-4FA6-82D3-0989F5EAC505}" sibTransId="{40FD7E5B-CD4C-4C74-AEBC-0C4767381F78}"/>
    <dgm:cxn modelId="{89B5A642-EE82-4A90-800F-96E23802316F}" type="presOf" srcId="{8834474D-84E0-4265-9988-B0B18D2F66B8}" destId="{B76A7E3A-A094-4B59-A5EC-8AE3BF622137}" srcOrd="0" destOrd="3" presId="urn:microsoft.com/office/officeart/2005/8/layout/bList2"/>
    <dgm:cxn modelId="{068E1C45-E2F7-4FAB-97FD-514E1F0C313E}" type="presOf" srcId="{626D9414-880B-438C-A64A-7BCA773E4734}" destId="{B76A7E3A-A094-4B59-A5EC-8AE3BF622137}" srcOrd="0" destOrd="0" presId="urn:microsoft.com/office/officeart/2005/8/layout/bList2"/>
    <dgm:cxn modelId="{BC328347-1783-482F-A2A8-CEB8A4C71BC9}" srcId="{E6147AF7-76EE-44B2-BF53-447A06288CE4}" destId="{BD48CEA5-324E-421B-9E65-BA92C82DCAC1}" srcOrd="3" destOrd="0" parTransId="{BC548768-B9AA-4187-9FFD-C61E9840F210}" sibTransId="{F4EA0ABC-BF78-43C1-A75C-C928D78E2B8F}"/>
    <dgm:cxn modelId="{46D91B49-A31A-4368-9C08-AFADED5B5755}" srcId="{E6147AF7-76EE-44B2-BF53-447A06288CE4}" destId="{2F93F71F-A465-45A3-9F5B-6D988300721C}" srcOrd="5" destOrd="0" parTransId="{65B6D449-65CD-4A7D-9DCD-681D1C000998}" sibTransId="{59DC4FC5-6D67-4034-A4D1-BB764D3FDDED}"/>
    <dgm:cxn modelId="{3FFF224D-05C9-448E-BEAE-B9D7A216040F}" type="presOf" srcId="{065108A8-FB47-4CA6-89EB-1A1C802980C5}" destId="{44ABB727-0227-4B4E-AEEC-E2A0AFFF7941}" srcOrd="0" destOrd="4" presId="urn:microsoft.com/office/officeart/2005/8/layout/bList2"/>
    <dgm:cxn modelId="{42978A75-CCD0-4F73-BC3B-166D79D90655}" type="presOf" srcId="{5446C919-44D6-43E3-8790-ED02181137FD}" destId="{3CB15FF1-3FB2-4CE7-A753-D793BEB21EDC}" srcOrd="0" destOrd="0" presId="urn:microsoft.com/office/officeart/2005/8/layout/bList2"/>
    <dgm:cxn modelId="{96D13558-24D6-4842-BDE6-171CF5B79571}" srcId="{F2FF9152-B246-4D01-A952-99960626D2EC}" destId="{8A20BDFD-1B7A-4B87-8743-73904FE05214}" srcOrd="1" destOrd="0" parTransId="{0F8FFB2D-9CEB-49F8-9319-2D27C9298A1B}" sibTransId="{6464BFD1-A1A9-4C90-A160-4681EB6A4EED}"/>
    <dgm:cxn modelId="{BA68F17A-D05E-48F0-A76D-E1EBB03D6414}" srcId="{8A20BDFD-1B7A-4B87-8743-73904FE05214}" destId="{6378F0D6-20B9-4B2C-B84C-955B81A3A6E3}" srcOrd="2" destOrd="0" parTransId="{7674E673-5CC6-469D-8FF4-7D543531FCD5}" sibTransId="{6AEAAF9C-F45F-49F6-8D6C-B5B38081300E}"/>
    <dgm:cxn modelId="{28D17188-0EB5-454E-A563-1197A2E957D4}" srcId="{9B6111DA-395D-4996-9AEC-3E5A1D88C539}" destId="{34137057-8AAC-4985-859C-5C47FE87A886}" srcOrd="2" destOrd="0" parTransId="{42A061E6-77D3-4B9D-A944-FC2D969E1FEE}" sibTransId="{E9C06795-90AB-4ABE-91DB-941DC2AE3EEE}"/>
    <dgm:cxn modelId="{AA82D889-648A-4C41-B9DD-C6DC70EC5F26}" srcId="{8A20BDFD-1B7A-4B87-8743-73904FE05214}" destId="{0B80587B-57CB-4A37-905A-862BF01BE97E}" srcOrd="1" destOrd="0" parTransId="{C33DB5C0-EED9-47BE-85C8-C73DD9DF67F1}" sibTransId="{5862D892-6ECD-416B-BE00-43242E7DB21E}"/>
    <dgm:cxn modelId="{089AD2A4-BABC-488C-A793-1427502A2C4D}" type="presOf" srcId="{34137057-8AAC-4985-859C-5C47FE87A886}" destId="{3CB15FF1-3FB2-4CE7-A753-D793BEB21EDC}" srcOrd="0" destOrd="2" presId="urn:microsoft.com/office/officeart/2005/8/layout/bList2"/>
    <dgm:cxn modelId="{96DC08A5-0CE4-44C6-A4F3-2C75D7D69B39}" type="presOf" srcId="{0B80587B-57CB-4A37-905A-862BF01BE97E}" destId="{B76A7E3A-A094-4B59-A5EC-8AE3BF622137}" srcOrd="0" destOrd="1" presId="urn:microsoft.com/office/officeart/2005/8/layout/bList2"/>
    <dgm:cxn modelId="{03982AA5-78F4-45BA-84A9-D7C822F5B1F4}" srcId="{8A20BDFD-1B7A-4B87-8743-73904FE05214}" destId="{8834474D-84E0-4265-9988-B0B18D2F66B8}" srcOrd="3" destOrd="0" parTransId="{7AA2037F-943A-4DC0-9C97-449D306D2FA9}" sibTransId="{93A4D58B-3444-4CCB-A665-589EE8C5CB6E}"/>
    <dgm:cxn modelId="{69E7BABD-E51B-4AC3-B706-59B4F5B4EF42}" srcId="{9B6111DA-395D-4996-9AEC-3E5A1D88C539}" destId="{5446C919-44D6-43E3-8790-ED02181137FD}" srcOrd="0" destOrd="0" parTransId="{376B4533-6081-45BE-A359-241D4B1163EB}" sibTransId="{4E90BD8F-C6FE-4112-9072-AD0EB53603DB}"/>
    <dgm:cxn modelId="{304507C3-3D9D-4C46-B729-6A17880707DB}" type="presOf" srcId="{6378F0D6-20B9-4B2C-B84C-955B81A3A6E3}" destId="{B76A7E3A-A094-4B59-A5EC-8AE3BF622137}" srcOrd="0" destOrd="2" presId="urn:microsoft.com/office/officeart/2005/8/layout/bList2"/>
    <dgm:cxn modelId="{57A7B9C8-3373-46AD-BE90-129033FBEF72}" srcId="{E6147AF7-76EE-44B2-BF53-447A06288CE4}" destId="{065108A8-FB47-4CA6-89EB-1A1C802980C5}" srcOrd="4" destOrd="0" parTransId="{35B2F391-4DB9-48E1-8378-382989D1AAAB}" sibTransId="{C73C17DF-C370-4D8B-84B2-E5513FDC7A45}"/>
    <dgm:cxn modelId="{4798D7CA-1037-493B-95EE-B48622AC6A7E}" srcId="{E6147AF7-76EE-44B2-BF53-447A06288CE4}" destId="{E0531C0F-7CE9-4481-ACC1-01F3A040DE9F}" srcOrd="6" destOrd="0" parTransId="{D7868364-389F-4B49-9BD7-44A7A0C92C7C}" sibTransId="{37FBCC34-7AD6-43E8-834A-E9F4C8543A80}"/>
    <dgm:cxn modelId="{DA9C5ECB-8069-40BC-89A4-00D1FF692E63}" srcId="{8A20BDFD-1B7A-4B87-8743-73904FE05214}" destId="{626D9414-880B-438C-A64A-7BCA773E4734}" srcOrd="0" destOrd="0" parTransId="{8587B899-0B51-4CDF-85C6-D62AB446976D}" sibTransId="{70869CFE-1543-46AD-BE5B-A733C74E760E}"/>
    <dgm:cxn modelId="{99C514D1-5BA8-4B3B-9E81-762688CFA932}" type="presOf" srcId="{BD48CEA5-324E-421B-9E65-BA92C82DCAC1}" destId="{44ABB727-0227-4B4E-AEEC-E2A0AFFF7941}" srcOrd="0" destOrd="3" presId="urn:microsoft.com/office/officeart/2005/8/layout/bList2"/>
    <dgm:cxn modelId="{E4607CD1-F661-4B2B-9037-24EA83D4D7E3}" type="presOf" srcId="{9B6111DA-395D-4996-9AEC-3E5A1D88C539}" destId="{31699169-B4D3-4D3B-AC33-BDBC28A40713}" srcOrd="0" destOrd="0" presId="urn:microsoft.com/office/officeart/2005/8/layout/bList2"/>
    <dgm:cxn modelId="{74E589D1-F2F3-4E25-81ED-825919A844BF}" type="presOf" srcId="{3B43731E-911B-4910-8A3D-D25F84E32130}" destId="{3CB15FF1-3FB2-4CE7-A753-D793BEB21EDC}" srcOrd="0" destOrd="1" presId="urn:microsoft.com/office/officeart/2005/8/layout/bList2"/>
    <dgm:cxn modelId="{A6C2EDD1-E6A4-45B0-A1F1-B0AA01105165}" type="presOf" srcId="{2F93F71F-A465-45A3-9F5B-6D988300721C}" destId="{44ABB727-0227-4B4E-AEEC-E2A0AFFF7941}" srcOrd="0" destOrd="5" presId="urn:microsoft.com/office/officeart/2005/8/layout/bList2"/>
    <dgm:cxn modelId="{A0A75BD4-1556-462D-A2B6-4F93705126BA}" srcId="{E6147AF7-76EE-44B2-BF53-447A06288CE4}" destId="{656207A8-6CFA-41B3-A49E-5C7D47003A31}" srcOrd="2" destOrd="0" parTransId="{49215F75-304A-4D8A-B3F7-9D8DA783E07C}" sibTransId="{C7BA374B-6DAE-491C-AE55-B1DCEBF071FE}"/>
    <dgm:cxn modelId="{47F051DE-996C-41C3-9DCD-A3DE29118F87}" type="presOf" srcId="{E6147AF7-76EE-44B2-BF53-447A06288CE4}" destId="{61F42BC8-C8EB-4288-BB63-57B172316E0D}" srcOrd="0" destOrd="0" presId="urn:microsoft.com/office/officeart/2005/8/layout/bList2"/>
    <dgm:cxn modelId="{B7AAF0E1-D396-4998-BF4D-24785CF8546F}" type="presOf" srcId="{656207A8-6CFA-41B3-A49E-5C7D47003A31}" destId="{44ABB727-0227-4B4E-AEEC-E2A0AFFF7941}" srcOrd="0" destOrd="2" presId="urn:microsoft.com/office/officeart/2005/8/layout/bList2"/>
    <dgm:cxn modelId="{60BE06EF-25C2-40A1-8A08-C8C74D38A62A}" type="presOf" srcId="{1FF86DFF-DF79-4510-A252-AD001CCA130D}" destId="{B76A7E3A-A094-4B59-A5EC-8AE3BF622137}" srcOrd="0" destOrd="4" presId="urn:microsoft.com/office/officeart/2005/8/layout/bList2"/>
    <dgm:cxn modelId="{1615B2F2-DFFE-4FF1-9664-F568E1AA7534}" type="presOf" srcId="{BF9B1DAD-012B-461D-9369-5F2C9D3C86E5}" destId="{44ABB727-0227-4B4E-AEEC-E2A0AFFF7941}" srcOrd="0" destOrd="1" presId="urn:microsoft.com/office/officeart/2005/8/layout/bList2"/>
    <dgm:cxn modelId="{D240DB03-87A8-415C-9288-CC12937DB642}" type="presParOf" srcId="{3623A8B3-05E2-41AD-A9A5-F4F05D2E733F}" destId="{800FD04F-C617-4A8C-89CD-86655E391DF8}" srcOrd="0" destOrd="0" presId="urn:microsoft.com/office/officeart/2005/8/layout/bList2"/>
    <dgm:cxn modelId="{D88D8616-190D-401A-8A60-7B0D2C530B36}" type="presParOf" srcId="{800FD04F-C617-4A8C-89CD-86655E391DF8}" destId="{44ABB727-0227-4B4E-AEEC-E2A0AFFF7941}" srcOrd="0" destOrd="0" presId="urn:microsoft.com/office/officeart/2005/8/layout/bList2"/>
    <dgm:cxn modelId="{5233F80A-B3C6-4EED-8602-A05E377E56B2}" type="presParOf" srcId="{800FD04F-C617-4A8C-89CD-86655E391DF8}" destId="{61F42BC8-C8EB-4288-BB63-57B172316E0D}" srcOrd="1" destOrd="0" presId="urn:microsoft.com/office/officeart/2005/8/layout/bList2"/>
    <dgm:cxn modelId="{CBA39F9B-2225-4F8A-AE4C-1290EE3F8A75}" type="presParOf" srcId="{800FD04F-C617-4A8C-89CD-86655E391DF8}" destId="{C9DADA20-0AF6-4F28-82F6-C2F62A4D35F2}" srcOrd="2" destOrd="0" presId="urn:microsoft.com/office/officeart/2005/8/layout/bList2"/>
    <dgm:cxn modelId="{D47CF65B-A582-4A5A-B78E-0B6C81D35B75}" type="presParOf" srcId="{800FD04F-C617-4A8C-89CD-86655E391DF8}" destId="{1AF67E91-3993-4384-9FBE-7AA900CBDC2E}" srcOrd="3" destOrd="0" presId="urn:microsoft.com/office/officeart/2005/8/layout/bList2"/>
    <dgm:cxn modelId="{F803F04B-5921-426E-B54A-980D030128FC}" type="presParOf" srcId="{3623A8B3-05E2-41AD-A9A5-F4F05D2E733F}" destId="{642340F4-B6CD-4DE3-BB2A-E01454BADA9C}" srcOrd="1" destOrd="0" presId="urn:microsoft.com/office/officeart/2005/8/layout/bList2"/>
    <dgm:cxn modelId="{53A72E65-3BDC-4DD5-8F06-08A92A8C8AB4}" type="presParOf" srcId="{3623A8B3-05E2-41AD-A9A5-F4F05D2E733F}" destId="{926581C0-BD7A-4872-8BFE-6457B3A03844}" srcOrd="2" destOrd="0" presId="urn:microsoft.com/office/officeart/2005/8/layout/bList2"/>
    <dgm:cxn modelId="{FBC16AED-CC49-406F-BC50-A24945EEF507}" type="presParOf" srcId="{926581C0-BD7A-4872-8BFE-6457B3A03844}" destId="{B76A7E3A-A094-4B59-A5EC-8AE3BF622137}" srcOrd="0" destOrd="0" presId="urn:microsoft.com/office/officeart/2005/8/layout/bList2"/>
    <dgm:cxn modelId="{97122EAC-E895-4B52-9AE8-1DDBBC392BF2}" type="presParOf" srcId="{926581C0-BD7A-4872-8BFE-6457B3A03844}" destId="{23311C0E-8B1E-4C16-B127-FDFE21072FE7}" srcOrd="1" destOrd="0" presId="urn:microsoft.com/office/officeart/2005/8/layout/bList2"/>
    <dgm:cxn modelId="{E18B2A69-2BFD-41F3-89A4-8DAE6EC0B740}" type="presParOf" srcId="{926581C0-BD7A-4872-8BFE-6457B3A03844}" destId="{9C36CF29-5843-445C-BD28-827DC5FEF036}" srcOrd="2" destOrd="0" presId="urn:microsoft.com/office/officeart/2005/8/layout/bList2"/>
    <dgm:cxn modelId="{F97969A1-1F57-42A8-9B4A-D5C5D3CE3635}" type="presParOf" srcId="{926581C0-BD7A-4872-8BFE-6457B3A03844}" destId="{1C4C5383-6B92-4A3A-941B-73A67ADE95FA}" srcOrd="3" destOrd="0" presId="urn:microsoft.com/office/officeart/2005/8/layout/bList2"/>
    <dgm:cxn modelId="{87DC2C76-0807-4C2E-86C8-E60617BDD950}" type="presParOf" srcId="{3623A8B3-05E2-41AD-A9A5-F4F05D2E733F}" destId="{F766F3EE-8D04-401D-9026-BEAEE1C6A468}" srcOrd="3" destOrd="0" presId="urn:microsoft.com/office/officeart/2005/8/layout/bList2"/>
    <dgm:cxn modelId="{1F500D6C-C46F-4C1C-BDBC-E6A8EFC2951C}" type="presParOf" srcId="{3623A8B3-05E2-41AD-A9A5-F4F05D2E733F}" destId="{C9958D64-59B9-4F04-B875-643422F613EA}" srcOrd="4" destOrd="0" presId="urn:microsoft.com/office/officeart/2005/8/layout/bList2"/>
    <dgm:cxn modelId="{8E8B8D98-A00B-45BB-AB8F-E423E107045B}" type="presParOf" srcId="{C9958D64-59B9-4F04-B875-643422F613EA}" destId="{3CB15FF1-3FB2-4CE7-A753-D793BEB21EDC}" srcOrd="0" destOrd="0" presId="urn:microsoft.com/office/officeart/2005/8/layout/bList2"/>
    <dgm:cxn modelId="{E1C910CC-5524-4B4E-8101-F5903CDBF08B}" type="presParOf" srcId="{C9958D64-59B9-4F04-B875-643422F613EA}" destId="{31699169-B4D3-4D3B-AC33-BDBC28A40713}" srcOrd="1" destOrd="0" presId="urn:microsoft.com/office/officeart/2005/8/layout/bList2"/>
    <dgm:cxn modelId="{82777CD4-A981-442C-B84C-522E73FA08E0}" type="presParOf" srcId="{C9958D64-59B9-4F04-B875-643422F613EA}" destId="{06229BE5-2E72-475B-B2CD-676E9BC019E1}" srcOrd="2" destOrd="0" presId="urn:microsoft.com/office/officeart/2005/8/layout/bList2"/>
    <dgm:cxn modelId="{7284A7F8-D464-4473-917C-67F4CDB0B491}" type="presParOf" srcId="{C9958D64-59B9-4F04-B875-643422F613EA}" destId="{D5E96035-FF51-48AC-8A19-7BDC40719AE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DBF36-54B7-4AAE-92D8-08D2BDEF3AF9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60A71C0F-689F-4F52-B10F-98E33CEB4B4D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Profesores:</a:t>
          </a:r>
        </a:p>
        <a:p>
          <a:pPr algn="l"/>
          <a:r>
            <a:rPr lang="es-MX" sz="2400" dirty="0"/>
            <a:t>Flexibles y comprometidos. </a:t>
          </a:r>
        </a:p>
      </dgm:t>
    </dgm:pt>
    <dgm:pt modelId="{E0F394C3-B2C3-4EBA-B89E-EAE76976CC3C}" type="parTrans" cxnId="{A0C6CDF4-2F25-4984-A9AB-2741EC181F5C}">
      <dgm:prSet/>
      <dgm:spPr/>
      <dgm:t>
        <a:bodyPr/>
        <a:lstStyle/>
        <a:p>
          <a:pPr algn="l"/>
          <a:endParaRPr lang="es-MX" sz="2400"/>
        </a:p>
      </dgm:t>
    </dgm:pt>
    <dgm:pt modelId="{328019E2-3428-497C-91AA-2C5AAF71D382}" type="sibTrans" cxnId="{A0C6CDF4-2F25-4984-A9AB-2741EC181F5C}">
      <dgm:prSet/>
      <dgm:spPr/>
      <dgm:t>
        <a:bodyPr/>
        <a:lstStyle/>
        <a:p>
          <a:pPr algn="l"/>
          <a:endParaRPr lang="es-MX" sz="2400"/>
        </a:p>
      </dgm:t>
    </dgm:pt>
    <dgm:pt modelId="{8C0FD445-B8EF-4E2B-A714-97874B0A44C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Comunidad educativa: </a:t>
          </a:r>
        </a:p>
        <a:p>
          <a:pPr algn="l"/>
          <a:r>
            <a:rPr lang="es-MX" sz="2400" dirty="0"/>
            <a:t>  Buena comunicación entre escuela y familia.   </a:t>
          </a:r>
        </a:p>
      </dgm:t>
    </dgm:pt>
    <dgm:pt modelId="{7059E473-0CDC-4C15-84AF-B923F0ACBB62}" type="parTrans" cxnId="{5930C3FA-3586-4F8E-BAF5-66ABBBCC6713}">
      <dgm:prSet/>
      <dgm:spPr/>
      <dgm:t>
        <a:bodyPr/>
        <a:lstStyle/>
        <a:p>
          <a:pPr algn="l"/>
          <a:endParaRPr lang="es-MX" sz="2400"/>
        </a:p>
      </dgm:t>
    </dgm:pt>
    <dgm:pt modelId="{A0AB0502-6066-4FBF-92B3-6E5422EF9EA4}" type="sibTrans" cxnId="{5930C3FA-3586-4F8E-BAF5-66ABBBCC6713}">
      <dgm:prSet/>
      <dgm:spPr/>
      <dgm:t>
        <a:bodyPr/>
        <a:lstStyle/>
        <a:p>
          <a:pPr algn="l"/>
          <a:endParaRPr lang="es-MX" sz="2400"/>
        </a:p>
      </dgm:t>
    </dgm:pt>
    <dgm:pt modelId="{240ABCF4-36B0-4EC8-86FC-8F2CCB5FB94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Estudiantes:</a:t>
          </a:r>
        </a:p>
        <a:p>
          <a:pPr algn="just"/>
          <a:r>
            <a:rPr lang="es-MX" sz="2400" dirty="0"/>
            <a:t>Comprometidos y participativos. </a:t>
          </a:r>
        </a:p>
      </dgm:t>
    </dgm:pt>
    <dgm:pt modelId="{26CC85C4-EF18-444E-A5CA-28288B3FF30B}" type="parTrans" cxnId="{ED7B4E79-A70E-4BA5-8128-255B4D182274}">
      <dgm:prSet/>
      <dgm:spPr/>
      <dgm:t>
        <a:bodyPr/>
        <a:lstStyle/>
        <a:p>
          <a:pPr algn="l"/>
          <a:endParaRPr lang="es-MX" sz="2400"/>
        </a:p>
      </dgm:t>
    </dgm:pt>
    <dgm:pt modelId="{824EDE69-5CCB-463E-B909-64642DA0133A}" type="sibTrans" cxnId="{ED7B4E79-A70E-4BA5-8128-255B4D182274}">
      <dgm:prSet/>
      <dgm:spPr/>
      <dgm:t>
        <a:bodyPr/>
        <a:lstStyle/>
        <a:p>
          <a:pPr algn="l"/>
          <a:endParaRPr lang="es-MX" sz="2400"/>
        </a:p>
      </dgm:t>
    </dgm:pt>
    <dgm:pt modelId="{7BE06913-0B0A-41B1-ABF9-CC102596FAB0}" type="pres">
      <dgm:prSet presAssocID="{842DBF36-54B7-4AAE-92D8-08D2BDEF3AF9}" presName="linearFlow" presStyleCnt="0">
        <dgm:presLayoutVars>
          <dgm:dir/>
          <dgm:resizeHandles val="exact"/>
        </dgm:presLayoutVars>
      </dgm:prSet>
      <dgm:spPr/>
    </dgm:pt>
    <dgm:pt modelId="{D2A649FE-2695-4B19-9D35-E12D601E065F}" type="pres">
      <dgm:prSet presAssocID="{60A71C0F-689F-4F52-B10F-98E33CEB4B4D}" presName="composite" presStyleCnt="0"/>
      <dgm:spPr/>
    </dgm:pt>
    <dgm:pt modelId="{A5359316-375E-40D7-89A0-F22321FDCD1F}" type="pres">
      <dgm:prSet presAssocID="{60A71C0F-689F-4F52-B10F-98E33CEB4B4D}" presName="imgShp" presStyleLbl="fgImgPlace1" presStyleIdx="0" presStyleCnt="3" custLinFactX="-91685" custLinFactNeighborX="-100000" custLinFactNeighborY="-47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8B1E1C-793B-4460-B217-05B9C9762B2F}" type="pres">
      <dgm:prSet presAssocID="{60A71C0F-689F-4F52-B10F-98E33CEB4B4D}" presName="txShp" presStyleLbl="node1" presStyleIdx="0" presStyleCnt="3" custFlipHor="0" custScaleX="73514" custScaleY="203353" custLinFactNeighborX="-36852" custLinFactNeighborY="1560">
        <dgm:presLayoutVars>
          <dgm:bulletEnabled val="1"/>
        </dgm:presLayoutVars>
      </dgm:prSet>
      <dgm:spPr/>
    </dgm:pt>
    <dgm:pt modelId="{E16D5854-2678-4525-8363-39A1C64CE73A}" type="pres">
      <dgm:prSet presAssocID="{328019E2-3428-497C-91AA-2C5AAF71D382}" presName="spacing" presStyleCnt="0"/>
      <dgm:spPr/>
    </dgm:pt>
    <dgm:pt modelId="{8D58DEE7-A2D8-47E3-9E48-F38A651EA2AF}" type="pres">
      <dgm:prSet presAssocID="{8C0FD445-B8EF-4E2B-A714-97874B0A44CF}" presName="composite" presStyleCnt="0"/>
      <dgm:spPr/>
    </dgm:pt>
    <dgm:pt modelId="{BDE7C8CA-1C7D-47C4-A061-169FCC9EFBF8}" type="pres">
      <dgm:prSet presAssocID="{8C0FD445-B8EF-4E2B-A714-97874B0A44CF}" presName="imgShp" presStyleLbl="fgImgPlace1" presStyleIdx="1" presStyleCnt="3" custLinFactX="-86579" custLinFactNeighborX="-100000" custLinFactNeighborY="-47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618002C2-4FC0-45E5-B9E0-1F0911217F04}" type="pres">
      <dgm:prSet presAssocID="{8C0FD445-B8EF-4E2B-A714-97874B0A44CF}" presName="txShp" presStyleLbl="node1" presStyleIdx="1" presStyleCnt="3" custScaleX="73094" custScaleY="180774" custLinFactNeighborX="-37728" custLinFactNeighborY="-3834">
        <dgm:presLayoutVars>
          <dgm:bulletEnabled val="1"/>
        </dgm:presLayoutVars>
      </dgm:prSet>
      <dgm:spPr/>
    </dgm:pt>
    <dgm:pt modelId="{961523AA-D2FF-4137-AEB3-27F445DB1B63}" type="pres">
      <dgm:prSet presAssocID="{A0AB0502-6066-4FBF-92B3-6E5422EF9EA4}" presName="spacing" presStyleCnt="0"/>
      <dgm:spPr/>
    </dgm:pt>
    <dgm:pt modelId="{A85D6B19-9C9A-4E23-9D66-534E14CFE9E4}" type="pres">
      <dgm:prSet presAssocID="{240ABCF4-36B0-4EC8-86FC-8F2CCB5FB947}" presName="composite" presStyleCnt="0"/>
      <dgm:spPr/>
    </dgm:pt>
    <dgm:pt modelId="{266C9CD0-6332-4A20-8457-9665A266CF23}" type="pres">
      <dgm:prSet presAssocID="{240ABCF4-36B0-4EC8-86FC-8F2CCB5FB947}" presName="imgShp" presStyleLbl="fgImgPlace1" presStyleIdx="2" presStyleCnt="3" custLinFactX="-71988" custLinFactNeighborX="-100000" custLinFactNeighborY="-99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764763E-5624-434E-8F47-98366664CF3C}" type="pres">
      <dgm:prSet presAssocID="{240ABCF4-36B0-4EC8-86FC-8F2CCB5FB947}" presName="txShp" presStyleLbl="node1" presStyleIdx="2" presStyleCnt="3" custScaleX="71102" custScaleY="203869" custLinFactNeighborX="-36803" custLinFactNeighborY="43698">
        <dgm:presLayoutVars>
          <dgm:bulletEnabled val="1"/>
        </dgm:presLayoutVars>
      </dgm:prSet>
      <dgm:spPr/>
    </dgm:pt>
  </dgm:ptLst>
  <dgm:cxnLst>
    <dgm:cxn modelId="{D3A41E61-D699-4935-B09C-82668519CFFA}" type="presOf" srcId="{8C0FD445-B8EF-4E2B-A714-97874B0A44CF}" destId="{618002C2-4FC0-45E5-B9E0-1F0911217F04}" srcOrd="0" destOrd="0" presId="urn:microsoft.com/office/officeart/2005/8/layout/vList3"/>
    <dgm:cxn modelId="{99AEA070-933A-4768-A00A-D445DBC12783}" type="presOf" srcId="{60A71C0F-689F-4F52-B10F-98E33CEB4B4D}" destId="{1E8B1E1C-793B-4460-B217-05B9C9762B2F}" srcOrd="0" destOrd="0" presId="urn:microsoft.com/office/officeart/2005/8/layout/vList3"/>
    <dgm:cxn modelId="{ED7B4E79-A70E-4BA5-8128-255B4D182274}" srcId="{842DBF36-54B7-4AAE-92D8-08D2BDEF3AF9}" destId="{240ABCF4-36B0-4EC8-86FC-8F2CCB5FB947}" srcOrd="2" destOrd="0" parTransId="{26CC85C4-EF18-444E-A5CA-28288B3FF30B}" sibTransId="{824EDE69-5CCB-463E-B909-64642DA0133A}"/>
    <dgm:cxn modelId="{2ADA3796-FCD2-4CF1-8E0C-DC4457A3F7B7}" type="presOf" srcId="{842DBF36-54B7-4AAE-92D8-08D2BDEF3AF9}" destId="{7BE06913-0B0A-41B1-ABF9-CC102596FAB0}" srcOrd="0" destOrd="0" presId="urn:microsoft.com/office/officeart/2005/8/layout/vList3"/>
    <dgm:cxn modelId="{B5322ADD-3287-46DB-8DAC-66D892EEBC64}" type="presOf" srcId="{240ABCF4-36B0-4EC8-86FC-8F2CCB5FB947}" destId="{7764763E-5624-434E-8F47-98366664CF3C}" srcOrd="0" destOrd="0" presId="urn:microsoft.com/office/officeart/2005/8/layout/vList3"/>
    <dgm:cxn modelId="{A0C6CDF4-2F25-4984-A9AB-2741EC181F5C}" srcId="{842DBF36-54B7-4AAE-92D8-08D2BDEF3AF9}" destId="{60A71C0F-689F-4F52-B10F-98E33CEB4B4D}" srcOrd="0" destOrd="0" parTransId="{E0F394C3-B2C3-4EBA-B89E-EAE76976CC3C}" sibTransId="{328019E2-3428-497C-91AA-2C5AAF71D382}"/>
    <dgm:cxn modelId="{5930C3FA-3586-4F8E-BAF5-66ABBBCC6713}" srcId="{842DBF36-54B7-4AAE-92D8-08D2BDEF3AF9}" destId="{8C0FD445-B8EF-4E2B-A714-97874B0A44CF}" srcOrd="1" destOrd="0" parTransId="{7059E473-0CDC-4C15-84AF-B923F0ACBB62}" sibTransId="{A0AB0502-6066-4FBF-92B3-6E5422EF9EA4}"/>
    <dgm:cxn modelId="{16A205C6-61CD-43BF-AEDB-B51142329C23}" type="presParOf" srcId="{7BE06913-0B0A-41B1-ABF9-CC102596FAB0}" destId="{D2A649FE-2695-4B19-9D35-E12D601E065F}" srcOrd="0" destOrd="0" presId="urn:microsoft.com/office/officeart/2005/8/layout/vList3"/>
    <dgm:cxn modelId="{F9E46B14-39AB-4CDB-8D0A-AD5DDCF1CFB4}" type="presParOf" srcId="{D2A649FE-2695-4B19-9D35-E12D601E065F}" destId="{A5359316-375E-40D7-89A0-F22321FDCD1F}" srcOrd="0" destOrd="0" presId="urn:microsoft.com/office/officeart/2005/8/layout/vList3"/>
    <dgm:cxn modelId="{BFEAE3BD-465C-44D7-9716-92C76E5004BB}" type="presParOf" srcId="{D2A649FE-2695-4B19-9D35-E12D601E065F}" destId="{1E8B1E1C-793B-4460-B217-05B9C9762B2F}" srcOrd="1" destOrd="0" presId="urn:microsoft.com/office/officeart/2005/8/layout/vList3"/>
    <dgm:cxn modelId="{C6A4DD03-1FBD-433E-A0E2-8D93C0B112B0}" type="presParOf" srcId="{7BE06913-0B0A-41B1-ABF9-CC102596FAB0}" destId="{E16D5854-2678-4525-8363-39A1C64CE73A}" srcOrd="1" destOrd="0" presId="urn:microsoft.com/office/officeart/2005/8/layout/vList3"/>
    <dgm:cxn modelId="{60B1A689-5386-4C3A-9F5B-A54945D4FBC5}" type="presParOf" srcId="{7BE06913-0B0A-41B1-ABF9-CC102596FAB0}" destId="{8D58DEE7-A2D8-47E3-9E48-F38A651EA2AF}" srcOrd="2" destOrd="0" presId="urn:microsoft.com/office/officeart/2005/8/layout/vList3"/>
    <dgm:cxn modelId="{D387AF7C-768F-409F-9AE5-8F6B031C175D}" type="presParOf" srcId="{8D58DEE7-A2D8-47E3-9E48-F38A651EA2AF}" destId="{BDE7C8CA-1C7D-47C4-A061-169FCC9EFBF8}" srcOrd="0" destOrd="0" presId="urn:microsoft.com/office/officeart/2005/8/layout/vList3"/>
    <dgm:cxn modelId="{C8573093-4D9F-4E58-9DC7-6FFF330E8A80}" type="presParOf" srcId="{8D58DEE7-A2D8-47E3-9E48-F38A651EA2AF}" destId="{618002C2-4FC0-45E5-B9E0-1F0911217F04}" srcOrd="1" destOrd="0" presId="urn:microsoft.com/office/officeart/2005/8/layout/vList3"/>
    <dgm:cxn modelId="{3CF1CE4D-307E-4018-9574-952D05450AE2}" type="presParOf" srcId="{7BE06913-0B0A-41B1-ABF9-CC102596FAB0}" destId="{961523AA-D2FF-4137-AEB3-27F445DB1B63}" srcOrd="3" destOrd="0" presId="urn:microsoft.com/office/officeart/2005/8/layout/vList3"/>
    <dgm:cxn modelId="{7A57FEB4-7F90-4AE4-B77B-F5517C5B1383}" type="presParOf" srcId="{7BE06913-0B0A-41B1-ABF9-CC102596FAB0}" destId="{A85D6B19-9C9A-4E23-9D66-534E14CFE9E4}" srcOrd="4" destOrd="0" presId="urn:microsoft.com/office/officeart/2005/8/layout/vList3"/>
    <dgm:cxn modelId="{BAE2D191-EA2F-47DF-8748-BD36B4E84D02}" type="presParOf" srcId="{A85D6B19-9C9A-4E23-9D66-534E14CFE9E4}" destId="{266C9CD0-6332-4A20-8457-9665A266CF23}" srcOrd="0" destOrd="0" presId="urn:microsoft.com/office/officeart/2005/8/layout/vList3"/>
    <dgm:cxn modelId="{6A02EA59-94F3-4F4F-9436-3E15AD9CFB19}" type="presParOf" srcId="{A85D6B19-9C9A-4E23-9D66-534E14CFE9E4}" destId="{7764763E-5624-434E-8F47-98366664CF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DBF36-54B7-4AAE-92D8-08D2BDEF3AF9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60A71C0F-689F-4F52-B10F-98E33CEB4B4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Profesores:</a:t>
          </a:r>
        </a:p>
        <a:p>
          <a:pPr algn="l"/>
          <a:r>
            <a:rPr lang="es-MX" sz="2400" dirty="0"/>
            <a:t>Falta de innovación en modalidad a distancia. </a:t>
          </a:r>
        </a:p>
      </dgm:t>
    </dgm:pt>
    <dgm:pt modelId="{E0F394C3-B2C3-4EBA-B89E-EAE76976CC3C}" type="parTrans" cxnId="{A0C6CDF4-2F25-4984-A9AB-2741EC181F5C}">
      <dgm:prSet/>
      <dgm:spPr/>
      <dgm:t>
        <a:bodyPr/>
        <a:lstStyle/>
        <a:p>
          <a:pPr algn="l"/>
          <a:endParaRPr lang="es-MX" sz="1100"/>
        </a:p>
      </dgm:t>
    </dgm:pt>
    <dgm:pt modelId="{328019E2-3428-497C-91AA-2C5AAF71D382}" type="sibTrans" cxnId="{A0C6CDF4-2F25-4984-A9AB-2741EC181F5C}">
      <dgm:prSet/>
      <dgm:spPr/>
      <dgm:t>
        <a:bodyPr/>
        <a:lstStyle/>
        <a:p>
          <a:pPr algn="l"/>
          <a:endParaRPr lang="es-MX" sz="1100"/>
        </a:p>
      </dgm:t>
    </dgm:pt>
    <dgm:pt modelId="{8C0FD445-B8EF-4E2B-A714-97874B0A44CF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Comunidad educativa: </a:t>
          </a:r>
        </a:p>
        <a:p>
          <a:pPr algn="l"/>
          <a:r>
            <a:rPr lang="es-MX" sz="2400" dirty="0"/>
            <a:t>Falta de talleres informativos acerca del uso de tics.  </a:t>
          </a:r>
        </a:p>
      </dgm:t>
    </dgm:pt>
    <dgm:pt modelId="{7059E473-0CDC-4C15-84AF-B923F0ACBB62}" type="parTrans" cxnId="{5930C3FA-3586-4F8E-BAF5-66ABBBCC6713}">
      <dgm:prSet/>
      <dgm:spPr/>
      <dgm:t>
        <a:bodyPr/>
        <a:lstStyle/>
        <a:p>
          <a:pPr algn="l"/>
          <a:endParaRPr lang="es-MX" sz="1100"/>
        </a:p>
      </dgm:t>
    </dgm:pt>
    <dgm:pt modelId="{A0AB0502-6066-4FBF-92B3-6E5422EF9EA4}" type="sibTrans" cxnId="{5930C3FA-3586-4F8E-BAF5-66ABBBCC6713}">
      <dgm:prSet/>
      <dgm:spPr/>
      <dgm:t>
        <a:bodyPr/>
        <a:lstStyle/>
        <a:p>
          <a:pPr algn="l"/>
          <a:endParaRPr lang="es-MX" sz="1100"/>
        </a:p>
      </dgm:t>
    </dgm:pt>
    <dgm:pt modelId="{240ABCF4-36B0-4EC8-86FC-8F2CCB5FB947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MX" sz="2400" b="1" dirty="0"/>
            <a:t>Estudiantes:</a:t>
          </a:r>
        </a:p>
        <a:p>
          <a:pPr algn="just"/>
          <a:r>
            <a:rPr lang="es-MX" sz="2400" dirty="0"/>
            <a:t>Comprometidos y participativos. </a:t>
          </a:r>
        </a:p>
      </dgm:t>
    </dgm:pt>
    <dgm:pt modelId="{26CC85C4-EF18-444E-A5CA-28288B3FF30B}" type="parTrans" cxnId="{ED7B4E79-A70E-4BA5-8128-255B4D182274}">
      <dgm:prSet/>
      <dgm:spPr/>
      <dgm:t>
        <a:bodyPr/>
        <a:lstStyle/>
        <a:p>
          <a:pPr algn="l"/>
          <a:endParaRPr lang="es-MX" sz="1100"/>
        </a:p>
      </dgm:t>
    </dgm:pt>
    <dgm:pt modelId="{824EDE69-5CCB-463E-B909-64642DA0133A}" type="sibTrans" cxnId="{ED7B4E79-A70E-4BA5-8128-255B4D182274}">
      <dgm:prSet/>
      <dgm:spPr/>
      <dgm:t>
        <a:bodyPr/>
        <a:lstStyle/>
        <a:p>
          <a:pPr algn="l"/>
          <a:endParaRPr lang="es-MX" sz="1100"/>
        </a:p>
      </dgm:t>
    </dgm:pt>
    <dgm:pt modelId="{7BE06913-0B0A-41B1-ABF9-CC102596FAB0}" type="pres">
      <dgm:prSet presAssocID="{842DBF36-54B7-4AAE-92D8-08D2BDEF3AF9}" presName="linearFlow" presStyleCnt="0">
        <dgm:presLayoutVars>
          <dgm:dir/>
          <dgm:resizeHandles val="exact"/>
        </dgm:presLayoutVars>
      </dgm:prSet>
      <dgm:spPr/>
    </dgm:pt>
    <dgm:pt modelId="{D2A649FE-2695-4B19-9D35-E12D601E065F}" type="pres">
      <dgm:prSet presAssocID="{60A71C0F-689F-4F52-B10F-98E33CEB4B4D}" presName="composite" presStyleCnt="0"/>
      <dgm:spPr/>
    </dgm:pt>
    <dgm:pt modelId="{A5359316-375E-40D7-89A0-F22321FDCD1F}" type="pres">
      <dgm:prSet presAssocID="{60A71C0F-689F-4F52-B10F-98E33CEB4B4D}" presName="imgShp" presStyleLbl="fgImgPlace1" presStyleIdx="0" presStyleCnt="3" custLinFactX="-21959" custLinFactNeighborX="-100000" custLinFactNeighborY="36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8B1E1C-793B-4460-B217-05B9C9762B2F}" type="pres">
      <dgm:prSet presAssocID="{60A71C0F-689F-4F52-B10F-98E33CEB4B4D}" presName="txShp" presStyleLbl="node1" presStyleIdx="0" presStyleCnt="3" custFlipHor="0" custScaleX="115809" custScaleY="203353" custLinFactNeighborX="-16143" custLinFactNeighborY="765">
        <dgm:presLayoutVars>
          <dgm:bulletEnabled val="1"/>
        </dgm:presLayoutVars>
      </dgm:prSet>
      <dgm:spPr/>
    </dgm:pt>
    <dgm:pt modelId="{E16D5854-2678-4525-8363-39A1C64CE73A}" type="pres">
      <dgm:prSet presAssocID="{328019E2-3428-497C-91AA-2C5AAF71D382}" presName="spacing" presStyleCnt="0"/>
      <dgm:spPr/>
    </dgm:pt>
    <dgm:pt modelId="{8D58DEE7-A2D8-47E3-9E48-F38A651EA2AF}" type="pres">
      <dgm:prSet presAssocID="{8C0FD445-B8EF-4E2B-A714-97874B0A44CF}" presName="composite" presStyleCnt="0"/>
      <dgm:spPr/>
    </dgm:pt>
    <dgm:pt modelId="{BDE7C8CA-1C7D-47C4-A061-169FCC9EFBF8}" type="pres">
      <dgm:prSet presAssocID="{8C0FD445-B8EF-4E2B-A714-97874B0A44CF}" presName="imgShp" presStyleLbl="fgImgPlace1" presStyleIdx="1" presStyleCnt="3" custLinFactX="-2750" custLinFactNeighborX="-100000" custLinFactNeighborY="-23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618002C2-4FC0-45E5-B9E0-1F0911217F04}" type="pres">
      <dgm:prSet presAssocID="{8C0FD445-B8EF-4E2B-A714-97874B0A44CF}" presName="txShp" presStyleLbl="node1" presStyleIdx="1" presStyleCnt="3" custScaleX="116687" custScaleY="251982" custLinFactNeighborX="-37728" custLinFactNeighborY="-3834">
        <dgm:presLayoutVars>
          <dgm:bulletEnabled val="1"/>
        </dgm:presLayoutVars>
      </dgm:prSet>
      <dgm:spPr/>
    </dgm:pt>
    <dgm:pt modelId="{961523AA-D2FF-4137-AEB3-27F445DB1B63}" type="pres">
      <dgm:prSet presAssocID="{A0AB0502-6066-4FBF-92B3-6E5422EF9EA4}" presName="spacing" presStyleCnt="0"/>
      <dgm:spPr/>
    </dgm:pt>
    <dgm:pt modelId="{A85D6B19-9C9A-4E23-9D66-534E14CFE9E4}" type="pres">
      <dgm:prSet presAssocID="{240ABCF4-36B0-4EC8-86FC-8F2CCB5FB947}" presName="composite" presStyleCnt="0"/>
      <dgm:spPr/>
    </dgm:pt>
    <dgm:pt modelId="{266C9CD0-6332-4A20-8457-9665A266CF23}" type="pres">
      <dgm:prSet presAssocID="{240ABCF4-36B0-4EC8-86FC-8F2CCB5FB947}" presName="imgShp" presStyleLbl="fgImgPlace1" presStyleIdx="2" presStyleCnt="3" custLinFactX="-10641" custLinFactNeighborX="-100000" custLinFactNeighborY="-286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7764763E-5624-434E-8F47-98366664CF3C}" type="pres">
      <dgm:prSet presAssocID="{240ABCF4-36B0-4EC8-86FC-8F2CCB5FB947}" presName="txShp" presStyleLbl="node1" presStyleIdx="2" presStyleCnt="3" custScaleX="117797" custScaleY="204892" custLinFactNeighborX="-37233" custLinFactNeighborY="-11815">
        <dgm:presLayoutVars>
          <dgm:bulletEnabled val="1"/>
        </dgm:presLayoutVars>
      </dgm:prSet>
      <dgm:spPr/>
    </dgm:pt>
  </dgm:ptLst>
  <dgm:cxnLst>
    <dgm:cxn modelId="{D3A41E61-D699-4935-B09C-82668519CFFA}" type="presOf" srcId="{8C0FD445-B8EF-4E2B-A714-97874B0A44CF}" destId="{618002C2-4FC0-45E5-B9E0-1F0911217F04}" srcOrd="0" destOrd="0" presId="urn:microsoft.com/office/officeart/2005/8/layout/vList3"/>
    <dgm:cxn modelId="{99AEA070-933A-4768-A00A-D445DBC12783}" type="presOf" srcId="{60A71C0F-689F-4F52-B10F-98E33CEB4B4D}" destId="{1E8B1E1C-793B-4460-B217-05B9C9762B2F}" srcOrd="0" destOrd="0" presId="urn:microsoft.com/office/officeart/2005/8/layout/vList3"/>
    <dgm:cxn modelId="{ED7B4E79-A70E-4BA5-8128-255B4D182274}" srcId="{842DBF36-54B7-4AAE-92D8-08D2BDEF3AF9}" destId="{240ABCF4-36B0-4EC8-86FC-8F2CCB5FB947}" srcOrd="2" destOrd="0" parTransId="{26CC85C4-EF18-444E-A5CA-28288B3FF30B}" sibTransId="{824EDE69-5CCB-463E-B909-64642DA0133A}"/>
    <dgm:cxn modelId="{2ADA3796-FCD2-4CF1-8E0C-DC4457A3F7B7}" type="presOf" srcId="{842DBF36-54B7-4AAE-92D8-08D2BDEF3AF9}" destId="{7BE06913-0B0A-41B1-ABF9-CC102596FAB0}" srcOrd="0" destOrd="0" presId="urn:microsoft.com/office/officeart/2005/8/layout/vList3"/>
    <dgm:cxn modelId="{B5322ADD-3287-46DB-8DAC-66D892EEBC64}" type="presOf" srcId="{240ABCF4-36B0-4EC8-86FC-8F2CCB5FB947}" destId="{7764763E-5624-434E-8F47-98366664CF3C}" srcOrd="0" destOrd="0" presId="urn:microsoft.com/office/officeart/2005/8/layout/vList3"/>
    <dgm:cxn modelId="{A0C6CDF4-2F25-4984-A9AB-2741EC181F5C}" srcId="{842DBF36-54B7-4AAE-92D8-08D2BDEF3AF9}" destId="{60A71C0F-689F-4F52-B10F-98E33CEB4B4D}" srcOrd="0" destOrd="0" parTransId="{E0F394C3-B2C3-4EBA-B89E-EAE76976CC3C}" sibTransId="{328019E2-3428-497C-91AA-2C5AAF71D382}"/>
    <dgm:cxn modelId="{5930C3FA-3586-4F8E-BAF5-66ABBBCC6713}" srcId="{842DBF36-54B7-4AAE-92D8-08D2BDEF3AF9}" destId="{8C0FD445-B8EF-4E2B-A714-97874B0A44CF}" srcOrd="1" destOrd="0" parTransId="{7059E473-0CDC-4C15-84AF-B923F0ACBB62}" sibTransId="{A0AB0502-6066-4FBF-92B3-6E5422EF9EA4}"/>
    <dgm:cxn modelId="{16A205C6-61CD-43BF-AEDB-B51142329C23}" type="presParOf" srcId="{7BE06913-0B0A-41B1-ABF9-CC102596FAB0}" destId="{D2A649FE-2695-4B19-9D35-E12D601E065F}" srcOrd="0" destOrd="0" presId="urn:microsoft.com/office/officeart/2005/8/layout/vList3"/>
    <dgm:cxn modelId="{F9E46B14-39AB-4CDB-8D0A-AD5DDCF1CFB4}" type="presParOf" srcId="{D2A649FE-2695-4B19-9D35-E12D601E065F}" destId="{A5359316-375E-40D7-89A0-F22321FDCD1F}" srcOrd="0" destOrd="0" presId="urn:microsoft.com/office/officeart/2005/8/layout/vList3"/>
    <dgm:cxn modelId="{BFEAE3BD-465C-44D7-9716-92C76E5004BB}" type="presParOf" srcId="{D2A649FE-2695-4B19-9D35-E12D601E065F}" destId="{1E8B1E1C-793B-4460-B217-05B9C9762B2F}" srcOrd="1" destOrd="0" presId="urn:microsoft.com/office/officeart/2005/8/layout/vList3"/>
    <dgm:cxn modelId="{C6A4DD03-1FBD-433E-A0E2-8D93C0B112B0}" type="presParOf" srcId="{7BE06913-0B0A-41B1-ABF9-CC102596FAB0}" destId="{E16D5854-2678-4525-8363-39A1C64CE73A}" srcOrd="1" destOrd="0" presId="urn:microsoft.com/office/officeart/2005/8/layout/vList3"/>
    <dgm:cxn modelId="{60B1A689-5386-4C3A-9F5B-A54945D4FBC5}" type="presParOf" srcId="{7BE06913-0B0A-41B1-ABF9-CC102596FAB0}" destId="{8D58DEE7-A2D8-47E3-9E48-F38A651EA2AF}" srcOrd="2" destOrd="0" presId="urn:microsoft.com/office/officeart/2005/8/layout/vList3"/>
    <dgm:cxn modelId="{D387AF7C-768F-409F-9AE5-8F6B031C175D}" type="presParOf" srcId="{8D58DEE7-A2D8-47E3-9E48-F38A651EA2AF}" destId="{BDE7C8CA-1C7D-47C4-A061-169FCC9EFBF8}" srcOrd="0" destOrd="0" presId="urn:microsoft.com/office/officeart/2005/8/layout/vList3"/>
    <dgm:cxn modelId="{C8573093-4D9F-4E58-9DC7-6FFF330E8A80}" type="presParOf" srcId="{8D58DEE7-A2D8-47E3-9E48-F38A651EA2AF}" destId="{618002C2-4FC0-45E5-B9E0-1F0911217F04}" srcOrd="1" destOrd="0" presId="urn:microsoft.com/office/officeart/2005/8/layout/vList3"/>
    <dgm:cxn modelId="{3CF1CE4D-307E-4018-9574-952D05450AE2}" type="presParOf" srcId="{7BE06913-0B0A-41B1-ABF9-CC102596FAB0}" destId="{961523AA-D2FF-4137-AEB3-27F445DB1B63}" srcOrd="3" destOrd="0" presId="urn:microsoft.com/office/officeart/2005/8/layout/vList3"/>
    <dgm:cxn modelId="{7A57FEB4-7F90-4AE4-B77B-F5517C5B1383}" type="presParOf" srcId="{7BE06913-0B0A-41B1-ABF9-CC102596FAB0}" destId="{A85D6B19-9C9A-4E23-9D66-534E14CFE9E4}" srcOrd="4" destOrd="0" presId="urn:microsoft.com/office/officeart/2005/8/layout/vList3"/>
    <dgm:cxn modelId="{BAE2D191-EA2F-47DF-8748-BD36B4E84D02}" type="presParOf" srcId="{A85D6B19-9C9A-4E23-9D66-534E14CFE9E4}" destId="{266C9CD0-6332-4A20-8457-9665A266CF23}" srcOrd="0" destOrd="0" presId="urn:microsoft.com/office/officeart/2005/8/layout/vList3"/>
    <dgm:cxn modelId="{6A02EA59-94F3-4F4F-9436-3E15AD9CFB19}" type="presParOf" srcId="{A85D6B19-9C9A-4E23-9D66-534E14CFE9E4}" destId="{7764763E-5624-434E-8F47-98366664CF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67058B-25CD-4DC0-803F-A91B32E1D9F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2D2462-EB7B-4B8F-94D5-BB522C2B14DF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/>
            <a:t>Contexto familiar del curso asignado.</a:t>
          </a:r>
        </a:p>
      </dgm:t>
    </dgm:pt>
    <dgm:pt modelId="{DC4F644D-1D1B-42E0-A911-530721E0D8A2}" type="parTrans" cxnId="{1F41C3D5-C492-49A6-B338-F703925039CF}">
      <dgm:prSet/>
      <dgm:spPr/>
      <dgm:t>
        <a:bodyPr/>
        <a:lstStyle/>
        <a:p>
          <a:endParaRPr lang="es-MX"/>
        </a:p>
      </dgm:t>
    </dgm:pt>
    <dgm:pt modelId="{F371EB0B-A69A-45D4-90DF-D0554A511341}" type="sibTrans" cxnId="{1F41C3D5-C492-49A6-B338-F703925039CF}">
      <dgm:prSet/>
      <dgm:spPr/>
      <dgm:t>
        <a:bodyPr/>
        <a:lstStyle/>
        <a:p>
          <a:endParaRPr lang="es-MX"/>
        </a:p>
      </dgm:t>
    </dgm:pt>
    <dgm:pt modelId="{7FB81B85-43F5-4808-880E-686215E7C39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Curso: 4° básico.</a:t>
          </a:r>
        </a:p>
        <a:p>
          <a:r>
            <a:rPr lang="es-MX" dirty="0"/>
            <a:t>Compuesto por 18 estudiantes.</a:t>
          </a:r>
        </a:p>
      </dgm:t>
    </dgm:pt>
    <dgm:pt modelId="{3B95D1D7-3BEC-499B-A9A4-914F3FC0F72F}" type="parTrans" cxnId="{1CBC6F32-A56D-4B36-9D97-5DA5C105775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3FABBE9F-3C3A-43D8-B85C-662D4CDE993D}" type="sibTrans" cxnId="{1CBC6F32-A56D-4B36-9D97-5DA5C1057756}">
      <dgm:prSet/>
      <dgm:spPr/>
      <dgm:t>
        <a:bodyPr/>
        <a:lstStyle/>
        <a:p>
          <a:endParaRPr lang="es-MX"/>
        </a:p>
      </dgm:t>
    </dgm:pt>
    <dgm:pt modelId="{079B39AF-27AE-461E-AD03-71A8B7026A9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Familias nuclear, monoparental y extendidas.</a:t>
          </a:r>
        </a:p>
      </dgm:t>
    </dgm:pt>
    <dgm:pt modelId="{869CAEE2-4765-453F-A529-5ACA2EBC84A7}" type="parTrans" cxnId="{7944EC24-02EA-449B-A2ED-540A1C153E49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3AE8495F-11B3-4B59-8720-2DD0FFC8A75E}" type="sibTrans" cxnId="{7944EC24-02EA-449B-A2ED-540A1C153E49}">
      <dgm:prSet/>
      <dgm:spPr/>
      <dgm:t>
        <a:bodyPr/>
        <a:lstStyle/>
        <a:p>
          <a:endParaRPr lang="es-MX"/>
        </a:p>
      </dgm:t>
    </dgm:pt>
    <dgm:pt modelId="{9ECD61E8-F1A7-4D2A-B74B-960D6F49054D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b="1" dirty="0"/>
            <a:t>Necesidades del contexto familiar social para procesos de inclusión y aprendizaje.</a:t>
          </a:r>
        </a:p>
      </dgm:t>
    </dgm:pt>
    <dgm:pt modelId="{570B2818-382E-4ECC-8E24-A02C3ACACD89}" type="parTrans" cxnId="{06E9F865-1340-4C9F-A037-C0F43BB0BFF9}">
      <dgm:prSet/>
      <dgm:spPr/>
      <dgm:t>
        <a:bodyPr/>
        <a:lstStyle/>
        <a:p>
          <a:endParaRPr lang="es-MX"/>
        </a:p>
      </dgm:t>
    </dgm:pt>
    <dgm:pt modelId="{16C1B658-75EB-438A-8FBC-33FF63DF6991}" type="sibTrans" cxnId="{06E9F865-1340-4C9F-A037-C0F43BB0BFF9}">
      <dgm:prSet/>
      <dgm:spPr/>
      <dgm:t>
        <a:bodyPr/>
        <a:lstStyle/>
        <a:p>
          <a:endParaRPr lang="es-MX"/>
        </a:p>
      </dgm:t>
    </dgm:pt>
    <dgm:pt modelId="{5AB19350-622B-4117-A0F4-6745A03A6949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Fomento de apoyo y participación en modalidad a distancia.</a:t>
          </a:r>
        </a:p>
      </dgm:t>
    </dgm:pt>
    <dgm:pt modelId="{46F59121-EEF4-4359-871F-7A94723B042B}" type="parTrans" cxnId="{46FDF44A-09DA-4679-BA0E-DED2C5827127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CEB5BFF6-1C0F-4F00-B15E-9CAF2A662A04}" type="sibTrans" cxnId="{46FDF44A-09DA-4679-BA0E-DED2C5827127}">
      <dgm:prSet/>
      <dgm:spPr/>
      <dgm:t>
        <a:bodyPr/>
        <a:lstStyle/>
        <a:p>
          <a:endParaRPr lang="es-MX"/>
        </a:p>
      </dgm:t>
    </dgm:pt>
    <dgm:pt modelId="{CA38C277-39ED-43BE-9054-49FBFCCEC477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Falta de información acerca del uso de tics.</a:t>
          </a:r>
        </a:p>
      </dgm:t>
    </dgm:pt>
    <dgm:pt modelId="{B7495E94-3E70-4325-8BCA-4220BE47F910}" type="parTrans" cxnId="{3917601E-3DE3-46CC-9DC9-AB0211F9273B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0519D16A-47F5-4152-982F-B5CE9362A569}" type="sibTrans" cxnId="{3917601E-3DE3-46CC-9DC9-AB0211F9273B}">
      <dgm:prSet/>
      <dgm:spPr/>
      <dgm:t>
        <a:bodyPr/>
        <a:lstStyle/>
        <a:p>
          <a:endParaRPr lang="es-MX"/>
        </a:p>
      </dgm:t>
    </dgm:pt>
    <dgm:pt modelId="{6BB37738-D1EC-4059-A475-8AEBEB16C8B2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Índice de vulnerabilidad medio-bajo.</a:t>
          </a:r>
        </a:p>
      </dgm:t>
    </dgm:pt>
    <dgm:pt modelId="{B459A568-AE6E-406F-BC51-481FF1D9F448}" type="parTrans" cxnId="{DE67328D-028C-439C-AFB8-8E5DBF690327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E54785C7-0B71-4C5E-8371-3A42A3D41201}" type="sibTrans" cxnId="{DE67328D-028C-439C-AFB8-8E5DBF690327}">
      <dgm:prSet/>
      <dgm:spPr/>
      <dgm:t>
        <a:bodyPr/>
        <a:lstStyle/>
        <a:p>
          <a:endParaRPr lang="es-MX"/>
        </a:p>
      </dgm:t>
    </dgm:pt>
    <dgm:pt modelId="{C3FC98D8-C5D6-4DEB-9043-0DE3D6EB319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Involucrarse en el proceso educativo.</a:t>
          </a:r>
        </a:p>
      </dgm:t>
    </dgm:pt>
    <dgm:pt modelId="{A2D85E1D-CF51-46B1-8EF0-0A6FE7752D3B}" type="parTrans" cxnId="{6A966A8C-0540-432C-B579-8C22A4A7BCA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A36A0DA8-2009-4867-A484-DB6C0DD881AD}" type="sibTrans" cxnId="{6A966A8C-0540-432C-B579-8C22A4A7BCAB}">
      <dgm:prSet/>
      <dgm:spPr/>
      <dgm:t>
        <a:bodyPr/>
        <a:lstStyle/>
        <a:p>
          <a:endParaRPr lang="es-MX"/>
        </a:p>
      </dgm:t>
    </dgm:pt>
    <dgm:pt modelId="{689EAF34-35E9-4C57-8643-C0AF3E62EC6B}" type="pres">
      <dgm:prSet presAssocID="{9267058B-25CD-4DC0-803F-A91B32E1D9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67B5AE-FF88-44D4-B35C-5082F069DB75}" type="pres">
      <dgm:prSet presAssocID="{B52D2462-EB7B-4B8F-94D5-BB522C2B14DF}" presName="root" presStyleCnt="0"/>
      <dgm:spPr/>
    </dgm:pt>
    <dgm:pt modelId="{6563F424-6350-4A5F-B9D6-EE7A6287E9AB}" type="pres">
      <dgm:prSet presAssocID="{B52D2462-EB7B-4B8F-94D5-BB522C2B14DF}" presName="rootComposite" presStyleCnt="0"/>
      <dgm:spPr/>
    </dgm:pt>
    <dgm:pt modelId="{A7B37C31-D1C2-4CC8-A32E-4D32EDED2E4C}" type="pres">
      <dgm:prSet presAssocID="{B52D2462-EB7B-4B8F-94D5-BB522C2B14DF}" presName="rootText" presStyleLbl="node1" presStyleIdx="0" presStyleCnt="2" custScaleX="119957" custScaleY="113651" custLinFactNeighborX="-33206" custLinFactNeighborY="-5698"/>
      <dgm:spPr/>
    </dgm:pt>
    <dgm:pt modelId="{3C75AAC0-720A-4F2A-BB30-5E2CFB3570C1}" type="pres">
      <dgm:prSet presAssocID="{B52D2462-EB7B-4B8F-94D5-BB522C2B14DF}" presName="rootConnector" presStyleLbl="node1" presStyleIdx="0" presStyleCnt="2"/>
      <dgm:spPr/>
    </dgm:pt>
    <dgm:pt modelId="{A7AC147C-90FC-4E8C-9254-A5E2A00A6581}" type="pres">
      <dgm:prSet presAssocID="{B52D2462-EB7B-4B8F-94D5-BB522C2B14DF}" presName="childShape" presStyleCnt="0"/>
      <dgm:spPr/>
    </dgm:pt>
    <dgm:pt modelId="{9772B357-6473-4EB9-B2CE-307F85FEE40B}" type="pres">
      <dgm:prSet presAssocID="{3B95D1D7-3BEC-499B-A9A4-914F3FC0F72F}" presName="Name13" presStyleLbl="parChTrans1D2" presStyleIdx="0" presStyleCnt="6"/>
      <dgm:spPr/>
    </dgm:pt>
    <dgm:pt modelId="{C642C336-CE40-4D43-97BC-A351A9247CFE}" type="pres">
      <dgm:prSet presAssocID="{7FB81B85-43F5-4808-880E-686215E7C397}" presName="childText" presStyleLbl="bgAcc1" presStyleIdx="0" presStyleCnt="6" custScaleX="134060" custScaleY="108683" custLinFactNeighborX="-25531" custLinFactNeighborY="2246">
        <dgm:presLayoutVars>
          <dgm:bulletEnabled val="1"/>
        </dgm:presLayoutVars>
      </dgm:prSet>
      <dgm:spPr/>
    </dgm:pt>
    <dgm:pt modelId="{94C8EC75-05E1-45F1-B33F-2134520B03A7}" type="pres">
      <dgm:prSet presAssocID="{869CAEE2-4765-453F-A529-5ACA2EBC84A7}" presName="Name13" presStyleLbl="parChTrans1D2" presStyleIdx="1" presStyleCnt="6"/>
      <dgm:spPr/>
    </dgm:pt>
    <dgm:pt modelId="{A06AC51C-50AB-4BC9-A473-AAF028953A1F}" type="pres">
      <dgm:prSet presAssocID="{079B39AF-27AE-461E-AD03-71A8B7026A9A}" presName="childText" presStyleLbl="bgAcc1" presStyleIdx="1" presStyleCnt="6" custScaleX="131655" custScaleY="104837" custLinFactNeighborX="-24500" custLinFactNeighborY="-3851">
        <dgm:presLayoutVars>
          <dgm:bulletEnabled val="1"/>
        </dgm:presLayoutVars>
      </dgm:prSet>
      <dgm:spPr/>
    </dgm:pt>
    <dgm:pt modelId="{28BD9C71-A33C-4B46-AA36-BF9D786BA730}" type="pres">
      <dgm:prSet presAssocID="{B459A568-AE6E-406F-BC51-481FF1D9F448}" presName="Name13" presStyleLbl="parChTrans1D2" presStyleIdx="2" presStyleCnt="6"/>
      <dgm:spPr/>
    </dgm:pt>
    <dgm:pt modelId="{1C05B107-DA6F-4759-8544-2DABA4A154BC}" type="pres">
      <dgm:prSet presAssocID="{6BB37738-D1EC-4059-A475-8AEBEB16C8B2}" presName="childText" presStyleLbl="bgAcc1" presStyleIdx="2" presStyleCnt="6" custScaleX="133651" custScaleY="100110" custLinFactNeighborX="-24826" custLinFactNeighborY="-11562">
        <dgm:presLayoutVars>
          <dgm:bulletEnabled val="1"/>
        </dgm:presLayoutVars>
      </dgm:prSet>
      <dgm:spPr/>
    </dgm:pt>
    <dgm:pt modelId="{540F4990-7357-44BA-BD66-960D9B9D9DFB}" type="pres">
      <dgm:prSet presAssocID="{9ECD61E8-F1A7-4D2A-B74B-960D6F49054D}" presName="root" presStyleCnt="0"/>
      <dgm:spPr/>
    </dgm:pt>
    <dgm:pt modelId="{7CBAE051-6A75-46B9-B895-BB19A724F866}" type="pres">
      <dgm:prSet presAssocID="{9ECD61E8-F1A7-4D2A-B74B-960D6F49054D}" presName="rootComposite" presStyleCnt="0"/>
      <dgm:spPr/>
    </dgm:pt>
    <dgm:pt modelId="{C1CC3E25-4816-4266-8B23-13E8FFE0A639}" type="pres">
      <dgm:prSet presAssocID="{9ECD61E8-F1A7-4D2A-B74B-960D6F49054D}" presName="rootText" presStyleLbl="node1" presStyleIdx="1" presStyleCnt="2" custLinFactNeighborX="18639" custLinFactNeighborY="3010"/>
      <dgm:spPr/>
    </dgm:pt>
    <dgm:pt modelId="{20095085-FD09-4C55-BDD6-B8B1A4C6F64E}" type="pres">
      <dgm:prSet presAssocID="{9ECD61E8-F1A7-4D2A-B74B-960D6F49054D}" presName="rootConnector" presStyleLbl="node1" presStyleIdx="1" presStyleCnt="2"/>
      <dgm:spPr/>
    </dgm:pt>
    <dgm:pt modelId="{22AE1059-65C1-474D-89A7-EE49B3B74975}" type="pres">
      <dgm:prSet presAssocID="{9ECD61E8-F1A7-4D2A-B74B-960D6F49054D}" presName="childShape" presStyleCnt="0"/>
      <dgm:spPr/>
    </dgm:pt>
    <dgm:pt modelId="{1FE52183-9609-4220-93F0-7B13E7574849}" type="pres">
      <dgm:prSet presAssocID="{46F59121-EEF4-4359-871F-7A94723B042B}" presName="Name13" presStyleLbl="parChTrans1D2" presStyleIdx="3" presStyleCnt="6"/>
      <dgm:spPr/>
    </dgm:pt>
    <dgm:pt modelId="{A0700982-86CA-468E-83B1-C8DC095EA893}" type="pres">
      <dgm:prSet presAssocID="{5AB19350-622B-4117-A0F4-6745A03A6949}" presName="childText" presStyleLbl="bgAcc1" presStyleIdx="3" presStyleCnt="6" custScaleX="129198" custLinFactNeighborX="64016" custLinFactNeighborY="6907">
        <dgm:presLayoutVars>
          <dgm:bulletEnabled val="1"/>
        </dgm:presLayoutVars>
      </dgm:prSet>
      <dgm:spPr/>
    </dgm:pt>
    <dgm:pt modelId="{DEBAE7A8-668C-4285-A2CD-9A57CBBADE11}" type="pres">
      <dgm:prSet presAssocID="{B7495E94-3E70-4325-8BCA-4220BE47F910}" presName="Name13" presStyleLbl="parChTrans1D2" presStyleIdx="4" presStyleCnt="6"/>
      <dgm:spPr/>
    </dgm:pt>
    <dgm:pt modelId="{56C00673-E218-44A9-8DA6-AD59AC2A3B5B}" type="pres">
      <dgm:prSet presAssocID="{CA38C277-39ED-43BE-9054-49FBFCCEC477}" presName="childText" presStyleLbl="bgAcc1" presStyleIdx="4" presStyleCnt="6" custScaleX="132342" custLinFactNeighborX="62353" custLinFactNeighborY="5438">
        <dgm:presLayoutVars>
          <dgm:bulletEnabled val="1"/>
        </dgm:presLayoutVars>
      </dgm:prSet>
      <dgm:spPr/>
    </dgm:pt>
    <dgm:pt modelId="{FE9A6BA4-318E-4213-B5F8-4B6BDC8A71A3}" type="pres">
      <dgm:prSet presAssocID="{A2D85E1D-CF51-46B1-8EF0-0A6FE7752D3B}" presName="Name13" presStyleLbl="parChTrans1D2" presStyleIdx="5" presStyleCnt="6"/>
      <dgm:spPr/>
    </dgm:pt>
    <dgm:pt modelId="{BA22D1FA-C538-4041-8BC4-BE773BCDE20F}" type="pres">
      <dgm:prSet presAssocID="{C3FC98D8-C5D6-4DEB-9043-0DE3D6EB3193}" presName="childText" presStyleLbl="bgAcc1" presStyleIdx="5" presStyleCnt="6" custScaleX="135496" custLinFactNeighborX="64016" custLinFactNeighborY="9344">
        <dgm:presLayoutVars>
          <dgm:bulletEnabled val="1"/>
        </dgm:presLayoutVars>
      </dgm:prSet>
      <dgm:spPr/>
    </dgm:pt>
  </dgm:ptLst>
  <dgm:cxnLst>
    <dgm:cxn modelId="{B2A5EC0A-9175-47AE-B572-1820204624ED}" type="presOf" srcId="{869CAEE2-4765-453F-A529-5ACA2EBC84A7}" destId="{94C8EC75-05E1-45F1-B33F-2134520B03A7}" srcOrd="0" destOrd="0" presId="urn:microsoft.com/office/officeart/2005/8/layout/hierarchy3"/>
    <dgm:cxn modelId="{F0157D0F-AEC5-4923-89EA-40243B354C34}" type="presOf" srcId="{C3FC98D8-C5D6-4DEB-9043-0DE3D6EB3193}" destId="{BA22D1FA-C538-4041-8BC4-BE773BCDE20F}" srcOrd="0" destOrd="0" presId="urn:microsoft.com/office/officeart/2005/8/layout/hierarchy3"/>
    <dgm:cxn modelId="{1D87CB1C-A23E-4C0B-AC23-FD9936F54D06}" type="presOf" srcId="{CA38C277-39ED-43BE-9054-49FBFCCEC477}" destId="{56C00673-E218-44A9-8DA6-AD59AC2A3B5B}" srcOrd="0" destOrd="0" presId="urn:microsoft.com/office/officeart/2005/8/layout/hierarchy3"/>
    <dgm:cxn modelId="{3917601E-3DE3-46CC-9DC9-AB0211F9273B}" srcId="{9ECD61E8-F1A7-4D2A-B74B-960D6F49054D}" destId="{CA38C277-39ED-43BE-9054-49FBFCCEC477}" srcOrd="1" destOrd="0" parTransId="{B7495E94-3E70-4325-8BCA-4220BE47F910}" sibTransId="{0519D16A-47F5-4152-982F-B5CE9362A569}"/>
    <dgm:cxn modelId="{7944EC24-02EA-449B-A2ED-540A1C153E49}" srcId="{B52D2462-EB7B-4B8F-94D5-BB522C2B14DF}" destId="{079B39AF-27AE-461E-AD03-71A8B7026A9A}" srcOrd="1" destOrd="0" parTransId="{869CAEE2-4765-453F-A529-5ACA2EBC84A7}" sibTransId="{3AE8495F-11B3-4B59-8720-2DD0FFC8A75E}"/>
    <dgm:cxn modelId="{A73E0B2A-A1C4-4B4C-9CEB-3DCB1F1CD8C7}" type="presOf" srcId="{7FB81B85-43F5-4808-880E-686215E7C397}" destId="{C642C336-CE40-4D43-97BC-A351A9247CFE}" srcOrd="0" destOrd="0" presId="urn:microsoft.com/office/officeart/2005/8/layout/hierarchy3"/>
    <dgm:cxn modelId="{1CBC6F32-A56D-4B36-9D97-5DA5C1057756}" srcId="{B52D2462-EB7B-4B8F-94D5-BB522C2B14DF}" destId="{7FB81B85-43F5-4808-880E-686215E7C397}" srcOrd="0" destOrd="0" parTransId="{3B95D1D7-3BEC-499B-A9A4-914F3FC0F72F}" sibTransId="{3FABBE9F-3C3A-43D8-B85C-662D4CDE993D}"/>
    <dgm:cxn modelId="{B05BC236-8922-42E7-96C6-9404F4EF01E5}" type="presOf" srcId="{9ECD61E8-F1A7-4D2A-B74B-960D6F49054D}" destId="{20095085-FD09-4C55-BDD6-B8B1A4C6F64E}" srcOrd="1" destOrd="0" presId="urn:microsoft.com/office/officeart/2005/8/layout/hierarchy3"/>
    <dgm:cxn modelId="{95FBEE5C-1FF5-489F-9CC4-649B02709C98}" type="presOf" srcId="{B52D2462-EB7B-4B8F-94D5-BB522C2B14DF}" destId="{3C75AAC0-720A-4F2A-BB30-5E2CFB3570C1}" srcOrd="1" destOrd="0" presId="urn:microsoft.com/office/officeart/2005/8/layout/hierarchy3"/>
    <dgm:cxn modelId="{E2015A5E-E459-4F02-8923-3655595EC603}" type="presOf" srcId="{A2D85E1D-CF51-46B1-8EF0-0A6FE7752D3B}" destId="{FE9A6BA4-318E-4213-B5F8-4B6BDC8A71A3}" srcOrd="0" destOrd="0" presId="urn:microsoft.com/office/officeart/2005/8/layout/hierarchy3"/>
    <dgm:cxn modelId="{3123D042-54EA-40EB-8ECC-C82AEFF99A51}" type="presOf" srcId="{B7495E94-3E70-4325-8BCA-4220BE47F910}" destId="{DEBAE7A8-668C-4285-A2CD-9A57CBBADE11}" srcOrd="0" destOrd="0" presId="urn:microsoft.com/office/officeart/2005/8/layout/hierarchy3"/>
    <dgm:cxn modelId="{D0E29F45-CCE5-4057-BA47-6EF0F65304AD}" type="presOf" srcId="{B459A568-AE6E-406F-BC51-481FF1D9F448}" destId="{28BD9C71-A33C-4B46-AA36-BF9D786BA730}" srcOrd="0" destOrd="0" presId="urn:microsoft.com/office/officeart/2005/8/layout/hierarchy3"/>
    <dgm:cxn modelId="{E101CD45-F949-40FB-8197-45EFE272D3FE}" type="presOf" srcId="{B52D2462-EB7B-4B8F-94D5-BB522C2B14DF}" destId="{A7B37C31-D1C2-4CC8-A32E-4D32EDED2E4C}" srcOrd="0" destOrd="0" presId="urn:microsoft.com/office/officeart/2005/8/layout/hierarchy3"/>
    <dgm:cxn modelId="{06E9F865-1340-4C9F-A037-C0F43BB0BFF9}" srcId="{9267058B-25CD-4DC0-803F-A91B32E1D9F0}" destId="{9ECD61E8-F1A7-4D2A-B74B-960D6F49054D}" srcOrd="1" destOrd="0" parTransId="{570B2818-382E-4ECC-8E24-A02C3ACACD89}" sibTransId="{16C1B658-75EB-438A-8FBC-33FF63DF6991}"/>
    <dgm:cxn modelId="{9B856248-4E93-48ED-8B98-37D5CB5694CA}" type="presOf" srcId="{5AB19350-622B-4117-A0F4-6745A03A6949}" destId="{A0700982-86CA-468E-83B1-C8DC095EA893}" srcOrd="0" destOrd="0" presId="urn:microsoft.com/office/officeart/2005/8/layout/hierarchy3"/>
    <dgm:cxn modelId="{46FDF44A-09DA-4679-BA0E-DED2C5827127}" srcId="{9ECD61E8-F1A7-4D2A-B74B-960D6F49054D}" destId="{5AB19350-622B-4117-A0F4-6745A03A6949}" srcOrd="0" destOrd="0" parTransId="{46F59121-EEF4-4359-871F-7A94723B042B}" sibTransId="{CEB5BFF6-1C0F-4F00-B15E-9CAF2A662A04}"/>
    <dgm:cxn modelId="{222C0350-1FE5-49C2-85EE-B1EB6454172A}" type="presOf" srcId="{3B95D1D7-3BEC-499B-A9A4-914F3FC0F72F}" destId="{9772B357-6473-4EB9-B2CE-307F85FEE40B}" srcOrd="0" destOrd="0" presId="urn:microsoft.com/office/officeart/2005/8/layout/hierarchy3"/>
    <dgm:cxn modelId="{6A56EE54-285C-4174-832A-EC8C56CB7D28}" type="presOf" srcId="{6BB37738-D1EC-4059-A475-8AEBEB16C8B2}" destId="{1C05B107-DA6F-4759-8544-2DABA4A154BC}" srcOrd="0" destOrd="0" presId="urn:microsoft.com/office/officeart/2005/8/layout/hierarchy3"/>
    <dgm:cxn modelId="{B7F0FE7D-0744-4C06-8462-8FDD23543EF7}" type="presOf" srcId="{46F59121-EEF4-4359-871F-7A94723B042B}" destId="{1FE52183-9609-4220-93F0-7B13E7574849}" srcOrd="0" destOrd="0" presId="urn:microsoft.com/office/officeart/2005/8/layout/hierarchy3"/>
    <dgm:cxn modelId="{6A966A8C-0540-432C-B579-8C22A4A7BCAB}" srcId="{9ECD61E8-F1A7-4D2A-B74B-960D6F49054D}" destId="{C3FC98D8-C5D6-4DEB-9043-0DE3D6EB3193}" srcOrd="2" destOrd="0" parTransId="{A2D85E1D-CF51-46B1-8EF0-0A6FE7752D3B}" sibTransId="{A36A0DA8-2009-4867-A484-DB6C0DD881AD}"/>
    <dgm:cxn modelId="{DE67328D-028C-439C-AFB8-8E5DBF690327}" srcId="{B52D2462-EB7B-4B8F-94D5-BB522C2B14DF}" destId="{6BB37738-D1EC-4059-A475-8AEBEB16C8B2}" srcOrd="2" destOrd="0" parTransId="{B459A568-AE6E-406F-BC51-481FF1D9F448}" sibTransId="{E54785C7-0B71-4C5E-8371-3A42A3D41201}"/>
    <dgm:cxn modelId="{5C40D2A1-F8FB-4DB6-8A92-3B76E7193818}" type="presOf" srcId="{9ECD61E8-F1A7-4D2A-B74B-960D6F49054D}" destId="{C1CC3E25-4816-4266-8B23-13E8FFE0A639}" srcOrd="0" destOrd="0" presId="urn:microsoft.com/office/officeart/2005/8/layout/hierarchy3"/>
    <dgm:cxn modelId="{7A945DAB-9434-4B2A-A7A1-98A02E68E278}" type="presOf" srcId="{079B39AF-27AE-461E-AD03-71A8B7026A9A}" destId="{A06AC51C-50AB-4BC9-A473-AAF028953A1F}" srcOrd="0" destOrd="0" presId="urn:microsoft.com/office/officeart/2005/8/layout/hierarchy3"/>
    <dgm:cxn modelId="{962C46C9-1C67-424E-973A-1FC1E81B7352}" type="presOf" srcId="{9267058B-25CD-4DC0-803F-A91B32E1D9F0}" destId="{689EAF34-35E9-4C57-8643-C0AF3E62EC6B}" srcOrd="0" destOrd="0" presId="urn:microsoft.com/office/officeart/2005/8/layout/hierarchy3"/>
    <dgm:cxn modelId="{1F41C3D5-C492-49A6-B338-F703925039CF}" srcId="{9267058B-25CD-4DC0-803F-A91B32E1D9F0}" destId="{B52D2462-EB7B-4B8F-94D5-BB522C2B14DF}" srcOrd="0" destOrd="0" parTransId="{DC4F644D-1D1B-42E0-A911-530721E0D8A2}" sibTransId="{F371EB0B-A69A-45D4-90DF-D0554A511341}"/>
    <dgm:cxn modelId="{31A1B0C4-5B7B-43E4-B0F1-320F22E517A4}" type="presParOf" srcId="{689EAF34-35E9-4C57-8643-C0AF3E62EC6B}" destId="{1067B5AE-FF88-44D4-B35C-5082F069DB75}" srcOrd="0" destOrd="0" presId="urn:microsoft.com/office/officeart/2005/8/layout/hierarchy3"/>
    <dgm:cxn modelId="{845B1D4C-035B-4056-83A4-871F6F4DDC32}" type="presParOf" srcId="{1067B5AE-FF88-44D4-B35C-5082F069DB75}" destId="{6563F424-6350-4A5F-B9D6-EE7A6287E9AB}" srcOrd="0" destOrd="0" presId="urn:microsoft.com/office/officeart/2005/8/layout/hierarchy3"/>
    <dgm:cxn modelId="{304B7162-356C-4CA7-9E64-A7BF2E5B871F}" type="presParOf" srcId="{6563F424-6350-4A5F-B9D6-EE7A6287E9AB}" destId="{A7B37C31-D1C2-4CC8-A32E-4D32EDED2E4C}" srcOrd="0" destOrd="0" presId="urn:microsoft.com/office/officeart/2005/8/layout/hierarchy3"/>
    <dgm:cxn modelId="{7A9EDCE5-EDDC-4F70-B08A-16BB26661CED}" type="presParOf" srcId="{6563F424-6350-4A5F-B9D6-EE7A6287E9AB}" destId="{3C75AAC0-720A-4F2A-BB30-5E2CFB3570C1}" srcOrd="1" destOrd="0" presId="urn:microsoft.com/office/officeart/2005/8/layout/hierarchy3"/>
    <dgm:cxn modelId="{9B78466C-1EEE-47CA-B6C7-03E0C9D76F08}" type="presParOf" srcId="{1067B5AE-FF88-44D4-B35C-5082F069DB75}" destId="{A7AC147C-90FC-4E8C-9254-A5E2A00A6581}" srcOrd="1" destOrd="0" presId="urn:microsoft.com/office/officeart/2005/8/layout/hierarchy3"/>
    <dgm:cxn modelId="{23EBEC9E-08C2-41FE-9DBB-952CAF9A876B}" type="presParOf" srcId="{A7AC147C-90FC-4E8C-9254-A5E2A00A6581}" destId="{9772B357-6473-4EB9-B2CE-307F85FEE40B}" srcOrd="0" destOrd="0" presId="urn:microsoft.com/office/officeart/2005/8/layout/hierarchy3"/>
    <dgm:cxn modelId="{4A8ABE0E-9043-42FC-9490-8A5E0FEADD9D}" type="presParOf" srcId="{A7AC147C-90FC-4E8C-9254-A5E2A00A6581}" destId="{C642C336-CE40-4D43-97BC-A351A9247CFE}" srcOrd="1" destOrd="0" presId="urn:microsoft.com/office/officeart/2005/8/layout/hierarchy3"/>
    <dgm:cxn modelId="{8BD127BE-EC5A-466C-997E-CE0B7142D453}" type="presParOf" srcId="{A7AC147C-90FC-4E8C-9254-A5E2A00A6581}" destId="{94C8EC75-05E1-45F1-B33F-2134520B03A7}" srcOrd="2" destOrd="0" presId="urn:microsoft.com/office/officeart/2005/8/layout/hierarchy3"/>
    <dgm:cxn modelId="{B638479A-40F1-4DEE-A821-43C221C1092D}" type="presParOf" srcId="{A7AC147C-90FC-4E8C-9254-A5E2A00A6581}" destId="{A06AC51C-50AB-4BC9-A473-AAF028953A1F}" srcOrd="3" destOrd="0" presId="urn:microsoft.com/office/officeart/2005/8/layout/hierarchy3"/>
    <dgm:cxn modelId="{794BAF84-FA3B-491B-82D1-14E573D51B59}" type="presParOf" srcId="{A7AC147C-90FC-4E8C-9254-A5E2A00A6581}" destId="{28BD9C71-A33C-4B46-AA36-BF9D786BA730}" srcOrd="4" destOrd="0" presId="urn:microsoft.com/office/officeart/2005/8/layout/hierarchy3"/>
    <dgm:cxn modelId="{83B17CFC-4C61-4959-8718-26DFD3CDEFCA}" type="presParOf" srcId="{A7AC147C-90FC-4E8C-9254-A5E2A00A6581}" destId="{1C05B107-DA6F-4759-8544-2DABA4A154BC}" srcOrd="5" destOrd="0" presId="urn:microsoft.com/office/officeart/2005/8/layout/hierarchy3"/>
    <dgm:cxn modelId="{EC168980-A561-40A9-B131-0F3A4F5215EA}" type="presParOf" srcId="{689EAF34-35E9-4C57-8643-C0AF3E62EC6B}" destId="{540F4990-7357-44BA-BD66-960D9B9D9DFB}" srcOrd="1" destOrd="0" presId="urn:microsoft.com/office/officeart/2005/8/layout/hierarchy3"/>
    <dgm:cxn modelId="{9CFA1461-6850-4F02-AEAF-3E4087DC636D}" type="presParOf" srcId="{540F4990-7357-44BA-BD66-960D9B9D9DFB}" destId="{7CBAE051-6A75-46B9-B895-BB19A724F866}" srcOrd="0" destOrd="0" presId="urn:microsoft.com/office/officeart/2005/8/layout/hierarchy3"/>
    <dgm:cxn modelId="{2DAB53A6-E7D0-4C42-8B02-4A2E6EEFF291}" type="presParOf" srcId="{7CBAE051-6A75-46B9-B895-BB19A724F866}" destId="{C1CC3E25-4816-4266-8B23-13E8FFE0A639}" srcOrd="0" destOrd="0" presId="urn:microsoft.com/office/officeart/2005/8/layout/hierarchy3"/>
    <dgm:cxn modelId="{A16246EB-7731-48F5-8F5A-FD75EB7D4A4A}" type="presParOf" srcId="{7CBAE051-6A75-46B9-B895-BB19A724F866}" destId="{20095085-FD09-4C55-BDD6-B8B1A4C6F64E}" srcOrd="1" destOrd="0" presId="urn:microsoft.com/office/officeart/2005/8/layout/hierarchy3"/>
    <dgm:cxn modelId="{0CCFFA76-B3BC-41A1-B897-65CB48A48B39}" type="presParOf" srcId="{540F4990-7357-44BA-BD66-960D9B9D9DFB}" destId="{22AE1059-65C1-474D-89A7-EE49B3B74975}" srcOrd="1" destOrd="0" presId="urn:microsoft.com/office/officeart/2005/8/layout/hierarchy3"/>
    <dgm:cxn modelId="{768A5A28-68CB-406A-98C4-6D0963A46EAF}" type="presParOf" srcId="{22AE1059-65C1-474D-89A7-EE49B3B74975}" destId="{1FE52183-9609-4220-93F0-7B13E7574849}" srcOrd="0" destOrd="0" presId="urn:microsoft.com/office/officeart/2005/8/layout/hierarchy3"/>
    <dgm:cxn modelId="{52ECBBEB-36F5-475A-A9AD-A07DD84A9DE2}" type="presParOf" srcId="{22AE1059-65C1-474D-89A7-EE49B3B74975}" destId="{A0700982-86CA-468E-83B1-C8DC095EA893}" srcOrd="1" destOrd="0" presId="urn:microsoft.com/office/officeart/2005/8/layout/hierarchy3"/>
    <dgm:cxn modelId="{EBB46997-276B-4A12-A9F4-1E1880E21AC9}" type="presParOf" srcId="{22AE1059-65C1-474D-89A7-EE49B3B74975}" destId="{DEBAE7A8-668C-4285-A2CD-9A57CBBADE11}" srcOrd="2" destOrd="0" presId="urn:microsoft.com/office/officeart/2005/8/layout/hierarchy3"/>
    <dgm:cxn modelId="{4F6FA3CB-3913-4BBF-B2F2-5485082C84EB}" type="presParOf" srcId="{22AE1059-65C1-474D-89A7-EE49B3B74975}" destId="{56C00673-E218-44A9-8DA6-AD59AC2A3B5B}" srcOrd="3" destOrd="0" presId="urn:microsoft.com/office/officeart/2005/8/layout/hierarchy3"/>
    <dgm:cxn modelId="{874E5976-4708-4EE0-A911-42A5588362F5}" type="presParOf" srcId="{22AE1059-65C1-474D-89A7-EE49B3B74975}" destId="{FE9A6BA4-318E-4213-B5F8-4B6BDC8A71A3}" srcOrd="4" destOrd="0" presId="urn:microsoft.com/office/officeart/2005/8/layout/hierarchy3"/>
    <dgm:cxn modelId="{6139AF45-B04C-44FB-8C05-A8DFF9985182}" type="presParOf" srcId="{22AE1059-65C1-474D-89A7-EE49B3B74975}" destId="{BA22D1FA-C538-4041-8BC4-BE773BCDE20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DA700E-48C5-4372-84B7-E2BFD84A84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0D00575-16FA-4015-B6A4-A1B13DFEE6A8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NEE DEL CURSO ASIGNADO </a:t>
          </a:r>
        </a:p>
      </dgm:t>
    </dgm:pt>
    <dgm:pt modelId="{C20C3291-A364-4AF2-8FA7-26A6E45EBFC7}" type="parTrans" cxnId="{E1A5F151-F232-443A-95C5-780D72E7697B}">
      <dgm:prSet/>
      <dgm:spPr/>
      <dgm:t>
        <a:bodyPr/>
        <a:lstStyle/>
        <a:p>
          <a:endParaRPr lang="es-MX"/>
        </a:p>
      </dgm:t>
    </dgm:pt>
    <dgm:pt modelId="{6D8C902A-819C-4C08-91A3-72D67AD895A4}" type="sibTrans" cxnId="{E1A5F151-F232-443A-95C5-780D72E7697B}">
      <dgm:prSet/>
      <dgm:spPr/>
      <dgm:t>
        <a:bodyPr/>
        <a:lstStyle/>
        <a:p>
          <a:endParaRPr lang="es-MX"/>
        </a:p>
      </dgm:t>
    </dgm:pt>
    <dgm:pt modelId="{2FE06B99-DC18-42F4-A814-C16DCECD5132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F.I.L / Hipoacusia.</a:t>
          </a:r>
        </a:p>
      </dgm:t>
    </dgm:pt>
    <dgm:pt modelId="{545DA60C-59B6-47D2-B3C4-C102DC88BDF2}" type="parTrans" cxnId="{074E9BA4-2ED6-42B9-8BA1-3F6DF07B683A}">
      <dgm:prSet/>
      <dgm:spPr/>
      <dgm:t>
        <a:bodyPr/>
        <a:lstStyle/>
        <a:p>
          <a:endParaRPr lang="es-MX"/>
        </a:p>
      </dgm:t>
    </dgm:pt>
    <dgm:pt modelId="{A40D2617-C6AB-4EA0-8630-FA27232E7629}" type="sibTrans" cxnId="{074E9BA4-2ED6-42B9-8BA1-3F6DF07B683A}">
      <dgm:prSet/>
      <dgm:spPr/>
      <dgm:t>
        <a:bodyPr/>
        <a:lstStyle/>
        <a:p>
          <a:endParaRPr lang="es-MX"/>
        </a:p>
      </dgm:t>
    </dgm:pt>
    <dgm:pt modelId="{C42DEB00-38BC-4E9B-B097-B3B2E85E306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T.E.L / T.D.A. </a:t>
          </a:r>
        </a:p>
      </dgm:t>
    </dgm:pt>
    <dgm:pt modelId="{0E5F49BB-0E0E-4D88-A5EA-18520BB61D13}" type="parTrans" cxnId="{B4935401-2212-4828-B1D8-A5A29E0CF293}">
      <dgm:prSet/>
      <dgm:spPr/>
      <dgm:t>
        <a:bodyPr/>
        <a:lstStyle/>
        <a:p>
          <a:endParaRPr lang="es-MX"/>
        </a:p>
      </dgm:t>
    </dgm:pt>
    <dgm:pt modelId="{54FD0E1E-F89B-43BA-BF7D-DE6D7AFEA425}" type="sibTrans" cxnId="{B4935401-2212-4828-B1D8-A5A29E0CF293}">
      <dgm:prSet/>
      <dgm:spPr/>
      <dgm:t>
        <a:bodyPr/>
        <a:lstStyle/>
        <a:p>
          <a:endParaRPr lang="es-MX"/>
        </a:p>
      </dgm:t>
    </dgm:pt>
    <dgm:pt modelId="{61996E1D-933B-4AAC-825E-CBE937A796F2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T.E.A / D.E.A</a:t>
          </a:r>
        </a:p>
      </dgm:t>
    </dgm:pt>
    <dgm:pt modelId="{8AA0C1FE-830F-4BAB-AE79-AB0520A41626}" type="parTrans" cxnId="{05C94178-BADC-4ABC-9B58-2451B179D1E4}">
      <dgm:prSet/>
      <dgm:spPr/>
      <dgm:t>
        <a:bodyPr/>
        <a:lstStyle/>
        <a:p>
          <a:endParaRPr lang="es-MX"/>
        </a:p>
      </dgm:t>
    </dgm:pt>
    <dgm:pt modelId="{7A1CFBE9-E0B7-41F2-9374-4FF01C99B1DA}" type="sibTrans" cxnId="{05C94178-BADC-4ABC-9B58-2451B179D1E4}">
      <dgm:prSet/>
      <dgm:spPr/>
      <dgm:t>
        <a:bodyPr/>
        <a:lstStyle/>
        <a:p>
          <a:endParaRPr lang="es-MX"/>
        </a:p>
      </dgm:t>
    </dgm:pt>
    <dgm:pt modelId="{9EDA7D47-BC68-4BA8-909A-EC113DE6BECC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Dificultades en las asignaturas de lenguaje y matemáticas.</a:t>
          </a:r>
        </a:p>
      </dgm:t>
    </dgm:pt>
    <dgm:pt modelId="{796FD361-6CB6-4455-8B91-3562EB2405AF}" type="parTrans" cxnId="{735F6BC8-A44B-4BA3-AE40-8F1A2A2272BC}">
      <dgm:prSet/>
      <dgm:spPr/>
      <dgm:t>
        <a:bodyPr/>
        <a:lstStyle/>
        <a:p>
          <a:endParaRPr lang="es-MX"/>
        </a:p>
      </dgm:t>
    </dgm:pt>
    <dgm:pt modelId="{42DFC411-9211-4B71-AD00-3EACE9AED9E8}" type="sibTrans" cxnId="{735F6BC8-A44B-4BA3-AE40-8F1A2A2272BC}">
      <dgm:prSet/>
      <dgm:spPr/>
      <dgm:t>
        <a:bodyPr/>
        <a:lstStyle/>
        <a:p>
          <a:endParaRPr lang="es-MX"/>
        </a:p>
      </dgm:t>
    </dgm:pt>
    <dgm:pt modelId="{C1B8DEE5-4FBC-4324-9BCF-D5751AA57FE2}" type="pres">
      <dgm:prSet presAssocID="{50DA700E-48C5-4372-84B7-E2BFD84A84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049596-F754-4AEF-989D-ECCABBB1A793}" type="pres">
      <dgm:prSet presAssocID="{A0D00575-16FA-4015-B6A4-A1B13DFEE6A8}" presName="root1" presStyleCnt="0"/>
      <dgm:spPr/>
    </dgm:pt>
    <dgm:pt modelId="{C98C2120-499D-4AE5-964F-EDFD6916327C}" type="pres">
      <dgm:prSet presAssocID="{A0D00575-16FA-4015-B6A4-A1B13DFEE6A8}" presName="LevelOneTextNode" presStyleLbl="node0" presStyleIdx="0" presStyleCnt="1" custLinFactX="-100000" custLinFactNeighborX="-111090" custLinFactNeighborY="1711">
        <dgm:presLayoutVars>
          <dgm:chPref val="3"/>
        </dgm:presLayoutVars>
      </dgm:prSet>
      <dgm:spPr/>
    </dgm:pt>
    <dgm:pt modelId="{870FCC20-9FD9-472A-BAA3-AD5B4A1D51E0}" type="pres">
      <dgm:prSet presAssocID="{A0D00575-16FA-4015-B6A4-A1B13DFEE6A8}" presName="level2hierChild" presStyleCnt="0"/>
      <dgm:spPr/>
    </dgm:pt>
    <dgm:pt modelId="{57724FCA-C010-4794-95DD-8B0A26DC2827}" type="pres">
      <dgm:prSet presAssocID="{545DA60C-59B6-47D2-B3C4-C102DC88BDF2}" presName="conn2-1" presStyleLbl="parChTrans1D2" presStyleIdx="0" presStyleCnt="4"/>
      <dgm:spPr/>
    </dgm:pt>
    <dgm:pt modelId="{1BFB16CB-1FC4-42BA-99CA-A10FAAB08F50}" type="pres">
      <dgm:prSet presAssocID="{545DA60C-59B6-47D2-B3C4-C102DC88BDF2}" presName="connTx" presStyleLbl="parChTrans1D2" presStyleIdx="0" presStyleCnt="4"/>
      <dgm:spPr/>
    </dgm:pt>
    <dgm:pt modelId="{E0FA174F-A63C-445D-83FF-901093DC675A}" type="pres">
      <dgm:prSet presAssocID="{2FE06B99-DC18-42F4-A814-C16DCECD5132}" presName="root2" presStyleCnt="0"/>
      <dgm:spPr/>
    </dgm:pt>
    <dgm:pt modelId="{F12C7F15-B9E8-4C67-ABA3-CA8C6214FD0A}" type="pres">
      <dgm:prSet presAssocID="{2FE06B99-DC18-42F4-A814-C16DCECD5132}" presName="LevelTwoTextNode" presStyleLbl="node2" presStyleIdx="0" presStyleCnt="4">
        <dgm:presLayoutVars>
          <dgm:chPref val="3"/>
        </dgm:presLayoutVars>
      </dgm:prSet>
      <dgm:spPr/>
    </dgm:pt>
    <dgm:pt modelId="{42297403-07A9-4C3E-ACF0-176E2BA3EFBA}" type="pres">
      <dgm:prSet presAssocID="{2FE06B99-DC18-42F4-A814-C16DCECD5132}" presName="level3hierChild" presStyleCnt="0"/>
      <dgm:spPr/>
    </dgm:pt>
    <dgm:pt modelId="{4EB60CF0-CECF-483A-B1F8-2089B362570B}" type="pres">
      <dgm:prSet presAssocID="{0E5F49BB-0E0E-4D88-A5EA-18520BB61D13}" presName="conn2-1" presStyleLbl="parChTrans1D2" presStyleIdx="1" presStyleCnt="4"/>
      <dgm:spPr/>
    </dgm:pt>
    <dgm:pt modelId="{679000A0-295E-4431-A0BC-ADFF9990D5B2}" type="pres">
      <dgm:prSet presAssocID="{0E5F49BB-0E0E-4D88-A5EA-18520BB61D13}" presName="connTx" presStyleLbl="parChTrans1D2" presStyleIdx="1" presStyleCnt="4"/>
      <dgm:spPr/>
    </dgm:pt>
    <dgm:pt modelId="{A0CE5709-8CD9-403F-AA83-D255AD5D2061}" type="pres">
      <dgm:prSet presAssocID="{C42DEB00-38BC-4E9B-B097-B3B2E85E306C}" presName="root2" presStyleCnt="0"/>
      <dgm:spPr/>
    </dgm:pt>
    <dgm:pt modelId="{FB9DC7F1-C650-4B91-A591-AEA459B9572D}" type="pres">
      <dgm:prSet presAssocID="{C42DEB00-38BC-4E9B-B097-B3B2E85E306C}" presName="LevelTwoTextNode" presStyleLbl="node2" presStyleIdx="1" presStyleCnt="4">
        <dgm:presLayoutVars>
          <dgm:chPref val="3"/>
        </dgm:presLayoutVars>
      </dgm:prSet>
      <dgm:spPr/>
    </dgm:pt>
    <dgm:pt modelId="{2DB19CC4-2753-46DF-B6B3-77ABF82CF35B}" type="pres">
      <dgm:prSet presAssocID="{C42DEB00-38BC-4E9B-B097-B3B2E85E306C}" presName="level3hierChild" presStyleCnt="0"/>
      <dgm:spPr/>
    </dgm:pt>
    <dgm:pt modelId="{5BF7269F-67B1-475B-AC57-34F576FFA321}" type="pres">
      <dgm:prSet presAssocID="{8AA0C1FE-830F-4BAB-AE79-AB0520A41626}" presName="conn2-1" presStyleLbl="parChTrans1D2" presStyleIdx="2" presStyleCnt="4"/>
      <dgm:spPr/>
    </dgm:pt>
    <dgm:pt modelId="{AE65AAA9-A225-40C7-A33C-07959B17D830}" type="pres">
      <dgm:prSet presAssocID="{8AA0C1FE-830F-4BAB-AE79-AB0520A41626}" presName="connTx" presStyleLbl="parChTrans1D2" presStyleIdx="2" presStyleCnt="4"/>
      <dgm:spPr/>
    </dgm:pt>
    <dgm:pt modelId="{5EB8D202-D7EE-4219-9401-639A3E01CEF6}" type="pres">
      <dgm:prSet presAssocID="{61996E1D-933B-4AAC-825E-CBE937A796F2}" presName="root2" presStyleCnt="0"/>
      <dgm:spPr/>
    </dgm:pt>
    <dgm:pt modelId="{9F77A0B0-118E-447E-8AAF-7443011BD629}" type="pres">
      <dgm:prSet presAssocID="{61996E1D-933B-4AAC-825E-CBE937A796F2}" presName="LevelTwoTextNode" presStyleLbl="node2" presStyleIdx="2" presStyleCnt="4">
        <dgm:presLayoutVars>
          <dgm:chPref val="3"/>
        </dgm:presLayoutVars>
      </dgm:prSet>
      <dgm:spPr/>
    </dgm:pt>
    <dgm:pt modelId="{A3DDC6CC-D625-44BF-AF4F-D31A73AB45BE}" type="pres">
      <dgm:prSet presAssocID="{61996E1D-933B-4AAC-825E-CBE937A796F2}" presName="level3hierChild" presStyleCnt="0"/>
      <dgm:spPr/>
    </dgm:pt>
    <dgm:pt modelId="{22420450-14FE-4CB6-95E2-2430CE10A931}" type="pres">
      <dgm:prSet presAssocID="{796FD361-6CB6-4455-8B91-3562EB2405AF}" presName="conn2-1" presStyleLbl="parChTrans1D2" presStyleIdx="3" presStyleCnt="4"/>
      <dgm:spPr/>
    </dgm:pt>
    <dgm:pt modelId="{A83C0A5E-4E40-4750-8BCD-9C8276B06B2D}" type="pres">
      <dgm:prSet presAssocID="{796FD361-6CB6-4455-8B91-3562EB2405AF}" presName="connTx" presStyleLbl="parChTrans1D2" presStyleIdx="3" presStyleCnt="4"/>
      <dgm:spPr/>
    </dgm:pt>
    <dgm:pt modelId="{B9598F2A-DBA8-4C38-8763-67336B1E742F}" type="pres">
      <dgm:prSet presAssocID="{9EDA7D47-BC68-4BA8-909A-EC113DE6BECC}" presName="root2" presStyleCnt="0"/>
      <dgm:spPr/>
    </dgm:pt>
    <dgm:pt modelId="{7B031357-45E2-421D-BBC0-517D94D27033}" type="pres">
      <dgm:prSet presAssocID="{9EDA7D47-BC68-4BA8-909A-EC113DE6BECC}" presName="LevelTwoTextNode" presStyleLbl="node2" presStyleIdx="3" presStyleCnt="4">
        <dgm:presLayoutVars>
          <dgm:chPref val="3"/>
        </dgm:presLayoutVars>
      </dgm:prSet>
      <dgm:spPr/>
    </dgm:pt>
    <dgm:pt modelId="{E17CFFFC-740A-4B33-85BF-13D172901C5B}" type="pres">
      <dgm:prSet presAssocID="{9EDA7D47-BC68-4BA8-909A-EC113DE6BECC}" presName="level3hierChild" presStyleCnt="0"/>
      <dgm:spPr/>
    </dgm:pt>
  </dgm:ptLst>
  <dgm:cxnLst>
    <dgm:cxn modelId="{B4935401-2212-4828-B1D8-A5A29E0CF293}" srcId="{A0D00575-16FA-4015-B6A4-A1B13DFEE6A8}" destId="{C42DEB00-38BC-4E9B-B097-B3B2E85E306C}" srcOrd="1" destOrd="0" parTransId="{0E5F49BB-0E0E-4D88-A5EA-18520BB61D13}" sibTransId="{54FD0E1E-F89B-43BA-BF7D-DE6D7AFEA425}"/>
    <dgm:cxn modelId="{36A70802-D36D-4A6A-8F3C-3AAD5EAAC66E}" type="presOf" srcId="{0E5F49BB-0E0E-4D88-A5EA-18520BB61D13}" destId="{4EB60CF0-CECF-483A-B1F8-2089B362570B}" srcOrd="0" destOrd="0" presId="urn:microsoft.com/office/officeart/2008/layout/HorizontalMultiLevelHierarchy"/>
    <dgm:cxn modelId="{B4AF2E19-EF43-488F-B256-33E60BCB9209}" type="presOf" srcId="{8AA0C1FE-830F-4BAB-AE79-AB0520A41626}" destId="{AE65AAA9-A225-40C7-A33C-07959B17D830}" srcOrd="1" destOrd="0" presId="urn:microsoft.com/office/officeart/2008/layout/HorizontalMultiLevelHierarchy"/>
    <dgm:cxn modelId="{253DCE21-7CA8-4A5B-9D55-814EE3CFF47C}" type="presOf" srcId="{50DA700E-48C5-4372-84B7-E2BFD84A84BC}" destId="{C1B8DEE5-4FBC-4324-9BCF-D5751AA57FE2}" srcOrd="0" destOrd="0" presId="urn:microsoft.com/office/officeart/2008/layout/HorizontalMultiLevelHierarchy"/>
    <dgm:cxn modelId="{1CA31533-72DC-48BC-BABA-F7A332EB9956}" type="presOf" srcId="{C42DEB00-38BC-4E9B-B097-B3B2E85E306C}" destId="{FB9DC7F1-C650-4B91-A591-AEA459B9572D}" srcOrd="0" destOrd="0" presId="urn:microsoft.com/office/officeart/2008/layout/HorizontalMultiLevelHierarchy"/>
    <dgm:cxn modelId="{CE75F164-3DC1-493B-AB06-9DFAD962CC0C}" type="presOf" srcId="{796FD361-6CB6-4455-8B91-3562EB2405AF}" destId="{22420450-14FE-4CB6-95E2-2430CE10A931}" srcOrd="0" destOrd="0" presId="urn:microsoft.com/office/officeart/2008/layout/HorizontalMultiLevelHierarchy"/>
    <dgm:cxn modelId="{DF5AC850-20A0-4DC1-9C97-CE9F7E1F8BA2}" type="presOf" srcId="{A0D00575-16FA-4015-B6A4-A1B13DFEE6A8}" destId="{C98C2120-499D-4AE5-964F-EDFD6916327C}" srcOrd="0" destOrd="0" presId="urn:microsoft.com/office/officeart/2008/layout/HorizontalMultiLevelHierarchy"/>
    <dgm:cxn modelId="{644C6F51-F52C-45EC-84EB-1DC1A872EF3E}" type="presOf" srcId="{2FE06B99-DC18-42F4-A814-C16DCECD5132}" destId="{F12C7F15-B9E8-4C67-ABA3-CA8C6214FD0A}" srcOrd="0" destOrd="0" presId="urn:microsoft.com/office/officeart/2008/layout/HorizontalMultiLevelHierarchy"/>
    <dgm:cxn modelId="{DA749251-EBDD-49EE-8B37-2F6AFC36FC36}" type="presOf" srcId="{8AA0C1FE-830F-4BAB-AE79-AB0520A41626}" destId="{5BF7269F-67B1-475B-AC57-34F576FFA321}" srcOrd="0" destOrd="0" presId="urn:microsoft.com/office/officeart/2008/layout/HorizontalMultiLevelHierarchy"/>
    <dgm:cxn modelId="{E1A5F151-F232-443A-95C5-780D72E7697B}" srcId="{50DA700E-48C5-4372-84B7-E2BFD84A84BC}" destId="{A0D00575-16FA-4015-B6A4-A1B13DFEE6A8}" srcOrd="0" destOrd="0" parTransId="{C20C3291-A364-4AF2-8FA7-26A6E45EBFC7}" sibTransId="{6D8C902A-819C-4C08-91A3-72D67AD895A4}"/>
    <dgm:cxn modelId="{05C94178-BADC-4ABC-9B58-2451B179D1E4}" srcId="{A0D00575-16FA-4015-B6A4-A1B13DFEE6A8}" destId="{61996E1D-933B-4AAC-825E-CBE937A796F2}" srcOrd="2" destOrd="0" parTransId="{8AA0C1FE-830F-4BAB-AE79-AB0520A41626}" sibTransId="{7A1CFBE9-E0B7-41F2-9374-4FF01C99B1DA}"/>
    <dgm:cxn modelId="{E84A607B-39CD-4F13-BAE5-B100BD64EB00}" type="presOf" srcId="{545DA60C-59B6-47D2-B3C4-C102DC88BDF2}" destId="{57724FCA-C010-4794-95DD-8B0A26DC2827}" srcOrd="0" destOrd="0" presId="urn:microsoft.com/office/officeart/2008/layout/HorizontalMultiLevelHierarchy"/>
    <dgm:cxn modelId="{A8823CA1-683E-4F4C-ADDA-9EAD8D2A9587}" type="presOf" srcId="{0E5F49BB-0E0E-4D88-A5EA-18520BB61D13}" destId="{679000A0-295E-4431-A0BC-ADFF9990D5B2}" srcOrd="1" destOrd="0" presId="urn:microsoft.com/office/officeart/2008/layout/HorizontalMultiLevelHierarchy"/>
    <dgm:cxn modelId="{074E9BA4-2ED6-42B9-8BA1-3F6DF07B683A}" srcId="{A0D00575-16FA-4015-B6A4-A1B13DFEE6A8}" destId="{2FE06B99-DC18-42F4-A814-C16DCECD5132}" srcOrd="0" destOrd="0" parTransId="{545DA60C-59B6-47D2-B3C4-C102DC88BDF2}" sibTransId="{A40D2617-C6AB-4EA0-8630-FA27232E7629}"/>
    <dgm:cxn modelId="{9B5CE4BC-BAA5-4494-8DC3-12E3D42CBB6D}" type="presOf" srcId="{545DA60C-59B6-47D2-B3C4-C102DC88BDF2}" destId="{1BFB16CB-1FC4-42BA-99CA-A10FAAB08F50}" srcOrd="1" destOrd="0" presId="urn:microsoft.com/office/officeart/2008/layout/HorizontalMultiLevelHierarchy"/>
    <dgm:cxn modelId="{735F6BC8-A44B-4BA3-AE40-8F1A2A2272BC}" srcId="{A0D00575-16FA-4015-B6A4-A1B13DFEE6A8}" destId="{9EDA7D47-BC68-4BA8-909A-EC113DE6BECC}" srcOrd="3" destOrd="0" parTransId="{796FD361-6CB6-4455-8B91-3562EB2405AF}" sibTransId="{42DFC411-9211-4B71-AD00-3EACE9AED9E8}"/>
    <dgm:cxn modelId="{1C0D46CA-275C-4EB2-AA78-06C12E6A596A}" type="presOf" srcId="{61996E1D-933B-4AAC-825E-CBE937A796F2}" destId="{9F77A0B0-118E-447E-8AAF-7443011BD629}" srcOrd="0" destOrd="0" presId="urn:microsoft.com/office/officeart/2008/layout/HorizontalMultiLevelHierarchy"/>
    <dgm:cxn modelId="{127D1DE8-802C-40E4-AF5E-96CF328EFBA0}" type="presOf" srcId="{9EDA7D47-BC68-4BA8-909A-EC113DE6BECC}" destId="{7B031357-45E2-421D-BBC0-517D94D27033}" srcOrd="0" destOrd="0" presId="urn:microsoft.com/office/officeart/2008/layout/HorizontalMultiLevelHierarchy"/>
    <dgm:cxn modelId="{23643EEB-10D3-40AE-BA1A-69135DAE6AD6}" type="presOf" srcId="{796FD361-6CB6-4455-8B91-3562EB2405AF}" destId="{A83C0A5E-4E40-4750-8BCD-9C8276B06B2D}" srcOrd="1" destOrd="0" presId="urn:microsoft.com/office/officeart/2008/layout/HorizontalMultiLevelHierarchy"/>
    <dgm:cxn modelId="{BCA03F4F-CB46-4500-AF3D-56CED9678CDC}" type="presParOf" srcId="{C1B8DEE5-4FBC-4324-9BCF-D5751AA57FE2}" destId="{4C049596-F754-4AEF-989D-ECCABBB1A793}" srcOrd="0" destOrd="0" presId="urn:microsoft.com/office/officeart/2008/layout/HorizontalMultiLevelHierarchy"/>
    <dgm:cxn modelId="{99BD8FBA-357E-4EA1-9047-E7A39A354893}" type="presParOf" srcId="{4C049596-F754-4AEF-989D-ECCABBB1A793}" destId="{C98C2120-499D-4AE5-964F-EDFD6916327C}" srcOrd="0" destOrd="0" presId="urn:microsoft.com/office/officeart/2008/layout/HorizontalMultiLevelHierarchy"/>
    <dgm:cxn modelId="{FA3B9209-BCAA-4AC3-820B-095F931B1A12}" type="presParOf" srcId="{4C049596-F754-4AEF-989D-ECCABBB1A793}" destId="{870FCC20-9FD9-472A-BAA3-AD5B4A1D51E0}" srcOrd="1" destOrd="0" presId="urn:microsoft.com/office/officeart/2008/layout/HorizontalMultiLevelHierarchy"/>
    <dgm:cxn modelId="{855E40E3-ECD1-42F1-90A9-25EB347BE1D4}" type="presParOf" srcId="{870FCC20-9FD9-472A-BAA3-AD5B4A1D51E0}" destId="{57724FCA-C010-4794-95DD-8B0A26DC2827}" srcOrd="0" destOrd="0" presId="urn:microsoft.com/office/officeart/2008/layout/HorizontalMultiLevelHierarchy"/>
    <dgm:cxn modelId="{D46EE1C8-5BBF-4B1A-85A9-43FB4A5C020E}" type="presParOf" srcId="{57724FCA-C010-4794-95DD-8B0A26DC2827}" destId="{1BFB16CB-1FC4-42BA-99CA-A10FAAB08F50}" srcOrd="0" destOrd="0" presId="urn:microsoft.com/office/officeart/2008/layout/HorizontalMultiLevelHierarchy"/>
    <dgm:cxn modelId="{A33031DA-1625-4C08-9CB1-AB341BA188C6}" type="presParOf" srcId="{870FCC20-9FD9-472A-BAA3-AD5B4A1D51E0}" destId="{E0FA174F-A63C-445D-83FF-901093DC675A}" srcOrd="1" destOrd="0" presId="urn:microsoft.com/office/officeart/2008/layout/HorizontalMultiLevelHierarchy"/>
    <dgm:cxn modelId="{79EF7AF2-6676-42D0-A94E-B6E808091991}" type="presParOf" srcId="{E0FA174F-A63C-445D-83FF-901093DC675A}" destId="{F12C7F15-B9E8-4C67-ABA3-CA8C6214FD0A}" srcOrd="0" destOrd="0" presId="urn:microsoft.com/office/officeart/2008/layout/HorizontalMultiLevelHierarchy"/>
    <dgm:cxn modelId="{0C58DD98-8535-4B4C-8135-91034B2D3BCB}" type="presParOf" srcId="{E0FA174F-A63C-445D-83FF-901093DC675A}" destId="{42297403-07A9-4C3E-ACF0-176E2BA3EFBA}" srcOrd="1" destOrd="0" presId="urn:microsoft.com/office/officeart/2008/layout/HorizontalMultiLevelHierarchy"/>
    <dgm:cxn modelId="{74133E2B-F7AE-44F4-8B99-108138874702}" type="presParOf" srcId="{870FCC20-9FD9-472A-BAA3-AD5B4A1D51E0}" destId="{4EB60CF0-CECF-483A-B1F8-2089B362570B}" srcOrd="2" destOrd="0" presId="urn:microsoft.com/office/officeart/2008/layout/HorizontalMultiLevelHierarchy"/>
    <dgm:cxn modelId="{43CEEA42-F9DC-47FF-A4DA-180173B76317}" type="presParOf" srcId="{4EB60CF0-CECF-483A-B1F8-2089B362570B}" destId="{679000A0-295E-4431-A0BC-ADFF9990D5B2}" srcOrd="0" destOrd="0" presId="urn:microsoft.com/office/officeart/2008/layout/HorizontalMultiLevelHierarchy"/>
    <dgm:cxn modelId="{9B409C1E-9D9C-43A7-B3D9-3217B3A59C15}" type="presParOf" srcId="{870FCC20-9FD9-472A-BAA3-AD5B4A1D51E0}" destId="{A0CE5709-8CD9-403F-AA83-D255AD5D2061}" srcOrd="3" destOrd="0" presId="urn:microsoft.com/office/officeart/2008/layout/HorizontalMultiLevelHierarchy"/>
    <dgm:cxn modelId="{1BBC1016-02E9-470A-946B-E75CCFDC9A22}" type="presParOf" srcId="{A0CE5709-8CD9-403F-AA83-D255AD5D2061}" destId="{FB9DC7F1-C650-4B91-A591-AEA459B9572D}" srcOrd="0" destOrd="0" presId="urn:microsoft.com/office/officeart/2008/layout/HorizontalMultiLevelHierarchy"/>
    <dgm:cxn modelId="{E80C71A9-8166-42D7-B6B9-B88EFAB96D79}" type="presParOf" srcId="{A0CE5709-8CD9-403F-AA83-D255AD5D2061}" destId="{2DB19CC4-2753-46DF-B6B3-77ABF82CF35B}" srcOrd="1" destOrd="0" presId="urn:microsoft.com/office/officeart/2008/layout/HorizontalMultiLevelHierarchy"/>
    <dgm:cxn modelId="{77745E03-93AB-48C2-A143-03087F0B9668}" type="presParOf" srcId="{870FCC20-9FD9-472A-BAA3-AD5B4A1D51E0}" destId="{5BF7269F-67B1-475B-AC57-34F576FFA321}" srcOrd="4" destOrd="0" presId="urn:microsoft.com/office/officeart/2008/layout/HorizontalMultiLevelHierarchy"/>
    <dgm:cxn modelId="{4ACAFD69-28A2-4B85-B99A-CDB13C760884}" type="presParOf" srcId="{5BF7269F-67B1-475B-AC57-34F576FFA321}" destId="{AE65AAA9-A225-40C7-A33C-07959B17D830}" srcOrd="0" destOrd="0" presId="urn:microsoft.com/office/officeart/2008/layout/HorizontalMultiLevelHierarchy"/>
    <dgm:cxn modelId="{91B71600-1467-49DA-811F-1E52EA6C4595}" type="presParOf" srcId="{870FCC20-9FD9-472A-BAA3-AD5B4A1D51E0}" destId="{5EB8D202-D7EE-4219-9401-639A3E01CEF6}" srcOrd="5" destOrd="0" presId="urn:microsoft.com/office/officeart/2008/layout/HorizontalMultiLevelHierarchy"/>
    <dgm:cxn modelId="{82653F0B-897E-4492-9263-CBAEC76B2B83}" type="presParOf" srcId="{5EB8D202-D7EE-4219-9401-639A3E01CEF6}" destId="{9F77A0B0-118E-447E-8AAF-7443011BD629}" srcOrd="0" destOrd="0" presId="urn:microsoft.com/office/officeart/2008/layout/HorizontalMultiLevelHierarchy"/>
    <dgm:cxn modelId="{5DC1993B-B698-46A1-A53F-801294C1C78C}" type="presParOf" srcId="{5EB8D202-D7EE-4219-9401-639A3E01CEF6}" destId="{A3DDC6CC-D625-44BF-AF4F-D31A73AB45BE}" srcOrd="1" destOrd="0" presId="urn:microsoft.com/office/officeart/2008/layout/HorizontalMultiLevelHierarchy"/>
    <dgm:cxn modelId="{88567A0C-1680-4F66-9C35-2A3BAA03A842}" type="presParOf" srcId="{870FCC20-9FD9-472A-BAA3-AD5B4A1D51E0}" destId="{22420450-14FE-4CB6-95E2-2430CE10A931}" srcOrd="6" destOrd="0" presId="urn:microsoft.com/office/officeart/2008/layout/HorizontalMultiLevelHierarchy"/>
    <dgm:cxn modelId="{B554D2E2-0391-42CE-97D9-76D5432CF0E9}" type="presParOf" srcId="{22420450-14FE-4CB6-95E2-2430CE10A931}" destId="{A83C0A5E-4E40-4750-8BCD-9C8276B06B2D}" srcOrd="0" destOrd="0" presId="urn:microsoft.com/office/officeart/2008/layout/HorizontalMultiLevelHierarchy"/>
    <dgm:cxn modelId="{11C8BC30-29F8-4F26-9F0B-28526556810E}" type="presParOf" srcId="{870FCC20-9FD9-472A-BAA3-AD5B4A1D51E0}" destId="{B9598F2A-DBA8-4C38-8763-67336B1E742F}" srcOrd="7" destOrd="0" presId="urn:microsoft.com/office/officeart/2008/layout/HorizontalMultiLevelHierarchy"/>
    <dgm:cxn modelId="{40920071-41C2-4071-9293-754A9C310BAA}" type="presParOf" srcId="{B9598F2A-DBA8-4C38-8763-67336B1E742F}" destId="{7B031357-45E2-421D-BBC0-517D94D27033}" srcOrd="0" destOrd="0" presId="urn:microsoft.com/office/officeart/2008/layout/HorizontalMultiLevelHierarchy"/>
    <dgm:cxn modelId="{425551FE-2822-4EF6-A1ED-55A3C42451F9}" type="presParOf" srcId="{B9598F2A-DBA8-4C38-8763-67336B1E742F}" destId="{E17CFFFC-740A-4B33-85BF-13D172901C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DA700E-48C5-4372-84B7-E2BFD84A84B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0D00575-16FA-4015-B6A4-A1B13DFEE6A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3600" dirty="0"/>
            <a:t>NEE DEL CASO T.E.L  </a:t>
          </a:r>
        </a:p>
      </dgm:t>
    </dgm:pt>
    <dgm:pt modelId="{C20C3291-A364-4AF2-8FA7-26A6E45EBFC7}" type="parTrans" cxnId="{E1A5F151-F232-443A-95C5-780D72E7697B}">
      <dgm:prSet/>
      <dgm:spPr/>
      <dgm:t>
        <a:bodyPr/>
        <a:lstStyle/>
        <a:p>
          <a:endParaRPr lang="es-MX" sz="1400"/>
        </a:p>
      </dgm:t>
    </dgm:pt>
    <dgm:pt modelId="{6D8C902A-819C-4C08-91A3-72D67AD895A4}" type="sibTrans" cxnId="{E1A5F151-F232-443A-95C5-780D72E7697B}">
      <dgm:prSet/>
      <dgm:spPr/>
      <dgm:t>
        <a:bodyPr/>
        <a:lstStyle/>
        <a:p>
          <a:endParaRPr lang="es-MX" sz="1400"/>
        </a:p>
      </dgm:t>
    </dgm:pt>
    <dgm:pt modelId="{2FE06B99-DC18-42F4-A814-C16DCECD513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2000" dirty="0"/>
            <a:t>Trastorno especifico del lenguaje mixto.</a:t>
          </a:r>
          <a:endParaRPr lang="es-MX" sz="2000" dirty="0"/>
        </a:p>
      </dgm:t>
    </dgm:pt>
    <dgm:pt modelId="{545DA60C-59B6-47D2-B3C4-C102DC88BDF2}" type="parTrans" cxnId="{074E9BA4-2ED6-42B9-8BA1-3F6DF07B683A}">
      <dgm:prSet custT="1"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300"/>
        </a:p>
      </dgm:t>
    </dgm:pt>
    <dgm:pt modelId="{A40D2617-C6AB-4EA0-8630-FA27232E7629}" type="sibTrans" cxnId="{074E9BA4-2ED6-42B9-8BA1-3F6DF07B683A}">
      <dgm:prSet/>
      <dgm:spPr/>
      <dgm:t>
        <a:bodyPr/>
        <a:lstStyle/>
        <a:p>
          <a:endParaRPr lang="es-MX" sz="1400"/>
        </a:p>
      </dgm:t>
    </dgm:pt>
    <dgm:pt modelId="{03816D77-AF4F-498A-8509-BE4F55B3089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Máxima dificultad esta en el nivel expresivo.</a:t>
          </a:r>
          <a:endParaRPr lang="es-MX" dirty="0"/>
        </a:p>
      </dgm:t>
    </dgm:pt>
    <dgm:pt modelId="{1A3943EC-8A71-4F15-893C-A0F86D126F77}" type="parTrans" cxnId="{9427A34A-8ABD-4CE6-9763-8EC016F0E6A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5574A958-F286-4311-921B-CDED056A5C1F}" type="sibTrans" cxnId="{9427A34A-8ABD-4CE6-9763-8EC016F0E6A3}">
      <dgm:prSet/>
      <dgm:spPr/>
      <dgm:t>
        <a:bodyPr/>
        <a:lstStyle/>
        <a:p>
          <a:endParaRPr lang="es-MX"/>
        </a:p>
      </dgm:t>
    </dgm:pt>
    <dgm:pt modelId="{C1C7603A-383A-40A3-9D0D-896F71F36BF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Dificultades en la articulación y pronunciación.</a:t>
          </a:r>
          <a:endParaRPr lang="es-MX" dirty="0"/>
        </a:p>
      </dgm:t>
    </dgm:pt>
    <dgm:pt modelId="{3A1F868B-E6CD-40CB-A750-CD74203F3FFA}" type="parTrans" cxnId="{E731D1C7-D77A-47B6-A938-58A862C726B6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6A83E689-CC96-4BFA-BB59-B29EC916ABB2}" type="sibTrans" cxnId="{E731D1C7-D77A-47B6-A938-58A862C726B6}">
      <dgm:prSet/>
      <dgm:spPr/>
      <dgm:t>
        <a:bodyPr/>
        <a:lstStyle/>
        <a:p>
          <a:endParaRPr lang="es-MX"/>
        </a:p>
      </dgm:t>
    </dgm:pt>
    <dgm:pt modelId="{18294DC7-72FD-4B3C-9054-BF81101A734D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dirty="0"/>
            <a:t>Sospecha de una apraxia del habla.</a:t>
          </a:r>
          <a:endParaRPr lang="es-MX" dirty="0"/>
        </a:p>
      </dgm:t>
    </dgm:pt>
    <dgm:pt modelId="{139915D7-A26D-4E74-9AF4-5BDA757519A9}" type="parTrans" cxnId="{0197E32A-C6BD-4889-8B4F-2F6DF1766A29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/>
        </a:p>
      </dgm:t>
    </dgm:pt>
    <dgm:pt modelId="{A8FBD0A1-1BBB-4FB6-BFAB-00D97BC07344}" type="sibTrans" cxnId="{0197E32A-C6BD-4889-8B4F-2F6DF1766A29}">
      <dgm:prSet/>
      <dgm:spPr/>
      <dgm:t>
        <a:bodyPr/>
        <a:lstStyle/>
        <a:p>
          <a:endParaRPr lang="es-MX"/>
        </a:p>
      </dgm:t>
    </dgm:pt>
    <dgm:pt modelId="{C1B8DEE5-4FBC-4324-9BCF-D5751AA57FE2}" type="pres">
      <dgm:prSet presAssocID="{50DA700E-48C5-4372-84B7-E2BFD84A84B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049596-F754-4AEF-989D-ECCABBB1A793}" type="pres">
      <dgm:prSet presAssocID="{A0D00575-16FA-4015-B6A4-A1B13DFEE6A8}" presName="root1" presStyleCnt="0"/>
      <dgm:spPr/>
    </dgm:pt>
    <dgm:pt modelId="{C98C2120-499D-4AE5-964F-EDFD6916327C}" type="pres">
      <dgm:prSet presAssocID="{A0D00575-16FA-4015-B6A4-A1B13DFEE6A8}" presName="LevelOneTextNode" presStyleLbl="node0" presStyleIdx="0" presStyleCnt="1" custLinFactX="-100000" custLinFactNeighborX="-111090" custLinFactNeighborY="1711">
        <dgm:presLayoutVars>
          <dgm:chPref val="3"/>
        </dgm:presLayoutVars>
      </dgm:prSet>
      <dgm:spPr/>
    </dgm:pt>
    <dgm:pt modelId="{870FCC20-9FD9-472A-BAA3-AD5B4A1D51E0}" type="pres">
      <dgm:prSet presAssocID="{A0D00575-16FA-4015-B6A4-A1B13DFEE6A8}" presName="level2hierChild" presStyleCnt="0"/>
      <dgm:spPr/>
    </dgm:pt>
    <dgm:pt modelId="{57724FCA-C010-4794-95DD-8B0A26DC2827}" type="pres">
      <dgm:prSet presAssocID="{545DA60C-59B6-47D2-B3C4-C102DC88BDF2}" presName="conn2-1" presStyleLbl="parChTrans1D2" presStyleIdx="0" presStyleCnt="4"/>
      <dgm:spPr/>
    </dgm:pt>
    <dgm:pt modelId="{1BFB16CB-1FC4-42BA-99CA-A10FAAB08F50}" type="pres">
      <dgm:prSet presAssocID="{545DA60C-59B6-47D2-B3C4-C102DC88BDF2}" presName="connTx" presStyleLbl="parChTrans1D2" presStyleIdx="0" presStyleCnt="4"/>
      <dgm:spPr/>
    </dgm:pt>
    <dgm:pt modelId="{E0FA174F-A63C-445D-83FF-901093DC675A}" type="pres">
      <dgm:prSet presAssocID="{2FE06B99-DC18-42F4-A814-C16DCECD5132}" presName="root2" presStyleCnt="0"/>
      <dgm:spPr/>
    </dgm:pt>
    <dgm:pt modelId="{F12C7F15-B9E8-4C67-ABA3-CA8C6214FD0A}" type="pres">
      <dgm:prSet presAssocID="{2FE06B99-DC18-42F4-A814-C16DCECD5132}" presName="LevelTwoTextNode" presStyleLbl="node2" presStyleIdx="0" presStyleCnt="4">
        <dgm:presLayoutVars>
          <dgm:chPref val="3"/>
        </dgm:presLayoutVars>
      </dgm:prSet>
      <dgm:spPr/>
    </dgm:pt>
    <dgm:pt modelId="{42297403-07A9-4C3E-ACF0-176E2BA3EFBA}" type="pres">
      <dgm:prSet presAssocID="{2FE06B99-DC18-42F4-A814-C16DCECD5132}" presName="level3hierChild" presStyleCnt="0"/>
      <dgm:spPr/>
    </dgm:pt>
    <dgm:pt modelId="{272ACA6D-076E-47EA-8F96-62D7BC8342CF}" type="pres">
      <dgm:prSet presAssocID="{1A3943EC-8A71-4F15-893C-A0F86D126F77}" presName="conn2-1" presStyleLbl="parChTrans1D2" presStyleIdx="1" presStyleCnt="4"/>
      <dgm:spPr/>
    </dgm:pt>
    <dgm:pt modelId="{07F6F04A-D2B6-4B67-B5EC-FE4889B1A9B0}" type="pres">
      <dgm:prSet presAssocID="{1A3943EC-8A71-4F15-893C-A0F86D126F77}" presName="connTx" presStyleLbl="parChTrans1D2" presStyleIdx="1" presStyleCnt="4"/>
      <dgm:spPr/>
    </dgm:pt>
    <dgm:pt modelId="{4E1D6D72-5368-4F87-AC87-9A58B1A5CBEB}" type="pres">
      <dgm:prSet presAssocID="{03816D77-AF4F-498A-8509-BE4F55B3089E}" presName="root2" presStyleCnt="0"/>
      <dgm:spPr/>
    </dgm:pt>
    <dgm:pt modelId="{2AA4476E-2C36-4338-B836-992DF26FC0C2}" type="pres">
      <dgm:prSet presAssocID="{03816D77-AF4F-498A-8509-BE4F55B3089E}" presName="LevelTwoTextNode" presStyleLbl="node2" presStyleIdx="1" presStyleCnt="4">
        <dgm:presLayoutVars>
          <dgm:chPref val="3"/>
        </dgm:presLayoutVars>
      </dgm:prSet>
      <dgm:spPr/>
    </dgm:pt>
    <dgm:pt modelId="{9C04BA44-22D6-46B5-9460-FDCC5696C31B}" type="pres">
      <dgm:prSet presAssocID="{03816D77-AF4F-498A-8509-BE4F55B3089E}" presName="level3hierChild" presStyleCnt="0"/>
      <dgm:spPr/>
    </dgm:pt>
    <dgm:pt modelId="{EE37892A-D8FE-4629-BEA2-9EAF6D6C4BB2}" type="pres">
      <dgm:prSet presAssocID="{3A1F868B-E6CD-40CB-A750-CD74203F3FFA}" presName="conn2-1" presStyleLbl="parChTrans1D2" presStyleIdx="2" presStyleCnt="4"/>
      <dgm:spPr/>
    </dgm:pt>
    <dgm:pt modelId="{193BCB87-8CBA-4C8A-9CBD-45F1D4D08588}" type="pres">
      <dgm:prSet presAssocID="{3A1F868B-E6CD-40CB-A750-CD74203F3FFA}" presName="connTx" presStyleLbl="parChTrans1D2" presStyleIdx="2" presStyleCnt="4"/>
      <dgm:spPr/>
    </dgm:pt>
    <dgm:pt modelId="{0D2DC481-2453-4010-AEA2-3C564840D86C}" type="pres">
      <dgm:prSet presAssocID="{C1C7603A-383A-40A3-9D0D-896F71F36BFF}" presName="root2" presStyleCnt="0"/>
      <dgm:spPr/>
    </dgm:pt>
    <dgm:pt modelId="{FEFDE15A-1B52-4810-9C7C-0AF817B2FE04}" type="pres">
      <dgm:prSet presAssocID="{C1C7603A-383A-40A3-9D0D-896F71F36BFF}" presName="LevelTwoTextNode" presStyleLbl="node2" presStyleIdx="2" presStyleCnt="4">
        <dgm:presLayoutVars>
          <dgm:chPref val="3"/>
        </dgm:presLayoutVars>
      </dgm:prSet>
      <dgm:spPr/>
    </dgm:pt>
    <dgm:pt modelId="{E261CEFB-7692-4DFD-BDB4-B01DB2BE69DB}" type="pres">
      <dgm:prSet presAssocID="{C1C7603A-383A-40A3-9D0D-896F71F36BFF}" presName="level3hierChild" presStyleCnt="0"/>
      <dgm:spPr/>
    </dgm:pt>
    <dgm:pt modelId="{C9BED5B8-5F67-4460-A24D-59A33F31164D}" type="pres">
      <dgm:prSet presAssocID="{139915D7-A26D-4E74-9AF4-5BDA757519A9}" presName="conn2-1" presStyleLbl="parChTrans1D2" presStyleIdx="3" presStyleCnt="4"/>
      <dgm:spPr/>
    </dgm:pt>
    <dgm:pt modelId="{90E6FFBB-C9F0-4423-801E-BE70D848FC63}" type="pres">
      <dgm:prSet presAssocID="{139915D7-A26D-4E74-9AF4-5BDA757519A9}" presName="connTx" presStyleLbl="parChTrans1D2" presStyleIdx="3" presStyleCnt="4"/>
      <dgm:spPr/>
    </dgm:pt>
    <dgm:pt modelId="{93BF656D-AF9F-4FB4-8590-8894D8662332}" type="pres">
      <dgm:prSet presAssocID="{18294DC7-72FD-4B3C-9054-BF81101A734D}" presName="root2" presStyleCnt="0"/>
      <dgm:spPr/>
    </dgm:pt>
    <dgm:pt modelId="{B2906E02-C868-4189-A0B5-B0276D8576EA}" type="pres">
      <dgm:prSet presAssocID="{18294DC7-72FD-4B3C-9054-BF81101A734D}" presName="LevelTwoTextNode" presStyleLbl="node2" presStyleIdx="3" presStyleCnt="4">
        <dgm:presLayoutVars>
          <dgm:chPref val="3"/>
        </dgm:presLayoutVars>
      </dgm:prSet>
      <dgm:spPr/>
    </dgm:pt>
    <dgm:pt modelId="{137B952B-EAD7-4C42-B819-145EB1B21535}" type="pres">
      <dgm:prSet presAssocID="{18294DC7-72FD-4B3C-9054-BF81101A734D}" presName="level3hierChild" presStyleCnt="0"/>
      <dgm:spPr/>
    </dgm:pt>
  </dgm:ptLst>
  <dgm:cxnLst>
    <dgm:cxn modelId="{B9269013-9EC9-48E4-BDE0-B6BB93E61544}" type="presOf" srcId="{3A1F868B-E6CD-40CB-A750-CD74203F3FFA}" destId="{EE37892A-D8FE-4629-BEA2-9EAF6D6C4BB2}" srcOrd="0" destOrd="0" presId="urn:microsoft.com/office/officeart/2008/layout/HorizontalMultiLevelHierarchy"/>
    <dgm:cxn modelId="{6CD2AB1A-3464-464B-A90E-C4B9B3123B3D}" type="presOf" srcId="{03816D77-AF4F-498A-8509-BE4F55B3089E}" destId="{2AA4476E-2C36-4338-B836-992DF26FC0C2}" srcOrd="0" destOrd="0" presId="urn:microsoft.com/office/officeart/2008/layout/HorizontalMultiLevelHierarchy"/>
    <dgm:cxn modelId="{0A854A1C-954F-4ADF-B7AD-5EB0C75908A6}" type="presOf" srcId="{139915D7-A26D-4E74-9AF4-5BDA757519A9}" destId="{90E6FFBB-C9F0-4423-801E-BE70D848FC63}" srcOrd="1" destOrd="0" presId="urn:microsoft.com/office/officeart/2008/layout/HorizontalMultiLevelHierarchy"/>
    <dgm:cxn modelId="{253DCE21-7CA8-4A5B-9D55-814EE3CFF47C}" type="presOf" srcId="{50DA700E-48C5-4372-84B7-E2BFD84A84BC}" destId="{C1B8DEE5-4FBC-4324-9BCF-D5751AA57FE2}" srcOrd="0" destOrd="0" presId="urn:microsoft.com/office/officeart/2008/layout/HorizontalMultiLevelHierarchy"/>
    <dgm:cxn modelId="{6851CE25-B5D9-4B06-8A0D-2A53A0780130}" type="presOf" srcId="{139915D7-A26D-4E74-9AF4-5BDA757519A9}" destId="{C9BED5B8-5F67-4460-A24D-59A33F31164D}" srcOrd="0" destOrd="0" presId="urn:microsoft.com/office/officeart/2008/layout/HorizontalMultiLevelHierarchy"/>
    <dgm:cxn modelId="{0197E32A-C6BD-4889-8B4F-2F6DF1766A29}" srcId="{A0D00575-16FA-4015-B6A4-A1B13DFEE6A8}" destId="{18294DC7-72FD-4B3C-9054-BF81101A734D}" srcOrd="3" destOrd="0" parTransId="{139915D7-A26D-4E74-9AF4-5BDA757519A9}" sibTransId="{A8FBD0A1-1BBB-4FB6-BFAB-00D97BC07344}"/>
    <dgm:cxn modelId="{732CC960-D0EE-40CD-8DDC-57F1D3F804FB}" type="presOf" srcId="{1A3943EC-8A71-4F15-893C-A0F86D126F77}" destId="{272ACA6D-076E-47EA-8F96-62D7BC8342CF}" srcOrd="0" destOrd="0" presId="urn:microsoft.com/office/officeart/2008/layout/HorizontalMultiLevelHierarchy"/>
    <dgm:cxn modelId="{9427A34A-8ABD-4CE6-9763-8EC016F0E6A3}" srcId="{A0D00575-16FA-4015-B6A4-A1B13DFEE6A8}" destId="{03816D77-AF4F-498A-8509-BE4F55B3089E}" srcOrd="1" destOrd="0" parTransId="{1A3943EC-8A71-4F15-893C-A0F86D126F77}" sibTransId="{5574A958-F286-4311-921B-CDED056A5C1F}"/>
    <dgm:cxn modelId="{DF5AC850-20A0-4DC1-9C97-CE9F7E1F8BA2}" type="presOf" srcId="{A0D00575-16FA-4015-B6A4-A1B13DFEE6A8}" destId="{C98C2120-499D-4AE5-964F-EDFD6916327C}" srcOrd="0" destOrd="0" presId="urn:microsoft.com/office/officeart/2008/layout/HorizontalMultiLevelHierarchy"/>
    <dgm:cxn modelId="{644C6F51-F52C-45EC-84EB-1DC1A872EF3E}" type="presOf" srcId="{2FE06B99-DC18-42F4-A814-C16DCECD5132}" destId="{F12C7F15-B9E8-4C67-ABA3-CA8C6214FD0A}" srcOrd="0" destOrd="0" presId="urn:microsoft.com/office/officeart/2008/layout/HorizontalMultiLevelHierarchy"/>
    <dgm:cxn modelId="{E1A5F151-F232-443A-95C5-780D72E7697B}" srcId="{50DA700E-48C5-4372-84B7-E2BFD84A84BC}" destId="{A0D00575-16FA-4015-B6A4-A1B13DFEE6A8}" srcOrd="0" destOrd="0" parTransId="{C20C3291-A364-4AF2-8FA7-26A6E45EBFC7}" sibTransId="{6D8C902A-819C-4C08-91A3-72D67AD895A4}"/>
    <dgm:cxn modelId="{03282052-67BB-4614-9CD3-E8E107A86085}" type="presOf" srcId="{1A3943EC-8A71-4F15-893C-A0F86D126F77}" destId="{07F6F04A-D2B6-4B67-B5EC-FE4889B1A9B0}" srcOrd="1" destOrd="0" presId="urn:microsoft.com/office/officeart/2008/layout/HorizontalMultiLevelHierarchy"/>
    <dgm:cxn modelId="{1CC52F55-3EFD-463A-9659-7524C5FF3B93}" type="presOf" srcId="{18294DC7-72FD-4B3C-9054-BF81101A734D}" destId="{B2906E02-C868-4189-A0B5-B0276D8576EA}" srcOrd="0" destOrd="0" presId="urn:microsoft.com/office/officeart/2008/layout/HorizontalMultiLevelHierarchy"/>
    <dgm:cxn modelId="{E84A607B-39CD-4F13-BAE5-B100BD64EB00}" type="presOf" srcId="{545DA60C-59B6-47D2-B3C4-C102DC88BDF2}" destId="{57724FCA-C010-4794-95DD-8B0A26DC2827}" srcOrd="0" destOrd="0" presId="urn:microsoft.com/office/officeart/2008/layout/HorizontalMultiLevelHierarchy"/>
    <dgm:cxn modelId="{C1F4408D-A338-4CB8-8F91-F97A290199F1}" type="presOf" srcId="{3A1F868B-E6CD-40CB-A750-CD74203F3FFA}" destId="{193BCB87-8CBA-4C8A-9CBD-45F1D4D08588}" srcOrd="1" destOrd="0" presId="urn:microsoft.com/office/officeart/2008/layout/HorizontalMultiLevelHierarchy"/>
    <dgm:cxn modelId="{074E9BA4-2ED6-42B9-8BA1-3F6DF07B683A}" srcId="{A0D00575-16FA-4015-B6A4-A1B13DFEE6A8}" destId="{2FE06B99-DC18-42F4-A814-C16DCECD5132}" srcOrd="0" destOrd="0" parTransId="{545DA60C-59B6-47D2-B3C4-C102DC88BDF2}" sibTransId="{A40D2617-C6AB-4EA0-8630-FA27232E7629}"/>
    <dgm:cxn modelId="{5CA960AD-3416-4D3F-BB80-8993E0211166}" type="presOf" srcId="{C1C7603A-383A-40A3-9D0D-896F71F36BFF}" destId="{FEFDE15A-1B52-4810-9C7C-0AF817B2FE04}" srcOrd="0" destOrd="0" presId="urn:microsoft.com/office/officeart/2008/layout/HorizontalMultiLevelHierarchy"/>
    <dgm:cxn modelId="{9B5CE4BC-BAA5-4494-8DC3-12E3D42CBB6D}" type="presOf" srcId="{545DA60C-59B6-47D2-B3C4-C102DC88BDF2}" destId="{1BFB16CB-1FC4-42BA-99CA-A10FAAB08F50}" srcOrd="1" destOrd="0" presId="urn:microsoft.com/office/officeart/2008/layout/HorizontalMultiLevelHierarchy"/>
    <dgm:cxn modelId="{E731D1C7-D77A-47B6-A938-58A862C726B6}" srcId="{A0D00575-16FA-4015-B6A4-A1B13DFEE6A8}" destId="{C1C7603A-383A-40A3-9D0D-896F71F36BFF}" srcOrd="2" destOrd="0" parTransId="{3A1F868B-E6CD-40CB-A750-CD74203F3FFA}" sibTransId="{6A83E689-CC96-4BFA-BB59-B29EC916ABB2}"/>
    <dgm:cxn modelId="{BCA03F4F-CB46-4500-AF3D-56CED9678CDC}" type="presParOf" srcId="{C1B8DEE5-4FBC-4324-9BCF-D5751AA57FE2}" destId="{4C049596-F754-4AEF-989D-ECCABBB1A793}" srcOrd="0" destOrd="0" presId="urn:microsoft.com/office/officeart/2008/layout/HorizontalMultiLevelHierarchy"/>
    <dgm:cxn modelId="{99BD8FBA-357E-4EA1-9047-E7A39A354893}" type="presParOf" srcId="{4C049596-F754-4AEF-989D-ECCABBB1A793}" destId="{C98C2120-499D-4AE5-964F-EDFD6916327C}" srcOrd="0" destOrd="0" presId="urn:microsoft.com/office/officeart/2008/layout/HorizontalMultiLevelHierarchy"/>
    <dgm:cxn modelId="{FA3B9209-BCAA-4AC3-820B-095F931B1A12}" type="presParOf" srcId="{4C049596-F754-4AEF-989D-ECCABBB1A793}" destId="{870FCC20-9FD9-472A-BAA3-AD5B4A1D51E0}" srcOrd="1" destOrd="0" presId="urn:microsoft.com/office/officeart/2008/layout/HorizontalMultiLevelHierarchy"/>
    <dgm:cxn modelId="{855E40E3-ECD1-42F1-90A9-25EB347BE1D4}" type="presParOf" srcId="{870FCC20-9FD9-472A-BAA3-AD5B4A1D51E0}" destId="{57724FCA-C010-4794-95DD-8B0A26DC2827}" srcOrd="0" destOrd="0" presId="urn:microsoft.com/office/officeart/2008/layout/HorizontalMultiLevelHierarchy"/>
    <dgm:cxn modelId="{D46EE1C8-5BBF-4B1A-85A9-43FB4A5C020E}" type="presParOf" srcId="{57724FCA-C010-4794-95DD-8B0A26DC2827}" destId="{1BFB16CB-1FC4-42BA-99CA-A10FAAB08F50}" srcOrd="0" destOrd="0" presId="urn:microsoft.com/office/officeart/2008/layout/HorizontalMultiLevelHierarchy"/>
    <dgm:cxn modelId="{A33031DA-1625-4C08-9CB1-AB341BA188C6}" type="presParOf" srcId="{870FCC20-9FD9-472A-BAA3-AD5B4A1D51E0}" destId="{E0FA174F-A63C-445D-83FF-901093DC675A}" srcOrd="1" destOrd="0" presId="urn:microsoft.com/office/officeart/2008/layout/HorizontalMultiLevelHierarchy"/>
    <dgm:cxn modelId="{79EF7AF2-6676-42D0-A94E-B6E808091991}" type="presParOf" srcId="{E0FA174F-A63C-445D-83FF-901093DC675A}" destId="{F12C7F15-B9E8-4C67-ABA3-CA8C6214FD0A}" srcOrd="0" destOrd="0" presId="urn:microsoft.com/office/officeart/2008/layout/HorizontalMultiLevelHierarchy"/>
    <dgm:cxn modelId="{0C58DD98-8535-4B4C-8135-91034B2D3BCB}" type="presParOf" srcId="{E0FA174F-A63C-445D-83FF-901093DC675A}" destId="{42297403-07A9-4C3E-ACF0-176E2BA3EFBA}" srcOrd="1" destOrd="0" presId="urn:microsoft.com/office/officeart/2008/layout/HorizontalMultiLevelHierarchy"/>
    <dgm:cxn modelId="{29C336F2-3E02-42CE-941E-A55A1F74183C}" type="presParOf" srcId="{870FCC20-9FD9-472A-BAA3-AD5B4A1D51E0}" destId="{272ACA6D-076E-47EA-8F96-62D7BC8342CF}" srcOrd="2" destOrd="0" presId="urn:microsoft.com/office/officeart/2008/layout/HorizontalMultiLevelHierarchy"/>
    <dgm:cxn modelId="{F42C5678-4C30-4B2E-A97D-CD1D1CB27FBB}" type="presParOf" srcId="{272ACA6D-076E-47EA-8F96-62D7BC8342CF}" destId="{07F6F04A-D2B6-4B67-B5EC-FE4889B1A9B0}" srcOrd="0" destOrd="0" presId="urn:microsoft.com/office/officeart/2008/layout/HorizontalMultiLevelHierarchy"/>
    <dgm:cxn modelId="{903F50BE-0AB4-487B-AFBF-512D31A40094}" type="presParOf" srcId="{870FCC20-9FD9-472A-BAA3-AD5B4A1D51E0}" destId="{4E1D6D72-5368-4F87-AC87-9A58B1A5CBEB}" srcOrd="3" destOrd="0" presId="urn:microsoft.com/office/officeart/2008/layout/HorizontalMultiLevelHierarchy"/>
    <dgm:cxn modelId="{2471E07B-EDE6-469A-A1B6-E7FE93331DAA}" type="presParOf" srcId="{4E1D6D72-5368-4F87-AC87-9A58B1A5CBEB}" destId="{2AA4476E-2C36-4338-B836-992DF26FC0C2}" srcOrd="0" destOrd="0" presId="urn:microsoft.com/office/officeart/2008/layout/HorizontalMultiLevelHierarchy"/>
    <dgm:cxn modelId="{8CB6AEBB-2CB2-4D25-BF5F-E909B72C829B}" type="presParOf" srcId="{4E1D6D72-5368-4F87-AC87-9A58B1A5CBEB}" destId="{9C04BA44-22D6-46B5-9460-FDCC5696C31B}" srcOrd="1" destOrd="0" presId="urn:microsoft.com/office/officeart/2008/layout/HorizontalMultiLevelHierarchy"/>
    <dgm:cxn modelId="{41175E54-52B1-4AE5-908F-F01CB0CE33F8}" type="presParOf" srcId="{870FCC20-9FD9-472A-BAA3-AD5B4A1D51E0}" destId="{EE37892A-D8FE-4629-BEA2-9EAF6D6C4BB2}" srcOrd="4" destOrd="0" presId="urn:microsoft.com/office/officeart/2008/layout/HorizontalMultiLevelHierarchy"/>
    <dgm:cxn modelId="{C1D6110B-92D6-428D-834A-A98EDFE5F50E}" type="presParOf" srcId="{EE37892A-D8FE-4629-BEA2-9EAF6D6C4BB2}" destId="{193BCB87-8CBA-4C8A-9CBD-45F1D4D08588}" srcOrd="0" destOrd="0" presId="urn:microsoft.com/office/officeart/2008/layout/HorizontalMultiLevelHierarchy"/>
    <dgm:cxn modelId="{1862CEDF-4DA2-49D5-8D57-84D62DF30FDD}" type="presParOf" srcId="{870FCC20-9FD9-472A-BAA3-AD5B4A1D51E0}" destId="{0D2DC481-2453-4010-AEA2-3C564840D86C}" srcOrd="5" destOrd="0" presId="urn:microsoft.com/office/officeart/2008/layout/HorizontalMultiLevelHierarchy"/>
    <dgm:cxn modelId="{B82D2F02-E424-4D25-93B9-3E4F7363AD3E}" type="presParOf" srcId="{0D2DC481-2453-4010-AEA2-3C564840D86C}" destId="{FEFDE15A-1B52-4810-9C7C-0AF817B2FE04}" srcOrd="0" destOrd="0" presId="urn:microsoft.com/office/officeart/2008/layout/HorizontalMultiLevelHierarchy"/>
    <dgm:cxn modelId="{5554A4AC-B82B-4847-BB4A-FFDA27E692CF}" type="presParOf" srcId="{0D2DC481-2453-4010-AEA2-3C564840D86C}" destId="{E261CEFB-7692-4DFD-BDB4-B01DB2BE69DB}" srcOrd="1" destOrd="0" presId="urn:microsoft.com/office/officeart/2008/layout/HorizontalMultiLevelHierarchy"/>
    <dgm:cxn modelId="{64DBF6E7-B6E2-4767-B8B2-6CCDBCA8BC2B}" type="presParOf" srcId="{870FCC20-9FD9-472A-BAA3-AD5B4A1D51E0}" destId="{C9BED5B8-5F67-4460-A24D-59A33F31164D}" srcOrd="6" destOrd="0" presId="urn:microsoft.com/office/officeart/2008/layout/HorizontalMultiLevelHierarchy"/>
    <dgm:cxn modelId="{CD2D179E-467E-4F2D-BC22-FDEDEFF082FE}" type="presParOf" srcId="{C9BED5B8-5F67-4460-A24D-59A33F31164D}" destId="{90E6FFBB-C9F0-4423-801E-BE70D848FC63}" srcOrd="0" destOrd="0" presId="urn:microsoft.com/office/officeart/2008/layout/HorizontalMultiLevelHierarchy"/>
    <dgm:cxn modelId="{E311E1AB-D5B3-4176-A261-7F75D24CD1A4}" type="presParOf" srcId="{870FCC20-9FD9-472A-BAA3-AD5B4A1D51E0}" destId="{93BF656D-AF9F-4FB4-8590-8894D8662332}" srcOrd="7" destOrd="0" presId="urn:microsoft.com/office/officeart/2008/layout/HorizontalMultiLevelHierarchy"/>
    <dgm:cxn modelId="{0628FFDD-931F-490C-A63A-33B3985E5F85}" type="presParOf" srcId="{93BF656D-AF9F-4FB4-8590-8894D8662332}" destId="{B2906E02-C868-4189-A0B5-B0276D8576EA}" srcOrd="0" destOrd="0" presId="urn:microsoft.com/office/officeart/2008/layout/HorizontalMultiLevelHierarchy"/>
    <dgm:cxn modelId="{83BB8217-FCCC-4D56-A3CA-35F11BC9F743}" type="presParOf" srcId="{93BF656D-AF9F-4FB4-8590-8894D8662332}" destId="{137B952B-EAD7-4C42-B819-145EB1B21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83540A-5AE9-40B0-82E4-FEA4470521F1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AB98822-E482-4662-9A4C-106EE3155C76}">
      <dgm:prSet phldrT="[Texto]"/>
      <dgm:spPr/>
      <dgm:t>
        <a:bodyPr/>
        <a:lstStyle/>
        <a:p>
          <a:r>
            <a:rPr lang="es-MX" dirty="0"/>
            <a:t>Listas de cotejo </a:t>
          </a:r>
        </a:p>
      </dgm:t>
    </dgm:pt>
    <dgm:pt modelId="{7C6DB458-7EC5-4199-82C6-6514991FB3FC}" type="parTrans" cxnId="{71460C14-B8C4-4CF8-B39A-EE949A5C0FB2}">
      <dgm:prSet/>
      <dgm:spPr/>
      <dgm:t>
        <a:bodyPr/>
        <a:lstStyle/>
        <a:p>
          <a:endParaRPr lang="es-MX"/>
        </a:p>
      </dgm:t>
    </dgm:pt>
    <dgm:pt modelId="{12CADB2B-8AE8-44ED-B969-E88F262CC406}" type="sibTrans" cxnId="{71460C14-B8C4-4CF8-B39A-EE949A5C0FB2}">
      <dgm:prSet/>
      <dgm:spPr/>
      <dgm:t>
        <a:bodyPr/>
        <a:lstStyle/>
        <a:p>
          <a:r>
            <a:rPr lang="es-MX" dirty="0"/>
            <a:t>Pauta de observación</a:t>
          </a:r>
        </a:p>
      </dgm:t>
    </dgm:pt>
    <dgm:pt modelId="{DFF29B4F-82AC-4AB1-8D69-0C727B222591}">
      <dgm:prSet phldrT="[Texto]"/>
      <dgm:spPr/>
      <dgm:t>
        <a:bodyPr/>
        <a:lstStyle/>
        <a:p>
          <a:r>
            <a:rPr lang="es-MX" dirty="0"/>
            <a:t>Escalas de apreciación</a:t>
          </a:r>
        </a:p>
      </dgm:t>
    </dgm:pt>
    <dgm:pt modelId="{82697DB1-4D24-4F07-A6D7-1D1442A538F6}" type="parTrans" cxnId="{3677FED4-F8B5-4C04-AF01-D86E058C96FF}">
      <dgm:prSet/>
      <dgm:spPr/>
      <dgm:t>
        <a:bodyPr/>
        <a:lstStyle/>
        <a:p>
          <a:endParaRPr lang="es-MX"/>
        </a:p>
      </dgm:t>
    </dgm:pt>
    <dgm:pt modelId="{5B48A066-7F9E-4A12-85BB-8D5BD5B0239C}" type="sibTrans" cxnId="{3677FED4-F8B5-4C04-AF01-D86E058C96FF}">
      <dgm:prSet/>
      <dgm:spPr/>
      <dgm:t>
        <a:bodyPr/>
        <a:lstStyle/>
        <a:p>
          <a:r>
            <a:rPr lang="es-MX" dirty="0"/>
            <a:t>Observación directa</a:t>
          </a:r>
        </a:p>
      </dgm:t>
    </dgm:pt>
    <dgm:pt modelId="{2F29A06F-1ED7-42FC-9353-AA0989D36F2B}" type="pres">
      <dgm:prSet presAssocID="{3583540A-5AE9-40B0-82E4-FEA4470521F1}" presName="Name0" presStyleCnt="0">
        <dgm:presLayoutVars>
          <dgm:chMax/>
          <dgm:chPref/>
          <dgm:dir/>
          <dgm:animLvl val="lvl"/>
        </dgm:presLayoutVars>
      </dgm:prSet>
      <dgm:spPr/>
    </dgm:pt>
    <dgm:pt modelId="{7537861B-AC4E-442E-B8B1-4E6CA959C495}" type="pres">
      <dgm:prSet presAssocID="{4AB98822-E482-4662-9A4C-106EE3155C76}" presName="composite" presStyleCnt="0"/>
      <dgm:spPr/>
    </dgm:pt>
    <dgm:pt modelId="{376D7281-C76B-4748-882B-BFFD10A983D1}" type="pres">
      <dgm:prSet presAssocID="{4AB98822-E482-4662-9A4C-106EE3155C76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1E8A6BB-8277-4972-AC95-8683B3C07B95}" type="pres">
      <dgm:prSet presAssocID="{4AB98822-E482-4662-9A4C-106EE3155C7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9FCF340-D8A2-4CDC-900E-382BE28681E9}" type="pres">
      <dgm:prSet presAssocID="{4AB98822-E482-4662-9A4C-106EE3155C76}" presName="BalanceSpacing" presStyleCnt="0"/>
      <dgm:spPr/>
    </dgm:pt>
    <dgm:pt modelId="{30AD0CED-B80D-4D3A-8086-C2C56B7E489C}" type="pres">
      <dgm:prSet presAssocID="{4AB98822-E482-4662-9A4C-106EE3155C76}" presName="BalanceSpacing1" presStyleCnt="0"/>
      <dgm:spPr/>
    </dgm:pt>
    <dgm:pt modelId="{398A85E5-2901-421B-995B-385FBC57CEB8}" type="pres">
      <dgm:prSet presAssocID="{12CADB2B-8AE8-44ED-B969-E88F262CC406}" presName="Accent1Text" presStyleLbl="node1" presStyleIdx="1" presStyleCnt="4"/>
      <dgm:spPr/>
    </dgm:pt>
    <dgm:pt modelId="{906BE799-A072-476D-AB2D-4EFB72A5AEC0}" type="pres">
      <dgm:prSet presAssocID="{12CADB2B-8AE8-44ED-B969-E88F262CC406}" presName="spaceBetweenRectangles" presStyleCnt="0"/>
      <dgm:spPr/>
    </dgm:pt>
    <dgm:pt modelId="{69DE4D7B-36CE-4B90-A6EC-43C32B3BC240}" type="pres">
      <dgm:prSet presAssocID="{DFF29B4F-82AC-4AB1-8D69-0C727B222591}" presName="composite" presStyleCnt="0"/>
      <dgm:spPr/>
    </dgm:pt>
    <dgm:pt modelId="{36BEBE71-E429-40AE-BF75-F09741AF0307}" type="pres">
      <dgm:prSet presAssocID="{DFF29B4F-82AC-4AB1-8D69-0C727B222591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BD0058E4-D15F-4180-B9ED-1AC15B4C33D6}" type="pres">
      <dgm:prSet presAssocID="{DFF29B4F-82AC-4AB1-8D69-0C727B22259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F3E1D94-7483-4637-BAE2-E72EBAEFF09F}" type="pres">
      <dgm:prSet presAssocID="{DFF29B4F-82AC-4AB1-8D69-0C727B222591}" presName="BalanceSpacing" presStyleCnt="0"/>
      <dgm:spPr/>
    </dgm:pt>
    <dgm:pt modelId="{3F74F755-7A4C-462F-95BD-5EB318CBE3B0}" type="pres">
      <dgm:prSet presAssocID="{DFF29B4F-82AC-4AB1-8D69-0C727B222591}" presName="BalanceSpacing1" presStyleCnt="0"/>
      <dgm:spPr/>
    </dgm:pt>
    <dgm:pt modelId="{335044BE-3E76-4B6D-A5E5-BF7058C0646A}" type="pres">
      <dgm:prSet presAssocID="{5B48A066-7F9E-4A12-85BB-8D5BD5B0239C}" presName="Accent1Text" presStyleLbl="node1" presStyleIdx="3" presStyleCnt="4"/>
      <dgm:spPr/>
    </dgm:pt>
  </dgm:ptLst>
  <dgm:cxnLst>
    <dgm:cxn modelId="{71460C14-B8C4-4CF8-B39A-EE949A5C0FB2}" srcId="{3583540A-5AE9-40B0-82E4-FEA4470521F1}" destId="{4AB98822-E482-4662-9A4C-106EE3155C76}" srcOrd="0" destOrd="0" parTransId="{7C6DB458-7EC5-4199-82C6-6514991FB3FC}" sibTransId="{12CADB2B-8AE8-44ED-B969-E88F262CC406}"/>
    <dgm:cxn modelId="{2979047A-9108-4CC0-B7C6-BA4F0D528DB9}" type="presOf" srcId="{3583540A-5AE9-40B0-82E4-FEA4470521F1}" destId="{2F29A06F-1ED7-42FC-9353-AA0989D36F2B}" srcOrd="0" destOrd="0" presId="urn:microsoft.com/office/officeart/2008/layout/AlternatingHexagons"/>
    <dgm:cxn modelId="{5023655A-EDA2-439D-B288-29C63CBEFBFF}" type="presOf" srcId="{12CADB2B-8AE8-44ED-B969-E88F262CC406}" destId="{398A85E5-2901-421B-995B-385FBC57CEB8}" srcOrd="0" destOrd="0" presId="urn:microsoft.com/office/officeart/2008/layout/AlternatingHexagons"/>
    <dgm:cxn modelId="{B816CC92-713E-4991-975E-310973541F83}" type="presOf" srcId="{DFF29B4F-82AC-4AB1-8D69-0C727B222591}" destId="{36BEBE71-E429-40AE-BF75-F09741AF0307}" srcOrd="0" destOrd="0" presId="urn:microsoft.com/office/officeart/2008/layout/AlternatingHexagons"/>
    <dgm:cxn modelId="{2E5055A4-8E72-4F21-B3E3-CBFD076D648A}" type="presOf" srcId="{4AB98822-E482-4662-9A4C-106EE3155C76}" destId="{376D7281-C76B-4748-882B-BFFD10A983D1}" srcOrd="0" destOrd="0" presId="urn:microsoft.com/office/officeart/2008/layout/AlternatingHexagons"/>
    <dgm:cxn modelId="{BA0DD1BC-40E6-4694-9CC9-2896844E4067}" type="presOf" srcId="{5B48A066-7F9E-4A12-85BB-8D5BD5B0239C}" destId="{335044BE-3E76-4B6D-A5E5-BF7058C0646A}" srcOrd="0" destOrd="0" presId="urn:microsoft.com/office/officeart/2008/layout/AlternatingHexagons"/>
    <dgm:cxn modelId="{3677FED4-F8B5-4C04-AF01-D86E058C96FF}" srcId="{3583540A-5AE9-40B0-82E4-FEA4470521F1}" destId="{DFF29B4F-82AC-4AB1-8D69-0C727B222591}" srcOrd="1" destOrd="0" parTransId="{82697DB1-4D24-4F07-A6D7-1D1442A538F6}" sibTransId="{5B48A066-7F9E-4A12-85BB-8D5BD5B0239C}"/>
    <dgm:cxn modelId="{5BE6A6E6-47A0-4744-8D4C-5F86E307CD17}" type="presParOf" srcId="{2F29A06F-1ED7-42FC-9353-AA0989D36F2B}" destId="{7537861B-AC4E-442E-B8B1-4E6CA959C495}" srcOrd="0" destOrd="0" presId="urn:microsoft.com/office/officeart/2008/layout/AlternatingHexagons"/>
    <dgm:cxn modelId="{394B9FEC-FA98-476B-A1B9-D00BF2C155CE}" type="presParOf" srcId="{7537861B-AC4E-442E-B8B1-4E6CA959C495}" destId="{376D7281-C76B-4748-882B-BFFD10A983D1}" srcOrd="0" destOrd="0" presId="urn:microsoft.com/office/officeart/2008/layout/AlternatingHexagons"/>
    <dgm:cxn modelId="{46C1A28B-938E-4200-A8CA-BA361E083CE2}" type="presParOf" srcId="{7537861B-AC4E-442E-B8B1-4E6CA959C495}" destId="{71E8A6BB-8277-4972-AC95-8683B3C07B95}" srcOrd="1" destOrd="0" presId="urn:microsoft.com/office/officeart/2008/layout/AlternatingHexagons"/>
    <dgm:cxn modelId="{AF3B7472-8AD6-4B01-9B2F-CC065A1C79F5}" type="presParOf" srcId="{7537861B-AC4E-442E-B8B1-4E6CA959C495}" destId="{79FCF340-D8A2-4CDC-900E-382BE28681E9}" srcOrd="2" destOrd="0" presId="urn:microsoft.com/office/officeart/2008/layout/AlternatingHexagons"/>
    <dgm:cxn modelId="{F82CFB1E-8AAA-40E5-9290-946B9E425579}" type="presParOf" srcId="{7537861B-AC4E-442E-B8B1-4E6CA959C495}" destId="{30AD0CED-B80D-4D3A-8086-C2C56B7E489C}" srcOrd="3" destOrd="0" presId="urn:microsoft.com/office/officeart/2008/layout/AlternatingHexagons"/>
    <dgm:cxn modelId="{037D6066-D545-4CAF-AFF1-829BA83FAEB9}" type="presParOf" srcId="{7537861B-AC4E-442E-B8B1-4E6CA959C495}" destId="{398A85E5-2901-421B-995B-385FBC57CEB8}" srcOrd="4" destOrd="0" presId="urn:microsoft.com/office/officeart/2008/layout/AlternatingHexagons"/>
    <dgm:cxn modelId="{A8985812-0C5F-44B4-8218-9E81453C9555}" type="presParOf" srcId="{2F29A06F-1ED7-42FC-9353-AA0989D36F2B}" destId="{906BE799-A072-476D-AB2D-4EFB72A5AEC0}" srcOrd="1" destOrd="0" presId="urn:microsoft.com/office/officeart/2008/layout/AlternatingHexagons"/>
    <dgm:cxn modelId="{973DAC29-BB4C-445E-9274-BEEA7988D09C}" type="presParOf" srcId="{2F29A06F-1ED7-42FC-9353-AA0989D36F2B}" destId="{69DE4D7B-36CE-4B90-A6EC-43C32B3BC240}" srcOrd="2" destOrd="0" presId="urn:microsoft.com/office/officeart/2008/layout/AlternatingHexagons"/>
    <dgm:cxn modelId="{72954393-866F-4AC7-AB63-DB083A415074}" type="presParOf" srcId="{69DE4D7B-36CE-4B90-A6EC-43C32B3BC240}" destId="{36BEBE71-E429-40AE-BF75-F09741AF0307}" srcOrd="0" destOrd="0" presId="urn:microsoft.com/office/officeart/2008/layout/AlternatingHexagons"/>
    <dgm:cxn modelId="{12ADBD7C-7EA1-4331-82F0-9F3026BEC73D}" type="presParOf" srcId="{69DE4D7B-36CE-4B90-A6EC-43C32B3BC240}" destId="{BD0058E4-D15F-4180-B9ED-1AC15B4C33D6}" srcOrd="1" destOrd="0" presId="urn:microsoft.com/office/officeart/2008/layout/AlternatingHexagons"/>
    <dgm:cxn modelId="{FB4DAE2D-34CC-42C0-810B-4C7D73C17CF5}" type="presParOf" srcId="{69DE4D7B-36CE-4B90-A6EC-43C32B3BC240}" destId="{AF3E1D94-7483-4637-BAE2-E72EBAEFF09F}" srcOrd="2" destOrd="0" presId="urn:microsoft.com/office/officeart/2008/layout/AlternatingHexagons"/>
    <dgm:cxn modelId="{866EE169-454A-40E5-88EF-BD90FC417273}" type="presParOf" srcId="{69DE4D7B-36CE-4B90-A6EC-43C32B3BC240}" destId="{3F74F755-7A4C-462F-95BD-5EB318CBE3B0}" srcOrd="3" destOrd="0" presId="urn:microsoft.com/office/officeart/2008/layout/AlternatingHexagons"/>
    <dgm:cxn modelId="{205528E1-37B2-449E-8363-6E67167E4C19}" type="presParOf" srcId="{69DE4D7B-36CE-4B90-A6EC-43C32B3BC240}" destId="{335044BE-3E76-4B6D-A5E5-BF7058C0646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D88685-50F6-42B1-B6BF-D199B016D84F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CC4A551-1FA3-4601-A74C-C351AB94ABB2}">
      <dgm:prSet phldrT="[Texto]"/>
      <dgm:spPr/>
      <dgm:t>
        <a:bodyPr/>
        <a:lstStyle/>
        <a:p>
          <a:r>
            <a:rPr lang="es-MX" dirty="0"/>
            <a:t>Pruebas de evaluación diagnóstica.</a:t>
          </a:r>
        </a:p>
      </dgm:t>
    </dgm:pt>
    <dgm:pt modelId="{6FCF88AF-F461-4431-9883-D27644BDFD9E}" type="parTrans" cxnId="{D1E419E5-9724-417C-A519-9C94EEEDBFC1}">
      <dgm:prSet/>
      <dgm:spPr/>
      <dgm:t>
        <a:bodyPr/>
        <a:lstStyle/>
        <a:p>
          <a:endParaRPr lang="es-MX"/>
        </a:p>
      </dgm:t>
    </dgm:pt>
    <dgm:pt modelId="{83B278C0-C9CB-4DFA-B6DE-F95F11DE2824}" type="sibTrans" cxnId="{D1E419E5-9724-417C-A519-9C94EEEDBFC1}">
      <dgm:prSet/>
      <dgm:spPr/>
      <dgm:t>
        <a:bodyPr/>
        <a:lstStyle/>
        <a:p>
          <a:endParaRPr lang="es-MX"/>
        </a:p>
      </dgm:t>
    </dgm:pt>
    <dgm:pt modelId="{B136A716-535E-4089-9E4D-03822D7AADBD}">
      <dgm:prSet phldrT="[Texto]"/>
      <dgm:spPr/>
      <dgm:t>
        <a:bodyPr/>
        <a:lstStyle/>
        <a:p>
          <a:r>
            <a:rPr lang="es-MX" dirty="0"/>
            <a:t>IDTEL - TAR</a:t>
          </a:r>
        </a:p>
      </dgm:t>
    </dgm:pt>
    <dgm:pt modelId="{58D5F7D9-BBD0-4219-B4D6-DC9F46067EAB}" type="parTrans" cxnId="{B03C565A-E004-4F5F-AC22-B58214A95537}">
      <dgm:prSet/>
      <dgm:spPr/>
      <dgm:t>
        <a:bodyPr/>
        <a:lstStyle/>
        <a:p>
          <a:endParaRPr lang="es-MX"/>
        </a:p>
      </dgm:t>
    </dgm:pt>
    <dgm:pt modelId="{C352306A-BA8E-4813-8E31-46F24A741517}" type="sibTrans" cxnId="{B03C565A-E004-4F5F-AC22-B58214A95537}">
      <dgm:prSet/>
      <dgm:spPr/>
      <dgm:t>
        <a:bodyPr/>
        <a:lstStyle/>
        <a:p>
          <a:endParaRPr lang="es-MX"/>
        </a:p>
      </dgm:t>
    </dgm:pt>
    <dgm:pt modelId="{4D7E57E2-507E-4CF2-8055-4EA6CF0161EA}">
      <dgm:prSet phldrT="[Texto]"/>
      <dgm:spPr/>
      <dgm:t>
        <a:bodyPr/>
        <a:lstStyle/>
        <a:p>
          <a:r>
            <a:rPr lang="es-MX" dirty="0"/>
            <a:t>Evaluación psicopedagógica.</a:t>
          </a:r>
        </a:p>
      </dgm:t>
    </dgm:pt>
    <dgm:pt modelId="{2B7F7AAD-7E19-48F0-A62C-523C78F1C4A3}" type="parTrans" cxnId="{44A65E57-14FF-4BB2-A711-346FE0519877}">
      <dgm:prSet/>
      <dgm:spPr/>
      <dgm:t>
        <a:bodyPr/>
        <a:lstStyle/>
        <a:p>
          <a:endParaRPr lang="es-MX"/>
        </a:p>
      </dgm:t>
    </dgm:pt>
    <dgm:pt modelId="{72572483-6017-4745-8B21-46DE1AC7B1B7}" type="sibTrans" cxnId="{44A65E57-14FF-4BB2-A711-346FE0519877}">
      <dgm:prSet/>
      <dgm:spPr/>
      <dgm:t>
        <a:bodyPr/>
        <a:lstStyle/>
        <a:p>
          <a:endParaRPr lang="es-MX"/>
        </a:p>
      </dgm:t>
    </dgm:pt>
    <dgm:pt modelId="{8234CEBC-559C-4D1C-98E9-CB25DCB61AAF}" type="pres">
      <dgm:prSet presAssocID="{5AD88685-50F6-42B1-B6BF-D199B016D84F}" presName="outerComposite" presStyleCnt="0">
        <dgm:presLayoutVars>
          <dgm:chMax val="5"/>
          <dgm:dir/>
          <dgm:resizeHandles val="exact"/>
        </dgm:presLayoutVars>
      </dgm:prSet>
      <dgm:spPr/>
    </dgm:pt>
    <dgm:pt modelId="{78330731-A3B8-422A-882F-9D8D324B0663}" type="pres">
      <dgm:prSet presAssocID="{5AD88685-50F6-42B1-B6BF-D199B016D84F}" presName="dummyMaxCanvas" presStyleCnt="0">
        <dgm:presLayoutVars/>
      </dgm:prSet>
      <dgm:spPr/>
    </dgm:pt>
    <dgm:pt modelId="{12CDF4BF-32FA-4D29-95AB-193766134AD4}" type="pres">
      <dgm:prSet presAssocID="{5AD88685-50F6-42B1-B6BF-D199B016D84F}" presName="ThreeNodes_1" presStyleLbl="node1" presStyleIdx="0" presStyleCnt="3" custLinFactNeighborX="755" custLinFactNeighborY="-1593">
        <dgm:presLayoutVars>
          <dgm:bulletEnabled val="1"/>
        </dgm:presLayoutVars>
      </dgm:prSet>
      <dgm:spPr/>
    </dgm:pt>
    <dgm:pt modelId="{EFA923C3-F85D-4D93-97C8-250F463E462C}" type="pres">
      <dgm:prSet presAssocID="{5AD88685-50F6-42B1-B6BF-D199B016D84F}" presName="ThreeNodes_2" presStyleLbl="node1" presStyleIdx="1" presStyleCnt="3">
        <dgm:presLayoutVars>
          <dgm:bulletEnabled val="1"/>
        </dgm:presLayoutVars>
      </dgm:prSet>
      <dgm:spPr/>
    </dgm:pt>
    <dgm:pt modelId="{62DC2115-280F-4982-9173-52E6EF9ED6A6}" type="pres">
      <dgm:prSet presAssocID="{5AD88685-50F6-42B1-B6BF-D199B016D84F}" presName="ThreeNodes_3" presStyleLbl="node1" presStyleIdx="2" presStyleCnt="3" custLinFactNeighborX="0" custLinFactNeighborY="5196">
        <dgm:presLayoutVars>
          <dgm:bulletEnabled val="1"/>
        </dgm:presLayoutVars>
      </dgm:prSet>
      <dgm:spPr/>
    </dgm:pt>
    <dgm:pt modelId="{6D9A7C12-B471-4829-88D9-53E6BBC65D74}" type="pres">
      <dgm:prSet presAssocID="{5AD88685-50F6-42B1-B6BF-D199B016D84F}" presName="ThreeConn_1-2" presStyleLbl="fgAccFollowNode1" presStyleIdx="0" presStyleCnt="2">
        <dgm:presLayoutVars>
          <dgm:bulletEnabled val="1"/>
        </dgm:presLayoutVars>
      </dgm:prSet>
      <dgm:spPr/>
    </dgm:pt>
    <dgm:pt modelId="{54650205-A211-455D-9789-DECE5BAD2C6B}" type="pres">
      <dgm:prSet presAssocID="{5AD88685-50F6-42B1-B6BF-D199B016D84F}" presName="ThreeConn_2-3" presStyleLbl="fgAccFollowNode1" presStyleIdx="1" presStyleCnt="2">
        <dgm:presLayoutVars>
          <dgm:bulletEnabled val="1"/>
        </dgm:presLayoutVars>
      </dgm:prSet>
      <dgm:spPr/>
    </dgm:pt>
    <dgm:pt modelId="{D2727630-3A8B-47E2-900E-435D7309ECFE}" type="pres">
      <dgm:prSet presAssocID="{5AD88685-50F6-42B1-B6BF-D199B016D84F}" presName="ThreeNodes_1_text" presStyleLbl="node1" presStyleIdx="2" presStyleCnt="3">
        <dgm:presLayoutVars>
          <dgm:bulletEnabled val="1"/>
        </dgm:presLayoutVars>
      </dgm:prSet>
      <dgm:spPr/>
    </dgm:pt>
    <dgm:pt modelId="{54D12FAE-F52B-4DDD-A06C-135037D24E46}" type="pres">
      <dgm:prSet presAssocID="{5AD88685-50F6-42B1-B6BF-D199B016D84F}" presName="ThreeNodes_2_text" presStyleLbl="node1" presStyleIdx="2" presStyleCnt="3">
        <dgm:presLayoutVars>
          <dgm:bulletEnabled val="1"/>
        </dgm:presLayoutVars>
      </dgm:prSet>
      <dgm:spPr/>
    </dgm:pt>
    <dgm:pt modelId="{B46C99A6-E9B3-4A1F-A60B-E47F5B534EA3}" type="pres">
      <dgm:prSet presAssocID="{5AD88685-50F6-42B1-B6BF-D199B016D84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12EA3A-06FC-40A0-8216-060D626F00A4}" type="presOf" srcId="{4D7E57E2-507E-4CF2-8055-4EA6CF0161EA}" destId="{B46C99A6-E9B3-4A1F-A60B-E47F5B534EA3}" srcOrd="1" destOrd="0" presId="urn:microsoft.com/office/officeart/2005/8/layout/vProcess5"/>
    <dgm:cxn modelId="{44A65E57-14FF-4BB2-A711-346FE0519877}" srcId="{5AD88685-50F6-42B1-B6BF-D199B016D84F}" destId="{4D7E57E2-507E-4CF2-8055-4EA6CF0161EA}" srcOrd="2" destOrd="0" parTransId="{2B7F7AAD-7E19-48F0-A62C-523C78F1C4A3}" sibTransId="{72572483-6017-4745-8B21-46DE1AC7B1B7}"/>
    <dgm:cxn modelId="{B03C565A-E004-4F5F-AC22-B58214A95537}" srcId="{5AD88685-50F6-42B1-B6BF-D199B016D84F}" destId="{B136A716-535E-4089-9E4D-03822D7AADBD}" srcOrd="1" destOrd="0" parTransId="{58D5F7D9-BBD0-4219-B4D6-DC9F46067EAB}" sibTransId="{C352306A-BA8E-4813-8E31-46F24A741517}"/>
    <dgm:cxn modelId="{5E097D7E-19A1-45B9-9EE0-04E89E908052}" type="presOf" srcId="{C352306A-BA8E-4813-8E31-46F24A741517}" destId="{54650205-A211-455D-9789-DECE5BAD2C6B}" srcOrd="0" destOrd="0" presId="urn:microsoft.com/office/officeart/2005/8/layout/vProcess5"/>
    <dgm:cxn modelId="{B676F481-9BB6-4126-AB15-47F080AB2E5A}" type="presOf" srcId="{B136A716-535E-4089-9E4D-03822D7AADBD}" destId="{EFA923C3-F85D-4D93-97C8-250F463E462C}" srcOrd="0" destOrd="0" presId="urn:microsoft.com/office/officeart/2005/8/layout/vProcess5"/>
    <dgm:cxn modelId="{C47E3497-7D0A-4C50-A572-1B2D9592E9C9}" type="presOf" srcId="{83B278C0-C9CB-4DFA-B6DE-F95F11DE2824}" destId="{6D9A7C12-B471-4829-88D9-53E6BBC65D74}" srcOrd="0" destOrd="0" presId="urn:microsoft.com/office/officeart/2005/8/layout/vProcess5"/>
    <dgm:cxn modelId="{4EB2469C-F895-4DE4-A97B-D047A21A5BDD}" type="presOf" srcId="{4CC4A551-1FA3-4601-A74C-C351AB94ABB2}" destId="{D2727630-3A8B-47E2-900E-435D7309ECFE}" srcOrd="1" destOrd="0" presId="urn:microsoft.com/office/officeart/2005/8/layout/vProcess5"/>
    <dgm:cxn modelId="{2ACCF2B9-0D06-43B8-A31C-035945C5BF22}" type="presOf" srcId="{4D7E57E2-507E-4CF2-8055-4EA6CF0161EA}" destId="{62DC2115-280F-4982-9173-52E6EF9ED6A6}" srcOrd="0" destOrd="0" presId="urn:microsoft.com/office/officeart/2005/8/layout/vProcess5"/>
    <dgm:cxn modelId="{5053EBCC-D245-4FC2-A6EC-A1C6E663F09D}" type="presOf" srcId="{5AD88685-50F6-42B1-B6BF-D199B016D84F}" destId="{8234CEBC-559C-4D1C-98E9-CB25DCB61AAF}" srcOrd="0" destOrd="0" presId="urn:microsoft.com/office/officeart/2005/8/layout/vProcess5"/>
    <dgm:cxn modelId="{D1E419E5-9724-417C-A519-9C94EEEDBFC1}" srcId="{5AD88685-50F6-42B1-B6BF-D199B016D84F}" destId="{4CC4A551-1FA3-4601-A74C-C351AB94ABB2}" srcOrd="0" destOrd="0" parTransId="{6FCF88AF-F461-4431-9883-D27644BDFD9E}" sibTransId="{83B278C0-C9CB-4DFA-B6DE-F95F11DE2824}"/>
    <dgm:cxn modelId="{04DE67EC-5F1A-4177-AFC3-6436DEBCF639}" type="presOf" srcId="{4CC4A551-1FA3-4601-A74C-C351AB94ABB2}" destId="{12CDF4BF-32FA-4D29-95AB-193766134AD4}" srcOrd="0" destOrd="0" presId="urn:microsoft.com/office/officeart/2005/8/layout/vProcess5"/>
    <dgm:cxn modelId="{566AC3F8-B589-4883-8242-E2DCF7558C5B}" type="presOf" srcId="{B136A716-535E-4089-9E4D-03822D7AADBD}" destId="{54D12FAE-F52B-4DDD-A06C-135037D24E46}" srcOrd="1" destOrd="0" presId="urn:microsoft.com/office/officeart/2005/8/layout/vProcess5"/>
    <dgm:cxn modelId="{593DF5A8-61C4-4720-820C-FD43DD1F27CC}" type="presParOf" srcId="{8234CEBC-559C-4D1C-98E9-CB25DCB61AAF}" destId="{78330731-A3B8-422A-882F-9D8D324B0663}" srcOrd="0" destOrd="0" presId="urn:microsoft.com/office/officeart/2005/8/layout/vProcess5"/>
    <dgm:cxn modelId="{468337DF-B29A-418D-B025-E15E152450AB}" type="presParOf" srcId="{8234CEBC-559C-4D1C-98E9-CB25DCB61AAF}" destId="{12CDF4BF-32FA-4D29-95AB-193766134AD4}" srcOrd="1" destOrd="0" presId="urn:microsoft.com/office/officeart/2005/8/layout/vProcess5"/>
    <dgm:cxn modelId="{246E4689-228E-425D-9D96-74C18CA96F85}" type="presParOf" srcId="{8234CEBC-559C-4D1C-98E9-CB25DCB61AAF}" destId="{EFA923C3-F85D-4D93-97C8-250F463E462C}" srcOrd="2" destOrd="0" presId="urn:microsoft.com/office/officeart/2005/8/layout/vProcess5"/>
    <dgm:cxn modelId="{20E9C2BC-AA8E-451B-A7E3-5114721CFC90}" type="presParOf" srcId="{8234CEBC-559C-4D1C-98E9-CB25DCB61AAF}" destId="{62DC2115-280F-4982-9173-52E6EF9ED6A6}" srcOrd="3" destOrd="0" presId="urn:microsoft.com/office/officeart/2005/8/layout/vProcess5"/>
    <dgm:cxn modelId="{358EAA18-21DE-48F9-BA16-060BC3FE2524}" type="presParOf" srcId="{8234CEBC-559C-4D1C-98E9-CB25DCB61AAF}" destId="{6D9A7C12-B471-4829-88D9-53E6BBC65D74}" srcOrd="4" destOrd="0" presId="urn:microsoft.com/office/officeart/2005/8/layout/vProcess5"/>
    <dgm:cxn modelId="{E7607D7F-BCD0-4661-A7A1-6A3FB494EA3B}" type="presParOf" srcId="{8234CEBC-559C-4D1C-98E9-CB25DCB61AAF}" destId="{54650205-A211-455D-9789-DECE5BAD2C6B}" srcOrd="5" destOrd="0" presId="urn:microsoft.com/office/officeart/2005/8/layout/vProcess5"/>
    <dgm:cxn modelId="{2A82483E-1251-48C0-965F-0C89FD68CBF1}" type="presParOf" srcId="{8234CEBC-559C-4D1C-98E9-CB25DCB61AAF}" destId="{D2727630-3A8B-47E2-900E-435D7309ECFE}" srcOrd="6" destOrd="0" presId="urn:microsoft.com/office/officeart/2005/8/layout/vProcess5"/>
    <dgm:cxn modelId="{25CF9029-CF60-4B40-B2FD-7E5046A0A9D8}" type="presParOf" srcId="{8234CEBC-559C-4D1C-98E9-CB25DCB61AAF}" destId="{54D12FAE-F52B-4DDD-A06C-135037D24E46}" srcOrd="7" destOrd="0" presId="urn:microsoft.com/office/officeart/2005/8/layout/vProcess5"/>
    <dgm:cxn modelId="{FEEA7833-94E5-4B69-9450-B01AEBEEC02E}" type="presParOf" srcId="{8234CEBC-559C-4D1C-98E9-CB25DCB61AAF}" destId="{B46C99A6-E9B3-4A1F-A60B-E47F5B534EA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5AC0FD-065A-4B23-ACAE-1086A32EE76D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</dgm:pt>
    <dgm:pt modelId="{DCD56BDE-2A9C-49EC-9358-E6A17FE1F997}">
      <dgm:prSet phldrT="[Texto]"/>
      <dgm:spPr/>
      <dgm:t>
        <a:bodyPr/>
        <a:lstStyle/>
        <a:p>
          <a:r>
            <a:rPr lang="es-MX" dirty="0"/>
            <a:t>Estudiante TEL </a:t>
          </a:r>
        </a:p>
      </dgm:t>
    </dgm:pt>
    <dgm:pt modelId="{8C220FED-7C79-4D8B-9666-F7AC373E39C1}" type="parTrans" cxnId="{FD3A465D-04D8-48D4-B54E-A79D62A54DB2}">
      <dgm:prSet/>
      <dgm:spPr/>
      <dgm:t>
        <a:bodyPr/>
        <a:lstStyle/>
        <a:p>
          <a:endParaRPr lang="es-MX"/>
        </a:p>
      </dgm:t>
    </dgm:pt>
    <dgm:pt modelId="{FA8D2616-1051-4300-A3CD-CA88615EC634}" type="sibTrans" cxnId="{FD3A465D-04D8-48D4-B54E-A79D62A54DB2}">
      <dgm:prSet/>
      <dgm:spPr/>
      <dgm:t>
        <a:bodyPr/>
        <a:lstStyle/>
        <a:p>
          <a:endParaRPr lang="es-MX"/>
        </a:p>
      </dgm:t>
    </dgm:pt>
    <dgm:pt modelId="{FF41E5C8-5F2B-4FFF-82DE-D21A47F18BC6}">
      <dgm:prSet phldrT="[Texto]"/>
      <dgm:spPr/>
      <dgm:t>
        <a:bodyPr/>
        <a:lstStyle/>
        <a:p>
          <a:r>
            <a:rPr lang="es-MX" dirty="0"/>
            <a:t>Grupo de curso </a:t>
          </a:r>
        </a:p>
      </dgm:t>
    </dgm:pt>
    <dgm:pt modelId="{34B62690-5BAD-4CE0-A934-4119468F7F32}" type="parTrans" cxnId="{A5708FF1-F94A-4C79-8F21-E3B627E55D98}">
      <dgm:prSet/>
      <dgm:spPr/>
      <dgm:t>
        <a:bodyPr/>
        <a:lstStyle/>
        <a:p>
          <a:endParaRPr lang="es-MX"/>
        </a:p>
      </dgm:t>
    </dgm:pt>
    <dgm:pt modelId="{0EB999C1-0A1C-403E-A836-B147E7C24480}" type="sibTrans" cxnId="{A5708FF1-F94A-4C79-8F21-E3B627E55D98}">
      <dgm:prSet/>
      <dgm:spPr/>
      <dgm:t>
        <a:bodyPr/>
        <a:lstStyle/>
        <a:p>
          <a:endParaRPr lang="es-MX"/>
        </a:p>
      </dgm:t>
    </dgm:pt>
    <dgm:pt modelId="{BF088003-F65C-42DA-9FF6-8AEB91D18506}">
      <dgm:prSet phldrT="[Texto]"/>
      <dgm:spPr/>
      <dgm:t>
        <a:bodyPr/>
        <a:lstStyle/>
        <a:p>
          <a:r>
            <a:rPr lang="es-MX" dirty="0"/>
            <a:t>Taller a la comunidad</a:t>
          </a:r>
        </a:p>
      </dgm:t>
    </dgm:pt>
    <dgm:pt modelId="{0FDA794A-A8D6-4600-906E-E7C61737E97D}" type="parTrans" cxnId="{33AE12B1-883D-4118-8E11-66961A1E9CCE}">
      <dgm:prSet/>
      <dgm:spPr/>
      <dgm:t>
        <a:bodyPr/>
        <a:lstStyle/>
        <a:p>
          <a:endParaRPr lang="es-MX"/>
        </a:p>
      </dgm:t>
    </dgm:pt>
    <dgm:pt modelId="{5C7CBC7F-0ACD-40A1-9CA5-B8218113D475}" type="sibTrans" cxnId="{33AE12B1-883D-4118-8E11-66961A1E9CCE}">
      <dgm:prSet/>
      <dgm:spPr/>
      <dgm:t>
        <a:bodyPr/>
        <a:lstStyle/>
        <a:p>
          <a:endParaRPr lang="es-MX"/>
        </a:p>
      </dgm:t>
    </dgm:pt>
    <dgm:pt modelId="{4D61043E-7030-4543-BCB4-D3D8AC1F30E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2400" dirty="0"/>
            <a:t>Los apoyos enfocados a mi estudiante T.C.G fueron en relación a la lectura y escritura para reforzar esta área que se encontraba descendidas.</a:t>
          </a:r>
        </a:p>
      </dgm:t>
    </dgm:pt>
    <dgm:pt modelId="{88846BB2-8D8F-4EA8-B604-EBAF398393F8}" type="parTrans" cxnId="{E588FEC0-8840-4C4F-8AE7-633C94B03D2C}">
      <dgm:prSet/>
      <dgm:spPr/>
      <dgm:t>
        <a:bodyPr/>
        <a:lstStyle/>
        <a:p>
          <a:endParaRPr lang="es-MX"/>
        </a:p>
      </dgm:t>
    </dgm:pt>
    <dgm:pt modelId="{BC2DA1C7-43BC-4C76-A752-4203043CECF3}" type="sibTrans" cxnId="{E588FEC0-8840-4C4F-8AE7-633C94B03D2C}">
      <dgm:prSet/>
      <dgm:spPr/>
      <dgm:t>
        <a:bodyPr/>
        <a:lstStyle/>
        <a:p>
          <a:endParaRPr lang="es-MX"/>
        </a:p>
      </dgm:t>
    </dgm:pt>
    <dgm:pt modelId="{20A7638A-2C66-4FAE-972F-87ECAEC9353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2400" dirty="0"/>
            <a:t>Los apoyos realizados al grupo de curso fueron en base a las asignaturas de matemáticas y lenguaje.</a:t>
          </a:r>
        </a:p>
      </dgm:t>
    </dgm:pt>
    <dgm:pt modelId="{3A4DD53A-96BA-444C-B866-930267ABD704}" type="parTrans" cxnId="{BBD0AACC-1AA4-4BD3-B6AD-AC67752560B2}">
      <dgm:prSet/>
      <dgm:spPr/>
      <dgm:t>
        <a:bodyPr/>
        <a:lstStyle/>
        <a:p>
          <a:endParaRPr lang="es-MX"/>
        </a:p>
      </dgm:t>
    </dgm:pt>
    <dgm:pt modelId="{E6DD38E0-9826-4B3A-A260-18A34ACA704F}" type="sibTrans" cxnId="{BBD0AACC-1AA4-4BD3-B6AD-AC67752560B2}">
      <dgm:prSet/>
      <dgm:spPr/>
      <dgm:t>
        <a:bodyPr/>
        <a:lstStyle/>
        <a:p>
          <a:endParaRPr lang="es-MX"/>
        </a:p>
      </dgm:t>
    </dgm:pt>
    <dgm:pt modelId="{367CD035-0118-4FD1-A915-E82B4530963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400" dirty="0"/>
            <a:t>El taller efectuado fue en base al trabajo de las emociones con el </a:t>
          </a:r>
          <a:r>
            <a:rPr lang="es-MX" sz="2400" dirty="0" err="1"/>
            <a:t>mounstro</a:t>
          </a:r>
          <a:r>
            <a:rPr lang="es-MX" sz="2400" dirty="0"/>
            <a:t> de colores.</a:t>
          </a:r>
        </a:p>
      </dgm:t>
    </dgm:pt>
    <dgm:pt modelId="{53C093D3-201C-47E8-A1C2-23024A589082}" type="parTrans" cxnId="{9B335183-6EE5-481C-8C9D-1366B5020970}">
      <dgm:prSet/>
      <dgm:spPr/>
      <dgm:t>
        <a:bodyPr/>
        <a:lstStyle/>
        <a:p>
          <a:endParaRPr lang="es-MX"/>
        </a:p>
      </dgm:t>
    </dgm:pt>
    <dgm:pt modelId="{568D4816-4C56-4865-9F08-BDC3E75A2451}" type="sibTrans" cxnId="{9B335183-6EE5-481C-8C9D-1366B5020970}">
      <dgm:prSet/>
      <dgm:spPr/>
      <dgm:t>
        <a:bodyPr/>
        <a:lstStyle/>
        <a:p>
          <a:endParaRPr lang="es-MX"/>
        </a:p>
      </dgm:t>
    </dgm:pt>
    <dgm:pt modelId="{30CB766B-802F-47FB-9D5B-4D270691881D}" type="pres">
      <dgm:prSet presAssocID="{0C5AC0FD-065A-4B23-ACAE-1086A32EE76D}" presName="linearFlow" presStyleCnt="0">
        <dgm:presLayoutVars>
          <dgm:dir/>
          <dgm:animLvl val="lvl"/>
          <dgm:resizeHandles/>
        </dgm:presLayoutVars>
      </dgm:prSet>
      <dgm:spPr/>
    </dgm:pt>
    <dgm:pt modelId="{CD0A754F-DECA-44FA-8C06-52ECAE4D18F5}" type="pres">
      <dgm:prSet presAssocID="{DCD56BDE-2A9C-49EC-9358-E6A17FE1F997}" presName="compositeNode" presStyleCnt="0">
        <dgm:presLayoutVars>
          <dgm:bulletEnabled val="1"/>
        </dgm:presLayoutVars>
      </dgm:prSet>
      <dgm:spPr/>
    </dgm:pt>
    <dgm:pt modelId="{C2BC1951-8A67-465E-9232-5B648EEE3D70}" type="pres">
      <dgm:prSet presAssocID="{DCD56BDE-2A9C-49EC-9358-E6A17FE1F997}" presName="image" presStyleLbl="fgImgPlace1" presStyleIdx="0" presStyleCnt="3" custLinFactNeighborX="-8792" custLinFactNeighborY="-5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74A651ED-801A-4063-84F9-841F8A130C57}" type="pres">
      <dgm:prSet presAssocID="{DCD56BDE-2A9C-49EC-9358-E6A17FE1F997}" presName="childNode" presStyleLbl="node1" presStyleIdx="0" presStyleCnt="3" custScaleX="115972" custScaleY="122877" custLinFactNeighborX="8229" custLinFactNeighborY="-126">
        <dgm:presLayoutVars>
          <dgm:bulletEnabled val="1"/>
        </dgm:presLayoutVars>
      </dgm:prSet>
      <dgm:spPr/>
    </dgm:pt>
    <dgm:pt modelId="{89E67595-9063-4E8B-AB84-9998725C308A}" type="pres">
      <dgm:prSet presAssocID="{DCD56BDE-2A9C-49EC-9358-E6A17FE1F99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5706EA8C-1CC8-4AA4-BDFE-67042A59E644}" type="pres">
      <dgm:prSet presAssocID="{FA8D2616-1051-4300-A3CD-CA88615EC634}" presName="sibTrans" presStyleCnt="0"/>
      <dgm:spPr/>
    </dgm:pt>
    <dgm:pt modelId="{862A9570-8778-4EF9-93E1-839F2A0E882D}" type="pres">
      <dgm:prSet presAssocID="{FF41E5C8-5F2B-4FFF-82DE-D21A47F18BC6}" presName="compositeNode" presStyleCnt="0">
        <dgm:presLayoutVars>
          <dgm:bulletEnabled val="1"/>
        </dgm:presLayoutVars>
      </dgm:prSet>
      <dgm:spPr/>
    </dgm:pt>
    <dgm:pt modelId="{2E67B879-F5B1-4D95-AF85-BC99A41B5D19}" type="pres">
      <dgm:prSet presAssocID="{FF41E5C8-5F2B-4FFF-82DE-D21A47F18BC6}" presName="image" presStyleLbl="fgImgPlace1" presStyleIdx="1" presStyleCnt="3" custLinFactNeighborX="-12459" custLinFactNeighborY="-38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DA100D9-247E-40BB-A1E3-226C8435B400}" type="pres">
      <dgm:prSet presAssocID="{FF41E5C8-5F2B-4FFF-82DE-D21A47F18BC6}" presName="childNode" presStyleLbl="node1" presStyleIdx="1" presStyleCnt="3" custScaleX="117319" custScaleY="119064" custLinFactNeighborX="9120" custLinFactNeighborY="-780">
        <dgm:presLayoutVars>
          <dgm:bulletEnabled val="1"/>
        </dgm:presLayoutVars>
      </dgm:prSet>
      <dgm:spPr/>
    </dgm:pt>
    <dgm:pt modelId="{E5FFFC82-5E34-4E59-8958-58810F7373ED}" type="pres">
      <dgm:prSet presAssocID="{FF41E5C8-5F2B-4FFF-82DE-D21A47F18BC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DBC9A94-DE3F-46F8-A132-46D475D58EE0}" type="pres">
      <dgm:prSet presAssocID="{0EB999C1-0A1C-403E-A836-B147E7C24480}" presName="sibTrans" presStyleCnt="0"/>
      <dgm:spPr/>
    </dgm:pt>
    <dgm:pt modelId="{0007EAB7-8C7E-4CF5-91D5-8899F9CB1D9A}" type="pres">
      <dgm:prSet presAssocID="{BF088003-F65C-42DA-9FF6-8AEB91D18506}" presName="compositeNode" presStyleCnt="0">
        <dgm:presLayoutVars>
          <dgm:bulletEnabled val="1"/>
        </dgm:presLayoutVars>
      </dgm:prSet>
      <dgm:spPr/>
    </dgm:pt>
    <dgm:pt modelId="{06A99CA1-BE88-4BCE-9774-19A464FCAAC4}" type="pres">
      <dgm:prSet presAssocID="{BF088003-F65C-42DA-9FF6-8AEB91D18506}" presName="image" presStyleLbl="fgImgPlace1" presStyleIdx="2" presStyleCnt="3" custLinFactNeighborX="-22432" custLinFactNeighborY="-32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CF74712-3737-416B-B0F3-3FD11F905528}" type="pres">
      <dgm:prSet presAssocID="{BF088003-F65C-42DA-9FF6-8AEB91D18506}" presName="childNode" presStyleLbl="node1" presStyleIdx="2" presStyleCnt="3" custScaleX="106544" custScaleY="123765">
        <dgm:presLayoutVars>
          <dgm:bulletEnabled val="1"/>
        </dgm:presLayoutVars>
      </dgm:prSet>
      <dgm:spPr/>
    </dgm:pt>
    <dgm:pt modelId="{6BC43D60-F132-4789-95D6-83C0B95DA16D}" type="pres">
      <dgm:prSet presAssocID="{BF088003-F65C-42DA-9FF6-8AEB91D1850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0686740-BBEA-4EF6-B3C8-AB9309491CCA}" type="presOf" srcId="{4D61043E-7030-4543-BCB4-D3D8AC1F30E1}" destId="{74A651ED-801A-4063-84F9-841F8A130C57}" srcOrd="0" destOrd="0" presId="urn:microsoft.com/office/officeart/2005/8/layout/hList2"/>
    <dgm:cxn modelId="{FD3A465D-04D8-48D4-B54E-A79D62A54DB2}" srcId="{0C5AC0FD-065A-4B23-ACAE-1086A32EE76D}" destId="{DCD56BDE-2A9C-49EC-9358-E6A17FE1F997}" srcOrd="0" destOrd="0" parTransId="{8C220FED-7C79-4D8B-9666-F7AC373E39C1}" sibTransId="{FA8D2616-1051-4300-A3CD-CA88615EC634}"/>
    <dgm:cxn modelId="{EB0DC45D-335E-41F6-A4E7-64872AE5147F}" type="presOf" srcId="{FF41E5C8-5F2B-4FFF-82DE-D21A47F18BC6}" destId="{E5FFFC82-5E34-4E59-8958-58810F7373ED}" srcOrd="0" destOrd="0" presId="urn:microsoft.com/office/officeart/2005/8/layout/hList2"/>
    <dgm:cxn modelId="{68CBEB81-1966-454A-9923-748C5FFD4ED6}" type="presOf" srcId="{BF088003-F65C-42DA-9FF6-8AEB91D18506}" destId="{6BC43D60-F132-4789-95D6-83C0B95DA16D}" srcOrd="0" destOrd="0" presId="urn:microsoft.com/office/officeart/2005/8/layout/hList2"/>
    <dgm:cxn modelId="{9B335183-6EE5-481C-8C9D-1366B5020970}" srcId="{BF088003-F65C-42DA-9FF6-8AEB91D18506}" destId="{367CD035-0118-4FD1-A915-E82B45309635}" srcOrd="0" destOrd="0" parTransId="{53C093D3-201C-47E8-A1C2-23024A589082}" sibTransId="{568D4816-4C56-4865-9F08-BDC3E75A2451}"/>
    <dgm:cxn modelId="{58AB7D8B-2514-4D0E-958D-8705B2C1D90F}" type="presOf" srcId="{20A7638A-2C66-4FAE-972F-87ECAEC93532}" destId="{0DA100D9-247E-40BB-A1E3-226C8435B400}" srcOrd="0" destOrd="0" presId="urn:microsoft.com/office/officeart/2005/8/layout/hList2"/>
    <dgm:cxn modelId="{D38CEA92-D9B1-4640-8E89-762EAF6B0107}" type="presOf" srcId="{0C5AC0FD-065A-4B23-ACAE-1086A32EE76D}" destId="{30CB766B-802F-47FB-9D5B-4D270691881D}" srcOrd="0" destOrd="0" presId="urn:microsoft.com/office/officeart/2005/8/layout/hList2"/>
    <dgm:cxn modelId="{33AE12B1-883D-4118-8E11-66961A1E9CCE}" srcId="{0C5AC0FD-065A-4B23-ACAE-1086A32EE76D}" destId="{BF088003-F65C-42DA-9FF6-8AEB91D18506}" srcOrd="2" destOrd="0" parTransId="{0FDA794A-A8D6-4600-906E-E7C61737E97D}" sibTransId="{5C7CBC7F-0ACD-40A1-9CA5-B8218113D475}"/>
    <dgm:cxn modelId="{E588FEC0-8840-4C4F-8AE7-633C94B03D2C}" srcId="{DCD56BDE-2A9C-49EC-9358-E6A17FE1F997}" destId="{4D61043E-7030-4543-BCB4-D3D8AC1F30E1}" srcOrd="0" destOrd="0" parTransId="{88846BB2-8D8F-4EA8-B604-EBAF398393F8}" sibTransId="{BC2DA1C7-43BC-4C76-A752-4203043CECF3}"/>
    <dgm:cxn modelId="{561ACCC3-65F7-466D-A89F-768720BD51EC}" type="presOf" srcId="{DCD56BDE-2A9C-49EC-9358-E6A17FE1F997}" destId="{89E67595-9063-4E8B-AB84-9998725C308A}" srcOrd="0" destOrd="0" presId="urn:microsoft.com/office/officeart/2005/8/layout/hList2"/>
    <dgm:cxn modelId="{BBD0AACC-1AA4-4BD3-B6AD-AC67752560B2}" srcId="{FF41E5C8-5F2B-4FFF-82DE-D21A47F18BC6}" destId="{20A7638A-2C66-4FAE-972F-87ECAEC93532}" srcOrd="0" destOrd="0" parTransId="{3A4DD53A-96BA-444C-B866-930267ABD704}" sibTransId="{E6DD38E0-9826-4B3A-A260-18A34ACA704F}"/>
    <dgm:cxn modelId="{45D6E9D2-B9BF-426C-9F90-CB3BEF63565D}" type="presOf" srcId="{367CD035-0118-4FD1-A915-E82B45309635}" destId="{7CF74712-3737-416B-B0F3-3FD11F905528}" srcOrd="0" destOrd="0" presId="urn:microsoft.com/office/officeart/2005/8/layout/hList2"/>
    <dgm:cxn modelId="{A5708FF1-F94A-4C79-8F21-E3B627E55D98}" srcId="{0C5AC0FD-065A-4B23-ACAE-1086A32EE76D}" destId="{FF41E5C8-5F2B-4FFF-82DE-D21A47F18BC6}" srcOrd="1" destOrd="0" parTransId="{34B62690-5BAD-4CE0-A934-4119468F7F32}" sibTransId="{0EB999C1-0A1C-403E-A836-B147E7C24480}"/>
    <dgm:cxn modelId="{1887EB29-46E7-4B68-8AA4-F34FA692A2AE}" type="presParOf" srcId="{30CB766B-802F-47FB-9D5B-4D270691881D}" destId="{CD0A754F-DECA-44FA-8C06-52ECAE4D18F5}" srcOrd="0" destOrd="0" presId="urn:microsoft.com/office/officeart/2005/8/layout/hList2"/>
    <dgm:cxn modelId="{A4D58DA5-17F0-4777-8428-A1E2F784F4E0}" type="presParOf" srcId="{CD0A754F-DECA-44FA-8C06-52ECAE4D18F5}" destId="{C2BC1951-8A67-465E-9232-5B648EEE3D70}" srcOrd="0" destOrd="0" presId="urn:microsoft.com/office/officeart/2005/8/layout/hList2"/>
    <dgm:cxn modelId="{5EB56D64-9470-4BAB-A50B-D8B5031C152C}" type="presParOf" srcId="{CD0A754F-DECA-44FA-8C06-52ECAE4D18F5}" destId="{74A651ED-801A-4063-84F9-841F8A130C57}" srcOrd="1" destOrd="0" presId="urn:microsoft.com/office/officeart/2005/8/layout/hList2"/>
    <dgm:cxn modelId="{614326D9-227F-4A39-B0D7-2F0BA15B7BA5}" type="presParOf" srcId="{CD0A754F-DECA-44FA-8C06-52ECAE4D18F5}" destId="{89E67595-9063-4E8B-AB84-9998725C308A}" srcOrd="2" destOrd="0" presId="urn:microsoft.com/office/officeart/2005/8/layout/hList2"/>
    <dgm:cxn modelId="{89D8A92B-0C2A-41C7-ACF1-5DD2C30BB387}" type="presParOf" srcId="{30CB766B-802F-47FB-9D5B-4D270691881D}" destId="{5706EA8C-1CC8-4AA4-BDFE-67042A59E644}" srcOrd="1" destOrd="0" presId="urn:microsoft.com/office/officeart/2005/8/layout/hList2"/>
    <dgm:cxn modelId="{4B83CB5C-8A14-44B8-A8BE-D239621F207D}" type="presParOf" srcId="{30CB766B-802F-47FB-9D5B-4D270691881D}" destId="{862A9570-8778-4EF9-93E1-839F2A0E882D}" srcOrd="2" destOrd="0" presId="urn:microsoft.com/office/officeart/2005/8/layout/hList2"/>
    <dgm:cxn modelId="{818F14DB-1571-4322-95E8-51832FAD6A83}" type="presParOf" srcId="{862A9570-8778-4EF9-93E1-839F2A0E882D}" destId="{2E67B879-F5B1-4D95-AF85-BC99A41B5D19}" srcOrd="0" destOrd="0" presId="urn:microsoft.com/office/officeart/2005/8/layout/hList2"/>
    <dgm:cxn modelId="{A2B2CD8A-F43D-4DA1-B898-0E76ADDF04AC}" type="presParOf" srcId="{862A9570-8778-4EF9-93E1-839F2A0E882D}" destId="{0DA100D9-247E-40BB-A1E3-226C8435B400}" srcOrd="1" destOrd="0" presId="urn:microsoft.com/office/officeart/2005/8/layout/hList2"/>
    <dgm:cxn modelId="{5948C4ED-D50F-4B2A-A638-99E83CB0D923}" type="presParOf" srcId="{862A9570-8778-4EF9-93E1-839F2A0E882D}" destId="{E5FFFC82-5E34-4E59-8958-58810F7373ED}" srcOrd="2" destOrd="0" presId="urn:microsoft.com/office/officeart/2005/8/layout/hList2"/>
    <dgm:cxn modelId="{2218469F-1E66-4001-8BBD-5C12B9CDBA7E}" type="presParOf" srcId="{30CB766B-802F-47FB-9D5B-4D270691881D}" destId="{0DBC9A94-DE3F-46F8-A132-46D475D58EE0}" srcOrd="3" destOrd="0" presId="urn:microsoft.com/office/officeart/2005/8/layout/hList2"/>
    <dgm:cxn modelId="{7EAE8AD7-A497-42C0-B338-D028B0F0F450}" type="presParOf" srcId="{30CB766B-802F-47FB-9D5B-4D270691881D}" destId="{0007EAB7-8C7E-4CF5-91D5-8899F9CB1D9A}" srcOrd="4" destOrd="0" presId="urn:microsoft.com/office/officeart/2005/8/layout/hList2"/>
    <dgm:cxn modelId="{6BC66ED5-73AD-45DD-8B83-2F5D131F7841}" type="presParOf" srcId="{0007EAB7-8C7E-4CF5-91D5-8899F9CB1D9A}" destId="{06A99CA1-BE88-4BCE-9774-19A464FCAAC4}" srcOrd="0" destOrd="0" presId="urn:microsoft.com/office/officeart/2005/8/layout/hList2"/>
    <dgm:cxn modelId="{9FF0119F-DD12-405A-9BD0-02D84E9BD57B}" type="presParOf" srcId="{0007EAB7-8C7E-4CF5-91D5-8899F9CB1D9A}" destId="{7CF74712-3737-416B-B0F3-3FD11F905528}" srcOrd="1" destOrd="0" presId="urn:microsoft.com/office/officeart/2005/8/layout/hList2"/>
    <dgm:cxn modelId="{DAFF399D-43E3-42E7-B45F-F7A26CA2E2E6}" type="presParOf" srcId="{0007EAB7-8C7E-4CF5-91D5-8899F9CB1D9A}" destId="{6BC43D60-F132-4789-95D6-83C0B95DA16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0227-F493-452C-BBD5-946B3740A470}">
      <dsp:nvSpPr>
        <dsp:cNvPr id="0" name=""/>
        <dsp:cNvSpPr/>
      </dsp:nvSpPr>
      <dsp:spPr>
        <a:xfrm>
          <a:off x="3292643" y="1230"/>
          <a:ext cx="4932937" cy="14581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Escuela básica F-490 Cerro Cornou.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Atiende un total de 141 estudiantes.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Modalidad diurna, con jornadas de mañana y tarde.  </a:t>
          </a:r>
          <a:endParaRPr lang="es-MX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500" kern="1200" dirty="0"/>
        </a:p>
      </dsp:txBody>
      <dsp:txXfrm>
        <a:off x="3292643" y="183502"/>
        <a:ext cx="4386120" cy="1093634"/>
      </dsp:txXfrm>
    </dsp:sp>
    <dsp:sp modelId="{E5D08F88-C6F0-4D83-A3E5-BCE302981FDA}">
      <dsp:nvSpPr>
        <dsp:cNvPr id="0" name=""/>
        <dsp:cNvSpPr/>
      </dsp:nvSpPr>
      <dsp:spPr>
        <a:xfrm>
          <a:off x="4018" y="320414"/>
          <a:ext cx="3288625" cy="819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Contextualización del centro de práctica. </a:t>
          </a:r>
        </a:p>
      </dsp:txBody>
      <dsp:txXfrm>
        <a:off x="44038" y="360434"/>
        <a:ext cx="3208585" cy="739769"/>
      </dsp:txXfrm>
    </dsp:sp>
    <dsp:sp modelId="{975E7368-1B41-4341-9081-C3EE6C5FBB55}">
      <dsp:nvSpPr>
        <dsp:cNvPr id="0" name=""/>
        <dsp:cNvSpPr/>
      </dsp:nvSpPr>
      <dsp:spPr>
        <a:xfrm>
          <a:off x="3292643" y="1538754"/>
          <a:ext cx="4932937" cy="1488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Se compone por 7 profesionales.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Atiende a un total de 58 estudiantes.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TEA, S. de Down, TEL, DEA, FIL, DIL, TDA, Hipoacusia, DIM, Dificultades conductuales.</a:t>
          </a:r>
          <a:endParaRPr lang="es-MX" sz="1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300" kern="1200" dirty="0"/>
        </a:p>
      </dsp:txBody>
      <dsp:txXfrm>
        <a:off x="3292643" y="1724844"/>
        <a:ext cx="4374668" cy="1116538"/>
      </dsp:txXfrm>
    </dsp:sp>
    <dsp:sp modelId="{229BC101-D358-4654-B03B-9EC81294AB1F}">
      <dsp:nvSpPr>
        <dsp:cNvPr id="0" name=""/>
        <dsp:cNvSpPr/>
      </dsp:nvSpPr>
      <dsp:spPr>
        <a:xfrm>
          <a:off x="4018" y="1886384"/>
          <a:ext cx="3288625" cy="7934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Funcionamiento PIE.</a:t>
          </a:r>
        </a:p>
      </dsp:txBody>
      <dsp:txXfrm>
        <a:off x="42751" y="1925117"/>
        <a:ext cx="3211159" cy="715992"/>
      </dsp:txXfrm>
    </dsp:sp>
    <dsp:sp modelId="{886397D8-8821-4423-B189-06E7426B0327}">
      <dsp:nvSpPr>
        <dsp:cNvPr id="0" name=""/>
        <dsp:cNvSpPr/>
      </dsp:nvSpPr>
      <dsp:spPr>
        <a:xfrm>
          <a:off x="3292643" y="3106818"/>
          <a:ext cx="4932937" cy="1692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Decreto N°170 / Decreto N°83.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Priorización curricular.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Bases curriculares.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Evaluación: cuestionarios online, disertaciones, videos, entre otros. </a:t>
          </a:r>
          <a:endParaRPr lang="es-MX" sz="1800" kern="1200" dirty="0"/>
        </a:p>
      </dsp:txBody>
      <dsp:txXfrm>
        <a:off x="3292643" y="3318387"/>
        <a:ext cx="4298231" cy="1269411"/>
      </dsp:txXfrm>
    </dsp:sp>
    <dsp:sp modelId="{172257CF-4FEA-463E-89CB-5149B4308435}">
      <dsp:nvSpPr>
        <dsp:cNvPr id="0" name=""/>
        <dsp:cNvSpPr/>
      </dsp:nvSpPr>
      <dsp:spPr>
        <a:xfrm>
          <a:off x="4018" y="3440563"/>
          <a:ext cx="3288625" cy="10250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Lineamientos de la dimensión curricular en PIE.</a:t>
          </a:r>
        </a:p>
      </dsp:txBody>
      <dsp:txXfrm>
        <a:off x="54057" y="3490602"/>
        <a:ext cx="3188547" cy="924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F6C23-69C7-4758-B912-DB89DC626033}">
      <dsp:nvSpPr>
        <dsp:cNvPr id="0" name=""/>
        <dsp:cNvSpPr/>
      </dsp:nvSpPr>
      <dsp:spPr>
        <a:xfrm>
          <a:off x="359027" y="869479"/>
          <a:ext cx="2110360" cy="129115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4952B-5C3F-4BE2-93A8-677E0D51B18D}">
      <dsp:nvSpPr>
        <dsp:cNvPr id="0" name=""/>
        <dsp:cNvSpPr/>
      </dsp:nvSpPr>
      <dsp:spPr>
        <a:xfrm>
          <a:off x="722" y="2727269"/>
          <a:ext cx="3278026" cy="1216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0" numCol="1" spcCol="1270" anchor="t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700" kern="1200" dirty="0"/>
        </a:p>
      </dsp:txBody>
      <dsp:txXfrm>
        <a:off x="722" y="2727269"/>
        <a:ext cx="3278026" cy="1216147"/>
      </dsp:txXfrm>
    </dsp:sp>
    <dsp:sp modelId="{2867CAFA-1CA4-4E87-A07E-79CEAE059752}">
      <dsp:nvSpPr>
        <dsp:cNvPr id="0" name=""/>
        <dsp:cNvSpPr/>
      </dsp:nvSpPr>
      <dsp:spPr>
        <a:xfrm>
          <a:off x="3402370" y="843582"/>
          <a:ext cx="1925807" cy="132193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2F09D-0B13-4F94-9D52-F72B144E0A2F}">
      <dsp:nvSpPr>
        <dsp:cNvPr id="0" name=""/>
        <dsp:cNvSpPr/>
      </dsp:nvSpPr>
      <dsp:spPr>
        <a:xfrm>
          <a:off x="369933" y="2371188"/>
          <a:ext cx="2132585" cy="9378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Organización semanal.</a:t>
          </a:r>
          <a:endParaRPr lang="es-MX" sz="2800" kern="1200" dirty="0"/>
        </a:p>
      </dsp:txBody>
      <dsp:txXfrm>
        <a:off x="369933" y="2371188"/>
        <a:ext cx="2132585" cy="937880"/>
      </dsp:txXfrm>
    </dsp:sp>
    <dsp:sp modelId="{E65BAA00-6D95-4E25-B215-88F27EE23429}">
      <dsp:nvSpPr>
        <dsp:cNvPr id="0" name=""/>
        <dsp:cNvSpPr/>
      </dsp:nvSpPr>
      <dsp:spPr>
        <a:xfrm>
          <a:off x="5867485" y="757645"/>
          <a:ext cx="2412135" cy="144943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D726C-D36D-4CAA-8C15-8537DB4AE1D4}">
      <dsp:nvSpPr>
        <dsp:cNvPr id="0" name=""/>
        <dsp:cNvSpPr/>
      </dsp:nvSpPr>
      <dsp:spPr>
        <a:xfrm>
          <a:off x="3327965" y="2367465"/>
          <a:ext cx="2321399" cy="101590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Respeto de opiniones.</a:t>
          </a:r>
        </a:p>
      </dsp:txBody>
      <dsp:txXfrm>
        <a:off x="3327965" y="2367465"/>
        <a:ext cx="2321399" cy="10159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41F78-6E41-4A7D-8536-4B11974F8557}">
      <dsp:nvSpPr>
        <dsp:cNvPr id="0" name=""/>
        <dsp:cNvSpPr/>
      </dsp:nvSpPr>
      <dsp:spPr>
        <a:xfrm>
          <a:off x="2931380" y="542"/>
          <a:ext cx="4397071" cy="21140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Promover prácticas inclusivas.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Mejorar el proceso de enseñanza-aprendizaje.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Facilitar el acceso al aprendizaje de los estudiantes.</a:t>
          </a:r>
        </a:p>
      </dsp:txBody>
      <dsp:txXfrm>
        <a:off x="2931380" y="264803"/>
        <a:ext cx="3604288" cy="1585566"/>
      </dsp:txXfrm>
    </dsp:sp>
    <dsp:sp modelId="{9E741411-2761-411A-BD3A-8C5AC29CC2F9}">
      <dsp:nvSpPr>
        <dsp:cNvPr id="0" name=""/>
        <dsp:cNvSpPr/>
      </dsp:nvSpPr>
      <dsp:spPr>
        <a:xfrm>
          <a:off x="0" y="542"/>
          <a:ext cx="2931380" cy="21140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Rol del profesor de educación diferencial.</a:t>
          </a:r>
        </a:p>
      </dsp:txBody>
      <dsp:txXfrm>
        <a:off x="103201" y="103743"/>
        <a:ext cx="2724978" cy="1907686"/>
      </dsp:txXfrm>
    </dsp:sp>
    <dsp:sp modelId="{FF5C7891-8136-47E5-ABB3-C516B1C70C26}">
      <dsp:nvSpPr>
        <dsp:cNvPr id="0" name=""/>
        <dsp:cNvSpPr/>
      </dsp:nvSpPr>
      <dsp:spPr>
        <a:xfrm>
          <a:off x="2931380" y="2326038"/>
          <a:ext cx="4397071" cy="21140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Mejorar las prácticas pedagógicas.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Promover la colaboración y participación de todos los profesionales.</a:t>
          </a:r>
        </a:p>
      </dsp:txBody>
      <dsp:txXfrm>
        <a:off x="2931380" y="2590299"/>
        <a:ext cx="3604288" cy="1585566"/>
      </dsp:txXfrm>
    </dsp:sp>
    <dsp:sp modelId="{974668E2-DF74-4A8A-9EE1-9C1ACEFDE43B}">
      <dsp:nvSpPr>
        <dsp:cNvPr id="0" name=""/>
        <dsp:cNvSpPr/>
      </dsp:nvSpPr>
      <dsp:spPr>
        <a:xfrm>
          <a:off x="0" y="2326038"/>
          <a:ext cx="2931380" cy="21140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Importancia del trabajo colaborativo.</a:t>
          </a:r>
        </a:p>
      </dsp:txBody>
      <dsp:txXfrm>
        <a:off x="103201" y="2429239"/>
        <a:ext cx="2724978" cy="19076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7C152-B6A8-441E-B4AA-B4433A39C3F2}">
      <dsp:nvSpPr>
        <dsp:cNvPr id="0" name=""/>
        <dsp:cNvSpPr/>
      </dsp:nvSpPr>
      <dsp:spPr>
        <a:xfrm>
          <a:off x="248154" y="1963"/>
          <a:ext cx="2559429" cy="1279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DUA</a:t>
          </a:r>
        </a:p>
      </dsp:txBody>
      <dsp:txXfrm>
        <a:off x="285636" y="39445"/>
        <a:ext cx="2484465" cy="1204750"/>
      </dsp:txXfrm>
    </dsp:sp>
    <dsp:sp modelId="{67A99F24-8AAE-4982-A835-934EFE2099DA}">
      <dsp:nvSpPr>
        <dsp:cNvPr id="0" name=""/>
        <dsp:cNvSpPr/>
      </dsp:nvSpPr>
      <dsp:spPr>
        <a:xfrm>
          <a:off x="504097" y="1281678"/>
          <a:ext cx="255942" cy="959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86"/>
              </a:lnTo>
              <a:lnTo>
                <a:pt x="255942" y="959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BCFD-C4A3-4E04-A494-4E500F3C4CAF}">
      <dsp:nvSpPr>
        <dsp:cNvPr id="0" name=""/>
        <dsp:cNvSpPr/>
      </dsp:nvSpPr>
      <dsp:spPr>
        <a:xfrm>
          <a:off x="760040" y="1601607"/>
          <a:ext cx="2047543" cy="127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Mejorar las prácticas pedagógicas.</a:t>
          </a:r>
        </a:p>
      </dsp:txBody>
      <dsp:txXfrm>
        <a:off x="797522" y="1639089"/>
        <a:ext cx="1972579" cy="1204750"/>
      </dsp:txXfrm>
    </dsp:sp>
    <dsp:sp modelId="{A11401F3-EF2C-4B90-B934-35FF762CE50B}">
      <dsp:nvSpPr>
        <dsp:cNvPr id="0" name=""/>
        <dsp:cNvSpPr/>
      </dsp:nvSpPr>
      <dsp:spPr>
        <a:xfrm>
          <a:off x="504097" y="1281678"/>
          <a:ext cx="255942" cy="25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429"/>
              </a:lnTo>
              <a:lnTo>
                <a:pt x="255942" y="25594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50BD2-0999-4BF7-A621-0BAB038E37B5}">
      <dsp:nvSpPr>
        <dsp:cNvPr id="0" name=""/>
        <dsp:cNvSpPr/>
      </dsp:nvSpPr>
      <dsp:spPr>
        <a:xfrm>
          <a:off x="760040" y="3201250"/>
          <a:ext cx="2047543" cy="127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Entregar múltiples medios de expresión.  </a:t>
          </a:r>
        </a:p>
      </dsp:txBody>
      <dsp:txXfrm>
        <a:off x="797522" y="3238732"/>
        <a:ext cx="1972579" cy="1204750"/>
      </dsp:txXfrm>
    </dsp:sp>
    <dsp:sp modelId="{DF6A477E-688A-4DBB-B057-F42011D93E71}">
      <dsp:nvSpPr>
        <dsp:cNvPr id="0" name=""/>
        <dsp:cNvSpPr/>
      </dsp:nvSpPr>
      <dsp:spPr>
        <a:xfrm>
          <a:off x="3447441" y="1963"/>
          <a:ext cx="2559429" cy="1279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/>
            <a:t>PACI</a:t>
          </a:r>
        </a:p>
      </dsp:txBody>
      <dsp:txXfrm>
        <a:off x="3484923" y="39445"/>
        <a:ext cx="2484465" cy="1204750"/>
      </dsp:txXfrm>
    </dsp:sp>
    <dsp:sp modelId="{D408D9E9-CDD1-4966-83C2-B453D49E785F}">
      <dsp:nvSpPr>
        <dsp:cNvPr id="0" name=""/>
        <dsp:cNvSpPr/>
      </dsp:nvSpPr>
      <dsp:spPr>
        <a:xfrm>
          <a:off x="3703384" y="1281678"/>
          <a:ext cx="255942" cy="959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86"/>
              </a:lnTo>
              <a:lnTo>
                <a:pt x="255942" y="95978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542F8-4D29-4A5D-9D09-3D518BB8168D}">
      <dsp:nvSpPr>
        <dsp:cNvPr id="0" name=""/>
        <dsp:cNvSpPr/>
      </dsp:nvSpPr>
      <dsp:spPr>
        <a:xfrm>
          <a:off x="3959327" y="1601607"/>
          <a:ext cx="2047543" cy="127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Entregar apoyos especializados.</a:t>
          </a:r>
        </a:p>
      </dsp:txBody>
      <dsp:txXfrm>
        <a:off x="3996809" y="1639089"/>
        <a:ext cx="1972579" cy="1204750"/>
      </dsp:txXfrm>
    </dsp:sp>
    <dsp:sp modelId="{70ED27CB-4218-44F8-9207-5E82B8C8E77C}">
      <dsp:nvSpPr>
        <dsp:cNvPr id="0" name=""/>
        <dsp:cNvSpPr/>
      </dsp:nvSpPr>
      <dsp:spPr>
        <a:xfrm>
          <a:off x="3703384" y="1281678"/>
          <a:ext cx="255942" cy="25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9429"/>
              </a:lnTo>
              <a:lnTo>
                <a:pt x="255942" y="25594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DCC0A-007A-4793-9C34-30EB345ECD61}">
      <dsp:nvSpPr>
        <dsp:cNvPr id="0" name=""/>
        <dsp:cNvSpPr/>
      </dsp:nvSpPr>
      <dsp:spPr>
        <a:xfrm>
          <a:off x="3959327" y="3201250"/>
          <a:ext cx="2047543" cy="127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Entregar aprendizajes de manera equitativa según NEE y dificultades.</a:t>
          </a:r>
        </a:p>
      </dsp:txBody>
      <dsp:txXfrm>
        <a:off x="3996809" y="3238732"/>
        <a:ext cx="1972579" cy="1204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BB727-0227-4B4E-AEEC-E2A0AFFF7941}">
      <dsp:nvSpPr>
        <dsp:cNvPr id="0" name=""/>
        <dsp:cNvSpPr/>
      </dsp:nvSpPr>
      <dsp:spPr>
        <a:xfrm>
          <a:off x="1336" y="456598"/>
          <a:ext cx="2335654" cy="358683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Apoyo en aula de recursos.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Creación de material.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Implementación de un taller relacionado a las emociones.</a:t>
          </a:r>
        </a:p>
      </dsp:txBody>
      <dsp:txXfrm>
        <a:off x="56063" y="511325"/>
        <a:ext cx="2226200" cy="3532105"/>
      </dsp:txXfrm>
    </dsp:sp>
    <dsp:sp modelId="{C9DADA20-0AF6-4F28-82F6-C2F62A4D35F2}">
      <dsp:nvSpPr>
        <dsp:cNvPr id="0" name=""/>
        <dsp:cNvSpPr/>
      </dsp:nvSpPr>
      <dsp:spPr>
        <a:xfrm>
          <a:off x="425" y="4051135"/>
          <a:ext cx="2335654" cy="9740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Acciones pedagógicas.</a:t>
          </a:r>
        </a:p>
      </dsp:txBody>
      <dsp:txXfrm>
        <a:off x="425" y="4051135"/>
        <a:ext cx="1644827" cy="974056"/>
      </dsp:txXfrm>
    </dsp:sp>
    <dsp:sp modelId="{1AF67E91-3993-4384-9FBE-7AA900CBDC2E}">
      <dsp:nvSpPr>
        <dsp:cNvPr id="0" name=""/>
        <dsp:cNvSpPr/>
      </dsp:nvSpPr>
      <dsp:spPr>
        <a:xfrm>
          <a:off x="1717654" y="3529636"/>
          <a:ext cx="817479" cy="8174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A7E3A-A094-4B59-A5EC-8AE3BF622137}">
      <dsp:nvSpPr>
        <dsp:cNvPr id="0" name=""/>
        <dsp:cNvSpPr/>
      </dsp:nvSpPr>
      <dsp:spPr>
        <a:xfrm>
          <a:off x="2804213" y="506977"/>
          <a:ext cx="2335654" cy="43127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Buena relación con docentes y estudiantes.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Disposición a ayudar y aprender.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Falta de manejo del tiempo en modalidad online.</a:t>
          </a:r>
        </a:p>
      </dsp:txBody>
      <dsp:txXfrm>
        <a:off x="2858940" y="561704"/>
        <a:ext cx="2226200" cy="4258035"/>
      </dsp:txXfrm>
    </dsp:sp>
    <dsp:sp modelId="{9C36CF29-5843-445C-BD28-827DC5FEF036}">
      <dsp:nvSpPr>
        <dsp:cNvPr id="0" name=""/>
        <dsp:cNvSpPr/>
      </dsp:nvSpPr>
      <dsp:spPr>
        <a:xfrm>
          <a:off x="2655724" y="4130906"/>
          <a:ext cx="2514822" cy="8648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Fortalezas y debilidades.</a:t>
          </a:r>
        </a:p>
      </dsp:txBody>
      <dsp:txXfrm>
        <a:off x="2655724" y="4130906"/>
        <a:ext cx="1771001" cy="864807"/>
      </dsp:txXfrm>
    </dsp:sp>
    <dsp:sp modelId="{1C4C5383-6B92-4A3A-941B-73A67ADE95FA}">
      <dsp:nvSpPr>
        <dsp:cNvPr id="0" name=""/>
        <dsp:cNvSpPr/>
      </dsp:nvSpPr>
      <dsp:spPr>
        <a:xfrm>
          <a:off x="4545024" y="3816234"/>
          <a:ext cx="817479" cy="8174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15FF1-3FB2-4CE7-A753-D793BEB21EDC}">
      <dsp:nvSpPr>
        <dsp:cNvPr id="0" name=""/>
        <dsp:cNvSpPr/>
      </dsp:nvSpPr>
      <dsp:spPr>
        <a:xfrm>
          <a:off x="5558146" y="340872"/>
          <a:ext cx="2608295" cy="441074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Capacidad de identificar, plantear y resolver problemas de forma autónoma en el ejercicio docente.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800" kern="1200" dirty="0"/>
            <a:t>Realizar una labor educativa desde una perspectiva amplia que valore al estudiante de forma íntegra, considerando su contexto familiar y educativo. </a:t>
          </a:r>
          <a:endParaRPr lang="es-MX" sz="1800" kern="1200" dirty="0"/>
        </a:p>
      </dsp:txBody>
      <dsp:txXfrm>
        <a:off x="5619261" y="401987"/>
        <a:ext cx="2486065" cy="4349633"/>
      </dsp:txXfrm>
    </dsp:sp>
    <dsp:sp modelId="{06229BE5-2E72-475B-B2CD-676E9BC019E1}">
      <dsp:nvSpPr>
        <dsp:cNvPr id="0" name=""/>
        <dsp:cNvSpPr/>
      </dsp:nvSpPr>
      <dsp:spPr>
        <a:xfrm>
          <a:off x="5540406" y="4306863"/>
          <a:ext cx="2601732" cy="749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Resultados del perfil de egreso.</a:t>
          </a:r>
        </a:p>
      </dsp:txBody>
      <dsp:txXfrm>
        <a:off x="5540406" y="4306863"/>
        <a:ext cx="1832205" cy="749712"/>
      </dsp:txXfrm>
    </dsp:sp>
    <dsp:sp modelId="{D5E96035-FF51-48AC-8A19-7BDC40719AEF}">
      <dsp:nvSpPr>
        <dsp:cNvPr id="0" name=""/>
        <dsp:cNvSpPr/>
      </dsp:nvSpPr>
      <dsp:spPr>
        <a:xfrm>
          <a:off x="7412120" y="3931090"/>
          <a:ext cx="817479" cy="8174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1E1C-793B-4460-B217-05B9C9762B2F}">
      <dsp:nvSpPr>
        <dsp:cNvPr id="0" name=""/>
        <dsp:cNvSpPr/>
      </dsp:nvSpPr>
      <dsp:spPr>
        <a:xfrm rot="10800000">
          <a:off x="635900" y="15884"/>
          <a:ext cx="4023188" cy="1522015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005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Profesores: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Flexibles y comprometidos. </a:t>
          </a:r>
        </a:p>
      </dsp:txBody>
      <dsp:txXfrm rot="10800000">
        <a:off x="1016404" y="15884"/>
        <a:ext cx="3642684" cy="1522015"/>
      </dsp:txXfrm>
    </dsp:sp>
    <dsp:sp modelId="{A5359316-375E-40D7-89A0-F22321FDCD1F}">
      <dsp:nvSpPr>
        <dsp:cNvPr id="0" name=""/>
        <dsp:cNvSpPr/>
      </dsp:nvSpPr>
      <dsp:spPr>
        <a:xfrm>
          <a:off x="119032" y="355629"/>
          <a:ext cx="748459" cy="7484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02C2-4FC0-45E5-B9E0-1F0911217F04}">
      <dsp:nvSpPr>
        <dsp:cNvPr id="0" name=""/>
        <dsp:cNvSpPr/>
      </dsp:nvSpPr>
      <dsp:spPr>
        <a:xfrm rot="10800000">
          <a:off x="605198" y="1720948"/>
          <a:ext cx="4000203" cy="1353020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005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Comunidad educativa: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  Buena comunicación entre escuela y familia.   </a:t>
          </a:r>
        </a:p>
      </dsp:txBody>
      <dsp:txXfrm rot="10800000">
        <a:off x="943453" y="1720948"/>
        <a:ext cx="3661948" cy="1353020"/>
      </dsp:txXfrm>
    </dsp:sp>
    <dsp:sp modelId="{BDE7C8CA-1C7D-47C4-A061-169FCC9EFBF8}">
      <dsp:nvSpPr>
        <dsp:cNvPr id="0" name=""/>
        <dsp:cNvSpPr/>
      </dsp:nvSpPr>
      <dsp:spPr>
        <a:xfrm>
          <a:off x="162994" y="2016291"/>
          <a:ext cx="748459" cy="7484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4763E-5624-434E-8F47-98366664CF3C}">
      <dsp:nvSpPr>
        <dsp:cNvPr id="0" name=""/>
        <dsp:cNvSpPr/>
      </dsp:nvSpPr>
      <dsp:spPr>
        <a:xfrm rot="10800000">
          <a:off x="737583" y="3330294"/>
          <a:ext cx="3891187" cy="1525877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0050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Estudiantes: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Comprometidos y participativos. </a:t>
          </a:r>
        </a:p>
      </dsp:txBody>
      <dsp:txXfrm rot="10800000">
        <a:off x="1119052" y="3330294"/>
        <a:ext cx="3509718" cy="1525877"/>
      </dsp:txXfrm>
    </dsp:sp>
    <dsp:sp modelId="{266C9CD0-6332-4A20-8457-9665A266CF23}">
      <dsp:nvSpPr>
        <dsp:cNvPr id="0" name=""/>
        <dsp:cNvSpPr/>
      </dsp:nvSpPr>
      <dsp:spPr>
        <a:xfrm>
          <a:off x="299456" y="3640248"/>
          <a:ext cx="748459" cy="7484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B1E1C-793B-4460-B217-05B9C9762B2F}">
      <dsp:nvSpPr>
        <dsp:cNvPr id="0" name=""/>
        <dsp:cNvSpPr/>
      </dsp:nvSpPr>
      <dsp:spPr>
        <a:xfrm rot="10800000">
          <a:off x="62758" y="6698"/>
          <a:ext cx="4430681" cy="1385513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044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Profesores: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Falta de innovación en modalidad a distancia. </a:t>
          </a:r>
        </a:p>
      </dsp:txBody>
      <dsp:txXfrm rot="10800000">
        <a:off x="409136" y="6698"/>
        <a:ext cx="4084303" cy="1385513"/>
      </dsp:txXfrm>
    </dsp:sp>
    <dsp:sp modelId="{A5359316-375E-40D7-89A0-F22321FDCD1F}">
      <dsp:nvSpPr>
        <dsp:cNvPr id="0" name=""/>
        <dsp:cNvSpPr/>
      </dsp:nvSpPr>
      <dsp:spPr>
        <a:xfrm>
          <a:off x="0" y="378117"/>
          <a:ext cx="681333" cy="6813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02C2-4FC0-45E5-B9E0-1F0911217F04}">
      <dsp:nvSpPr>
        <dsp:cNvPr id="0" name=""/>
        <dsp:cNvSpPr/>
      </dsp:nvSpPr>
      <dsp:spPr>
        <a:xfrm rot="10800000">
          <a:off x="0" y="1564260"/>
          <a:ext cx="4464272" cy="171683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044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Comunidad educativa: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Falta de talleres informativos acerca del uso de tics.  </a:t>
          </a:r>
        </a:p>
      </dsp:txBody>
      <dsp:txXfrm rot="10800000">
        <a:off x="429209" y="1564260"/>
        <a:ext cx="4035063" cy="1716838"/>
      </dsp:txXfrm>
    </dsp:sp>
    <dsp:sp modelId="{BDE7C8CA-1C7D-47C4-A061-169FCC9EFBF8}">
      <dsp:nvSpPr>
        <dsp:cNvPr id="0" name=""/>
        <dsp:cNvSpPr/>
      </dsp:nvSpPr>
      <dsp:spPr>
        <a:xfrm>
          <a:off x="0" y="2092096"/>
          <a:ext cx="681333" cy="68133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4763E-5624-434E-8F47-98366664CF3C}">
      <dsp:nvSpPr>
        <dsp:cNvPr id="0" name=""/>
        <dsp:cNvSpPr/>
      </dsp:nvSpPr>
      <dsp:spPr>
        <a:xfrm rot="10800000">
          <a:off x="0" y="3430105"/>
          <a:ext cx="4506739" cy="1395998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044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Estudiantes: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Comprometidos y participativos. </a:t>
          </a:r>
        </a:p>
      </dsp:txBody>
      <dsp:txXfrm rot="10800000">
        <a:off x="348999" y="3430105"/>
        <a:ext cx="4157740" cy="1395998"/>
      </dsp:txXfrm>
    </dsp:sp>
    <dsp:sp modelId="{266C9CD0-6332-4A20-8457-9665A266CF23}">
      <dsp:nvSpPr>
        <dsp:cNvPr id="0" name=""/>
        <dsp:cNvSpPr/>
      </dsp:nvSpPr>
      <dsp:spPr>
        <a:xfrm>
          <a:off x="0" y="3672401"/>
          <a:ext cx="681333" cy="6813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37C31-D1C2-4CC8-A32E-4D32EDED2E4C}">
      <dsp:nvSpPr>
        <dsp:cNvPr id="0" name=""/>
        <dsp:cNvSpPr/>
      </dsp:nvSpPr>
      <dsp:spPr>
        <a:xfrm>
          <a:off x="1134066" y="0"/>
          <a:ext cx="2390148" cy="11322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Contexto familiar del curso asignado.</a:t>
          </a:r>
        </a:p>
      </dsp:txBody>
      <dsp:txXfrm>
        <a:off x="1167228" y="33162"/>
        <a:ext cx="2323824" cy="1065926"/>
      </dsp:txXfrm>
    </dsp:sp>
    <dsp:sp modelId="{9772B357-6473-4EB9-B2CE-307F85FEE40B}">
      <dsp:nvSpPr>
        <dsp:cNvPr id="0" name=""/>
        <dsp:cNvSpPr/>
      </dsp:nvSpPr>
      <dsp:spPr>
        <a:xfrm>
          <a:off x="1373081" y="1132250"/>
          <a:ext cx="493680" cy="81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239"/>
              </a:lnTo>
              <a:lnTo>
                <a:pt x="493680" y="815239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C642C336-CE40-4D43-97BC-A351A9247CFE}">
      <dsp:nvSpPr>
        <dsp:cNvPr id="0" name=""/>
        <dsp:cNvSpPr/>
      </dsp:nvSpPr>
      <dsp:spPr>
        <a:xfrm>
          <a:off x="1866762" y="1406112"/>
          <a:ext cx="2136921" cy="10827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Curso: 4° básico.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Compuesto por 18 estudiantes.</a:t>
          </a:r>
        </a:p>
      </dsp:txBody>
      <dsp:txXfrm>
        <a:off x="1898475" y="1437825"/>
        <a:ext cx="2073495" cy="1019330"/>
      </dsp:txXfrm>
    </dsp:sp>
    <dsp:sp modelId="{94C8EC75-05E1-45F1-B33F-2134520B03A7}">
      <dsp:nvSpPr>
        <dsp:cNvPr id="0" name=""/>
        <dsp:cNvSpPr/>
      </dsp:nvSpPr>
      <dsp:spPr>
        <a:xfrm>
          <a:off x="1373081" y="1132250"/>
          <a:ext cx="510115" cy="2067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160"/>
              </a:lnTo>
              <a:lnTo>
                <a:pt x="510115" y="2067160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A06AC51C-50AB-4BC9-A473-AAF028953A1F}">
      <dsp:nvSpPr>
        <dsp:cNvPr id="0" name=""/>
        <dsp:cNvSpPr/>
      </dsp:nvSpPr>
      <dsp:spPr>
        <a:xfrm>
          <a:off x="1883196" y="2677190"/>
          <a:ext cx="2098585" cy="104444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Familias nuclear, monoparental y extendidas.</a:t>
          </a:r>
        </a:p>
      </dsp:txBody>
      <dsp:txXfrm>
        <a:off x="1913787" y="2707781"/>
        <a:ext cx="2037403" cy="983258"/>
      </dsp:txXfrm>
    </dsp:sp>
    <dsp:sp modelId="{28BD9C71-A33C-4B46-AA36-BF9D786BA730}">
      <dsp:nvSpPr>
        <dsp:cNvPr id="0" name=""/>
        <dsp:cNvSpPr/>
      </dsp:nvSpPr>
      <dsp:spPr>
        <a:xfrm>
          <a:off x="1373081" y="1132250"/>
          <a:ext cx="504918" cy="32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0297"/>
              </a:lnTo>
              <a:lnTo>
                <a:pt x="504918" y="326029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1C05B107-DA6F-4759-8544-2DABA4A154BC}">
      <dsp:nvSpPr>
        <dsp:cNvPr id="0" name=""/>
        <dsp:cNvSpPr/>
      </dsp:nvSpPr>
      <dsp:spPr>
        <a:xfrm>
          <a:off x="1878000" y="3893873"/>
          <a:ext cx="2130401" cy="99734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Índice de vulnerabilidad medio-bajo.</a:t>
          </a:r>
        </a:p>
      </dsp:txBody>
      <dsp:txXfrm>
        <a:off x="1907211" y="3923084"/>
        <a:ext cx="2071979" cy="938926"/>
      </dsp:txXfrm>
    </dsp:sp>
    <dsp:sp modelId="{C1CC3E25-4816-4266-8B23-13E8FFE0A639}">
      <dsp:nvSpPr>
        <dsp:cNvPr id="0" name=""/>
        <dsp:cNvSpPr/>
      </dsp:nvSpPr>
      <dsp:spPr>
        <a:xfrm>
          <a:off x="5055355" y="32409"/>
          <a:ext cx="1992504" cy="9962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Necesidades del contexto familiar social para procesos de inclusión y aprendizaje.</a:t>
          </a:r>
        </a:p>
      </dsp:txBody>
      <dsp:txXfrm>
        <a:off x="5084534" y="61588"/>
        <a:ext cx="1934146" cy="937894"/>
      </dsp:txXfrm>
    </dsp:sp>
    <dsp:sp modelId="{1FE52183-9609-4220-93F0-7B13E7574849}">
      <dsp:nvSpPr>
        <dsp:cNvPr id="0" name=""/>
        <dsp:cNvSpPr/>
      </dsp:nvSpPr>
      <dsp:spPr>
        <a:xfrm>
          <a:off x="5254606" y="1028662"/>
          <a:ext cx="848284" cy="78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013"/>
              </a:lnTo>
              <a:lnTo>
                <a:pt x="848284" y="786013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A0700982-86CA-468E-83B1-C8DC095EA893}">
      <dsp:nvSpPr>
        <dsp:cNvPr id="0" name=""/>
        <dsp:cNvSpPr/>
      </dsp:nvSpPr>
      <dsp:spPr>
        <a:xfrm>
          <a:off x="6102891" y="1316549"/>
          <a:ext cx="2059420" cy="9962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Fomento de apoyo y participación en modalidad a distancia.</a:t>
          </a:r>
        </a:p>
      </dsp:txBody>
      <dsp:txXfrm>
        <a:off x="6132070" y="1345728"/>
        <a:ext cx="2001062" cy="937894"/>
      </dsp:txXfrm>
    </dsp:sp>
    <dsp:sp modelId="{DEBAE7A8-668C-4285-A2CD-9A57CBBADE11}">
      <dsp:nvSpPr>
        <dsp:cNvPr id="0" name=""/>
        <dsp:cNvSpPr/>
      </dsp:nvSpPr>
      <dsp:spPr>
        <a:xfrm>
          <a:off x="5254606" y="1028662"/>
          <a:ext cx="821776" cy="201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693"/>
              </a:lnTo>
              <a:lnTo>
                <a:pt x="821776" y="2016693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56C00673-E218-44A9-8DA6-AD59AC2A3B5B}">
      <dsp:nvSpPr>
        <dsp:cNvPr id="0" name=""/>
        <dsp:cNvSpPr/>
      </dsp:nvSpPr>
      <dsp:spPr>
        <a:xfrm>
          <a:off x="6076382" y="2547229"/>
          <a:ext cx="2109536" cy="9962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Falta de información acerca del uso de tics.</a:t>
          </a:r>
        </a:p>
      </dsp:txBody>
      <dsp:txXfrm>
        <a:off x="6105561" y="2576408"/>
        <a:ext cx="2051178" cy="937894"/>
      </dsp:txXfrm>
    </dsp:sp>
    <dsp:sp modelId="{FE9A6BA4-318E-4213-B5F8-4B6BDC8A71A3}">
      <dsp:nvSpPr>
        <dsp:cNvPr id="0" name=""/>
        <dsp:cNvSpPr/>
      </dsp:nvSpPr>
      <dsp:spPr>
        <a:xfrm>
          <a:off x="5254606" y="1028662"/>
          <a:ext cx="848284" cy="330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922"/>
              </a:lnTo>
              <a:lnTo>
                <a:pt x="848284" y="330092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BA22D1FA-C538-4041-8BC4-BE773BCDE20F}">
      <dsp:nvSpPr>
        <dsp:cNvPr id="0" name=""/>
        <dsp:cNvSpPr/>
      </dsp:nvSpPr>
      <dsp:spPr>
        <a:xfrm>
          <a:off x="6102891" y="3831458"/>
          <a:ext cx="2159811" cy="9962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Involucrarse en el proceso educativo.</a:t>
          </a:r>
        </a:p>
      </dsp:txBody>
      <dsp:txXfrm>
        <a:off x="6132070" y="3860637"/>
        <a:ext cx="2101453" cy="937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0450-14FE-4CB6-95E2-2430CE10A931}">
      <dsp:nvSpPr>
        <dsp:cNvPr id="0" name=""/>
        <dsp:cNvSpPr/>
      </dsp:nvSpPr>
      <dsp:spPr>
        <a:xfrm>
          <a:off x="852374" y="2282870"/>
          <a:ext cx="559279" cy="157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639" y="0"/>
              </a:lnTo>
              <a:lnTo>
                <a:pt x="279639" y="1578313"/>
              </a:lnTo>
              <a:lnTo>
                <a:pt x="559279" y="15783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090152" y="3030165"/>
        <a:ext cx="83723" cy="83723"/>
      </dsp:txXfrm>
    </dsp:sp>
    <dsp:sp modelId="{5BF7269F-67B1-475B-AC57-34F576FFA321}">
      <dsp:nvSpPr>
        <dsp:cNvPr id="0" name=""/>
        <dsp:cNvSpPr/>
      </dsp:nvSpPr>
      <dsp:spPr>
        <a:xfrm>
          <a:off x="852374" y="2282870"/>
          <a:ext cx="559279" cy="51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639" y="0"/>
              </a:lnTo>
              <a:lnTo>
                <a:pt x="279639" y="512844"/>
              </a:lnTo>
              <a:lnTo>
                <a:pt x="559279" y="51284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113044" y="2520322"/>
        <a:ext cx="37940" cy="37940"/>
      </dsp:txXfrm>
    </dsp:sp>
    <dsp:sp modelId="{4EB60CF0-CECF-483A-B1F8-2089B362570B}">
      <dsp:nvSpPr>
        <dsp:cNvPr id="0" name=""/>
        <dsp:cNvSpPr/>
      </dsp:nvSpPr>
      <dsp:spPr>
        <a:xfrm>
          <a:off x="852374" y="1730247"/>
          <a:ext cx="559279" cy="552623"/>
        </a:xfrm>
        <a:custGeom>
          <a:avLst/>
          <a:gdLst/>
          <a:ahLst/>
          <a:cxnLst/>
          <a:rect l="0" t="0" r="0" b="0"/>
          <a:pathLst>
            <a:path>
              <a:moveTo>
                <a:pt x="0" y="552623"/>
              </a:moveTo>
              <a:lnTo>
                <a:pt x="279639" y="552623"/>
              </a:lnTo>
              <a:lnTo>
                <a:pt x="279639" y="0"/>
              </a:lnTo>
              <a:lnTo>
                <a:pt x="5592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112358" y="1986902"/>
        <a:ext cx="39312" cy="39312"/>
      </dsp:txXfrm>
    </dsp:sp>
    <dsp:sp modelId="{57724FCA-C010-4794-95DD-8B0A26DC2827}">
      <dsp:nvSpPr>
        <dsp:cNvPr id="0" name=""/>
        <dsp:cNvSpPr/>
      </dsp:nvSpPr>
      <dsp:spPr>
        <a:xfrm>
          <a:off x="852374" y="664778"/>
          <a:ext cx="559279" cy="1618092"/>
        </a:xfrm>
        <a:custGeom>
          <a:avLst/>
          <a:gdLst/>
          <a:ahLst/>
          <a:cxnLst/>
          <a:rect l="0" t="0" r="0" b="0"/>
          <a:pathLst>
            <a:path>
              <a:moveTo>
                <a:pt x="0" y="1618092"/>
              </a:moveTo>
              <a:lnTo>
                <a:pt x="279639" y="1618092"/>
              </a:lnTo>
              <a:lnTo>
                <a:pt x="279639" y="0"/>
              </a:lnTo>
              <a:lnTo>
                <a:pt x="55927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1089213" y="1431024"/>
        <a:ext cx="85601" cy="85601"/>
      </dsp:txXfrm>
    </dsp:sp>
    <dsp:sp modelId="{C98C2120-499D-4AE5-964F-EDFD6916327C}">
      <dsp:nvSpPr>
        <dsp:cNvPr id="0" name=""/>
        <dsp:cNvSpPr/>
      </dsp:nvSpPr>
      <dsp:spPr>
        <a:xfrm rot="16200000">
          <a:off x="-1816904" y="1856683"/>
          <a:ext cx="4486184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NEE DEL CURSO ASIGNADO </a:t>
          </a:r>
        </a:p>
      </dsp:txBody>
      <dsp:txXfrm>
        <a:off x="-1816904" y="1856683"/>
        <a:ext cx="4486184" cy="852374"/>
      </dsp:txXfrm>
    </dsp:sp>
    <dsp:sp modelId="{F12C7F15-B9E8-4C67-ABA3-CA8C6214FD0A}">
      <dsp:nvSpPr>
        <dsp:cNvPr id="0" name=""/>
        <dsp:cNvSpPr/>
      </dsp:nvSpPr>
      <dsp:spPr>
        <a:xfrm>
          <a:off x="1411654" y="238590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F.I.L / Hipoacusia.</a:t>
          </a:r>
        </a:p>
      </dsp:txBody>
      <dsp:txXfrm>
        <a:off x="1411654" y="238590"/>
        <a:ext cx="2795789" cy="852374"/>
      </dsp:txXfrm>
    </dsp:sp>
    <dsp:sp modelId="{FB9DC7F1-C650-4B91-A591-AEA459B9572D}">
      <dsp:nvSpPr>
        <dsp:cNvPr id="0" name=""/>
        <dsp:cNvSpPr/>
      </dsp:nvSpPr>
      <dsp:spPr>
        <a:xfrm>
          <a:off x="1411654" y="1304059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T.E.L / T.D.A. </a:t>
          </a:r>
        </a:p>
      </dsp:txBody>
      <dsp:txXfrm>
        <a:off x="1411654" y="1304059"/>
        <a:ext cx="2795789" cy="852374"/>
      </dsp:txXfrm>
    </dsp:sp>
    <dsp:sp modelId="{9F77A0B0-118E-447E-8AAF-7443011BD629}">
      <dsp:nvSpPr>
        <dsp:cNvPr id="0" name=""/>
        <dsp:cNvSpPr/>
      </dsp:nvSpPr>
      <dsp:spPr>
        <a:xfrm>
          <a:off x="1411654" y="2369528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T.E.A / D.E.A</a:t>
          </a:r>
        </a:p>
      </dsp:txBody>
      <dsp:txXfrm>
        <a:off x="1411654" y="2369528"/>
        <a:ext cx="2795789" cy="852374"/>
      </dsp:txXfrm>
    </dsp:sp>
    <dsp:sp modelId="{7B031357-45E2-421D-BBC0-517D94D27033}">
      <dsp:nvSpPr>
        <dsp:cNvPr id="0" name=""/>
        <dsp:cNvSpPr/>
      </dsp:nvSpPr>
      <dsp:spPr>
        <a:xfrm>
          <a:off x="1411654" y="3434997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Dificultades en las asignaturas de lenguaje y matemáticas.</a:t>
          </a:r>
        </a:p>
      </dsp:txBody>
      <dsp:txXfrm>
        <a:off x="1411654" y="3434997"/>
        <a:ext cx="2795789" cy="852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ED5B8-5F67-4460-A24D-59A33F31164D}">
      <dsp:nvSpPr>
        <dsp:cNvPr id="0" name=""/>
        <dsp:cNvSpPr/>
      </dsp:nvSpPr>
      <dsp:spPr>
        <a:xfrm>
          <a:off x="852374" y="2282870"/>
          <a:ext cx="559279" cy="157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639" y="0"/>
              </a:lnTo>
              <a:lnTo>
                <a:pt x="279639" y="1578313"/>
              </a:lnTo>
              <a:lnTo>
                <a:pt x="559279" y="1578313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090152" y="3030165"/>
        <a:ext cx="83723" cy="83723"/>
      </dsp:txXfrm>
    </dsp:sp>
    <dsp:sp modelId="{EE37892A-D8FE-4629-BEA2-9EAF6D6C4BB2}">
      <dsp:nvSpPr>
        <dsp:cNvPr id="0" name=""/>
        <dsp:cNvSpPr/>
      </dsp:nvSpPr>
      <dsp:spPr>
        <a:xfrm>
          <a:off x="852374" y="2282870"/>
          <a:ext cx="559279" cy="512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639" y="0"/>
              </a:lnTo>
              <a:lnTo>
                <a:pt x="279639" y="512844"/>
              </a:lnTo>
              <a:lnTo>
                <a:pt x="559279" y="51284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113044" y="2520322"/>
        <a:ext cx="37940" cy="37940"/>
      </dsp:txXfrm>
    </dsp:sp>
    <dsp:sp modelId="{272ACA6D-076E-47EA-8F96-62D7BC8342CF}">
      <dsp:nvSpPr>
        <dsp:cNvPr id="0" name=""/>
        <dsp:cNvSpPr/>
      </dsp:nvSpPr>
      <dsp:spPr>
        <a:xfrm>
          <a:off x="852374" y="1730247"/>
          <a:ext cx="559279" cy="552623"/>
        </a:xfrm>
        <a:custGeom>
          <a:avLst/>
          <a:gdLst/>
          <a:ahLst/>
          <a:cxnLst/>
          <a:rect l="0" t="0" r="0" b="0"/>
          <a:pathLst>
            <a:path>
              <a:moveTo>
                <a:pt x="0" y="552623"/>
              </a:moveTo>
              <a:lnTo>
                <a:pt x="279639" y="552623"/>
              </a:lnTo>
              <a:lnTo>
                <a:pt x="279639" y="0"/>
              </a:lnTo>
              <a:lnTo>
                <a:pt x="559279" y="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112358" y="1986902"/>
        <a:ext cx="39312" cy="39312"/>
      </dsp:txXfrm>
    </dsp:sp>
    <dsp:sp modelId="{57724FCA-C010-4794-95DD-8B0A26DC2827}">
      <dsp:nvSpPr>
        <dsp:cNvPr id="0" name=""/>
        <dsp:cNvSpPr/>
      </dsp:nvSpPr>
      <dsp:spPr>
        <a:xfrm>
          <a:off x="852374" y="664778"/>
          <a:ext cx="559279" cy="1618092"/>
        </a:xfrm>
        <a:custGeom>
          <a:avLst/>
          <a:gdLst/>
          <a:ahLst/>
          <a:cxnLst/>
          <a:rect l="0" t="0" r="0" b="0"/>
          <a:pathLst>
            <a:path>
              <a:moveTo>
                <a:pt x="0" y="1618092"/>
              </a:moveTo>
              <a:lnTo>
                <a:pt x="279639" y="1618092"/>
              </a:lnTo>
              <a:lnTo>
                <a:pt x="279639" y="0"/>
              </a:lnTo>
              <a:lnTo>
                <a:pt x="559279" y="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kern="1200"/>
        </a:p>
      </dsp:txBody>
      <dsp:txXfrm>
        <a:off x="1089213" y="1431024"/>
        <a:ext cx="85601" cy="85601"/>
      </dsp:txXfrm>
    </dsp:sp>
    <dsp:sp modelId="{C98C2120-499D-4AE5-964F-EDFD6916327C}">
      <dsp:nvSpPr>
        <dsp:cNvPr id="0" name=""/>
        <dsp:cNvSpPr/>
      </dsp:nvSpPr>
      <dsp:spPr>
        <a:xfrm rot="16200000">
          <a:off x="-1816904" y="1856683"/>
          <a:ext cx="4486184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NEE DEL CASO T.E.L  </a:t>
          </a:r>
        </a:p>
      </dsp:txBody>
      <dsp:txXfrm>
        <a:off x="-1816904" y="1856683"/>
        <a:ext cx="4486184" cy="852374"/>
      </dsp:txXfrm>
    </dsp:sp>
    <dsp:sp modelId="{F12C7F15-B9E8-4C67-ABA3-CA8C6214FD0A}">
      <dsp:nvSpPr>
        <dsp:cNvPr id="0" name=""/>
        <dsp:cNvSpPr/>
      </dsp:nvSpPr>
      <dsp:spPr>
        <a:xfrm>
          <a:off x="1411654" y="238590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Trastorno especifico del lenguaje mixto.</a:t>
          </a:r>
          <a:endParaRPr lang="es-MX" sz="2000" kern="1200" dirty="0"/>
        </a:p>
      </dsp:txBody>
      <dsp:txXfrm>
        <a:off x="1411654" y="238590"/>
        <a:ext cx="2795789" cy="852374"/>
      </dsp:txXfrm>
    </dsp:sp>
    <dsp:sp modelId="{2AA4476E-2C36-4338-B836-992DF26FC0C2}">
      <dsp:nvSpPr>
        <dsp:cNvPr id="0" name=""/>
        <dsp:cNvSpPr/>
      </dsp:nvSpPr>
      <dsp:spPr>
        <a:xfrm>
          <a:off x="1411654" y="1304059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Máxima dificultad esta en el nivel expresivo.</a:t>
          </a:r>
          <a:endParaRPr lang="es-MX" sz="1900" kern="1200" dirty="0"/>
        </a:p>
      </dsp:txBody>
      <dsp:txXfrm>
        <a:off x="1411654" y="1304059"/>
        <a:ext cx="2795789" cy="852374"/>
      </dsp:txXfrm>
    </dsp:sp>
    <dsp:sp modelId="{FEFDE15A-1B52-4810-9C7C-0AF817B2FE04}">
      <dsp:nvSpPr>
        <dsp:cNvPr id="0" name=""/>
        <dsp:cNvSpPr/>
      </dsp:nvSpPr>
      <dsp:spPr>
        <a:xfrm>
          <a:off x="1411654" y="2369528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Dificultades en la articulación y pronunciación.</a:t>
          </a:r>
          <a:endParaRPr lang="es-MX" sz="1900" kern="1200" dirty="0"/>
        </a:p>
      </dsp:txBody>
      <dsp:txXfrm>
        <a:off x="1411654" y="2369528"/>
        <a:ext cx="2795789" cy="852374"/>
      </dsp:txXfrm>
    </dsp:sp>
    <dsp:sp modelId="{B2906E02-C868-4189-A0B5-B0276D8576EA}">
      <dsp:nvSpPr>
        <dsp:cNvPr id="0" name=""/>
        <dsp:cNvSpPr/>
      </dsp:nvSpPr>
      <dsp:spPr>
        <a:xfrm>
          <a:off x="1411654" y="3434997"/>
          <a:ext cx="2795789" cy="8523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Sospecha de una apraxia del habla.</a:t>
          </a:r>
          <a:endParaRPr lang="es-MX" sz="1900" kern="1200" dirty="0"/>
        </a:p>
      </dsp:txBody>
      <dsp:txXfrm>
        <a:off x="1411654" y="3434997"/>
        <a:ext cx="2795789" cy="8523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D7281-C76B-4748-882B-BFFD10A983D1}">
      <dsp:nvSpPr>
        <dsp:cNvPr id="0" name=""/>
        <dsp:cNvSpPr/>
      </dsp:nvSpPr>
      <dsp:spPr>
        <a:xfrm rot="5400000">
          <a:off x="2637121" y="113888"/>
          <a:ext cx="1731985" cy="150682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Listas de cotejo </a:t>
          </a:r>
        </a:p>
      </dsp:txBody>
      <dsp:txXfrm rot="-5400000">
        <a:off x="2984514" y="271210"/>
        <a:ext cx="1037199" cy="1192183"/>
      </dsp:txXfrm>
    </dsp:sp>
    <dsp:sp modelId="{71E8A6BB-8277-4972-AC95-8683B3C07B95}">
      <dsp:nvSpPr>
        <dsp:cNvPr id="0" name=""/>
        <dsp:cNvSpPr/>
      </dsp:nvSpPr>
      <dsp:spPr>
        <a:xfrm>
          <a:off x="4302252" y="347706"/>
          <a:ext cx="1932895" cy="103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A85E5-2901-421B-995B-385FBC57CEB8}">
      <dsp:nvSpPr>
        <dsp:cNvPr id="0" name=""/>
        <dsp:cNvSpPr/>
      </dsp:nvSpPr>
      <dsp:spPr>
        <a:xfrm rot="5400000">
          <a:off x="1009747" y="113888"/>
          <a:ext cx="1731985" cy="150682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Pauta de observación</a:t>
          </a:r>
        </a:p>
      </dsp:txBody>
      <dsp:txXfrm rot="-5400000">
        <a:off x="1357140" y="271210"/>
        <a:ext cx="1037199" cy="1192183"/>
      </dsp:txXfrm>
    </dsp:sp>
    <dsp:sp modelId="{36BEBE71-E429-40AE-BF75-F09741AF0307}">
      <dsp:nvSpPr>
        <dsp:cNvPr id="0" name=""/>
        <dsp:cNvSpPr/>
      </dsp:nvSpPr>
      <dsp:spPr>
        <a:xfrm rot="5400000">
          <a:off x="1820316" y="1583997"/>
          <a:ext cx="1731985" cy="150682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Escalas de apreciación</a:t>
          </a:r>
        </a:p>
      </dsp:txBody>
      <dsp:txXfrm rot="-5400000">
        <a:off x="2167709" y="1741319"/>
        <a:ext cx="1037199" cy="1192183"/>
      </dsp:txXfrm>
    </dsp:sp>
    <dsp:sp modelId="{BD0058E4-D15F-4180-B9ED-1AC15B4C33D6}">
      <dsp:nvSpPr>
        <dsp:cNvPr id="0" name=""/>
        <dsp:cNvSpPr/>
      </dsp:nvSpPr>
      <dsp:spPr>
        <a:xfrm>
          <a:off x="0" y="1817815"/>
          <a:ext cx="1870544" cy="103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044BE-3E76-4B6D-A5E5-BF7058C0646A}">
      <dsp:nvSpPr>
        <dsp:cNvPr id="0" name=""/>
        <dsp:cNvSpPr/>
      </dsp:nvSpPr>
      <dsp:spPr>
        <a:xfrm rot="5400000">
          <a:off x="3447690" y="1583997"/>
          <a:ext cx="1731985" cy="150682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Observación directa</a:t>
          </a:r>
        </a:p>
      </dsp:txBody>
      <dsp:txXfrm rot="-5400000">
        <a:off x="3795083" y="1741319"/>
        <a:ext cx="1037199" cy="11921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DF4BF-32FA-4D29-95AB-193766134AD4}">
      <dsp:nvSpPr>
        <dsp:cNvPr id="0" name=""/>
        <dsp:cNvSpPr/>
      </dsp:nvSpPr>
      <dsp:spPr>
        <a:xfrm>
          <a:off x="30740" y="0"/>
          <a:ext cx="4071577" cy="10656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Pruebas de evaluación diagnóstica.</a:t>
          </a:r>
        </a:p>
      </dsp:txBody>
      <dsp:txXfrm>
        <a:off x="61953" y="31213"/>
        <a:ext cx="2921607" cy="1003271"/>
      </dsp:txXfrm>
    </dsp:sp>
    <dsp:sp modelId="{EFA923C3-F85D-4D93-97C8-250F463E462C}">
      <dsp:nvSpPr>
        <dsp:cNvPr id="0" name=""/>
        <dsp:cNvSpPr/>
      </dsp:nvSpPr>
      <dsp:spPr>
        <a:xfrm>
          <a:off x="359256" y="1243313"/>
          <a:ext cx="4071577" cy="106569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IDTEL - TAR</a:t>
          </a:r>
        </a:p>
      </dsp:txBody>
      <dsp:txXfrm>
        <a:off x="390469" y="1274526"/>
        <a:ext cx="2957191" cy="1003271"/>
      </dsp:txXfrm>
    </dsp:sp>
    <dsp:sp modelId="{62DC2115-280F-4982-9173-52E6EF9ED6A6}">
      <dsp:nvSpPr>
        <dsp:cNvPr id="0" name=""/>
        <dsp:cNvSpPr/>
      </dsp:nvSpPr>
      <dsp:spPr>
        <a:xfrm>
          <a:off x="718513" y="2486627"/>
          <a:ext cx="4071577" cy="106569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Evaluación psicopedagógica.</a:t>
          </a:r>
        </a:p>
      </dsp:txBody>
      <dsp:txXfrm>
        <a:off x="749726" y="2517840"/>
        <a:ext cx="2957191" cy="1003271"/>
      </dsp:txXfrm>
    </dsp:sp>
    <dsp:sp modelId="{6D9A7C12-B471-4829-88D9-53E6BBC65D74}">
      <dsp:nvSpPr>
        <dsp:cNvPr id="0" name=""/>
        <dsp:cNvSpPr/>
      </dsp:nvSpPr>
      <dsp:spPr>
        <a:xfrm>
          <a:off x="3378873" y="808153"/>
          <a:ext cx="692703" cy="692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100" kern="1200"/>
        </a:p>
      </dsp:txBody>
      <dsp:txXfrm>
        <a:off x="3534731" y="808153"/>
        <a:ext cx="380987" cy="521259"/>
      </dsp:txXfrm>
    </dsp:sp>
    <dsp:sp modelId="{54650205-A211-455D-9789-DECE5BAD2C6B}">
      <dsp:nvSpPr>
        <dsp:cNvPr id="0" name=""/>
        <dsp:cNvSpPr/>
      </dsp:nvSpPr>
      <dsp:spPr>
        <a:xfrm>
          <a:off x="3738130" y="2044363"/>
          <a:ext cx="692703" cy="692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100" kern="1200"/>
        </a:p>
      </dsp:txBody>
      <dsp:txXfrm>
        <a:off x="3893988" y="2044363"/>
        <a:ext cx="380987" cy="521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67595-9063-4E8B-AB84-9998725C308A}">
      <dsp:nvSpPr>
        <dsp:cNvPr id="0" name=""/>
        <dsp:cNvSpPr/>
      </dsp:nvSpPr>
      <dsp:spPr>
        <a:xfrm rot="16200000">
          <a:off x="-1596844" y="2230080"/>
          <a:ext cx="3725970" cy="393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30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Estudiante TEL </a:t>
          </a:r>
        </a:p>
      </dsp:txBody>
      <dsp:txXfrm>
        <a:off x="-1596844" y="2230080"/>
        <a:ext cx="3725970" cy="393794"/>
      </dsp:txXfrm>
    </dsp:sp>
    <dsp:sp modelId="{74A651ED-801A-4063-84F9-841F8A130C57}">
      <dsp:nvSpPr>
        <dsp:cNvPr id="0" name=""/>
        <dsp:cNvSpPr/>
      </dsp:nvSpPr>
      <dsp:spPr>
        <a:xfrm>
          <a:off x="467804" y="133102"/>
          <a:ext cx="2274806" cy="457836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347305" rIns="17068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Los apoyos enfocados a mi estudiante T.C.G fueron en relación a la lectura y escritura para reforzar esta área que se encontraba descendidas.</a:t>
          </a:r>
        </a:p>
      </dsp:txBody>
      <dsp:txXfrm>
        <a:off x="467804" y="133102"/>
        <a:ext cx="2274806" cy="4578360"/>
      </dsp:txXfrm>
    </dsp:sp>
    <dsp:sp modelId="{C2BC1951-8A67-465E-9232-5B648EEE3D70}">
      <dsp:nvSpPr>
        <dsp:cNvPr id="0" name=""/>
        <dsp:cNvSpPr/>
      </dsp:nvSpPr>
      <dsp:spPr>
        <a:xfrm>
          <a:off x="0" y="39521"/>
          <a:ext cx="787588" cy="787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FC82-5E34-4E59-8958-58810F7373ED}">
      <dsp:nvSpPr>
        <dsp:cNvPr id="0" name=""/>
        <dsp:cNvSpPr/>
      </dsp:nvSpPr>
      <dsp:spPr>
        <a:xfrm rot="16200000">
          <a:off x="1422066" y="2230080"/>
          <a:ext cx="3725970" cy="393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30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Grupo de curso </a:t>
          </a:r>
        </a:p>
      </dsp:txBody>
      <dsp:txXfrm>
        <a:off x="1422066" y="2230080"/>
        <a:ext cx="3725970" cy="393794"/>
      </dsp:txXfrm>
    </dsp:sp>
    <dsp:sp modelId="{0DA100D9-247E-40BB-A1E3-226C8435B400}">
      <dsp:nvSpPr>
        <dsp:cNvPr id="0" name=""/>
        <dsp:cNvSpPr/>
      </dsp:nvSpPr>
      <dsp:spPr>
        <a:xfrm>
          <a:off x="3490981" y="179770"/>
          <a:ext cx="2301228" cy="443628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347305" rIns="17068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Los apoyos realizados al grupo de curso fueron en base a las asignaturas de matemáticas y lenguaje.</a:t>
          </a:r>
        </a:p>
      </dsp:txBody>
      <dsp:txXfrm>
        <a:off x="3490981" y="179770"/>
        <a:ext cx="2301228" cy="4436289"/>
      </dsp:txXfrm>
    </dsp:sp>
    <dsp:sp modelId="{2E67B879-F5B1-4D95-AF85-BC99A41B5D19}">
      <dsp:nvSpPr>
        <dsp:cNvPr id="0" name=""/>
        <dsp:cNvSpPr/>
      </dsp:nvSpPr>
      <dsp:spPr>
        <a:xfrm>
          <a:off x="2990028" y="13751"/>
          <a:ext cx="787588" cy="7875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43D60-F132-4789-95D6-83C0B95DA16D}">
      <dsp:nvSpPr>
        <dsp:cNvPr id="0" name=""/>
        <dsp:cNvSpPr/>
      </dsp:nvSpPr>
      <dsp:spPr>
        <a:xfrm rot="16200000">
          <a:off x="4454188" y="2230080"/>
          <a:ext cx="3725970" cy="393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305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Taller a la comunidad</a:t>
          </a:r>
        </a:p>
      </dsp:txBody>
      <dsp:txXfrm>
        <a:off x="4454188" y="2230080"/>
        <a:ext cx="3725970" cy="393794"/>
      </dsp:txXfrm>
    </dsp:sp>
    <dsp:sp modelId="{7CF74712-3737-416B-B0F3-3FD11F905528}">
      <dsp:nvSpPr>
        <dsp:cNvPr id="0" name=""/>
        <dsp:cNvSpPr/>
      </dsp:nvSpPr>
      <dsp:spPr>
        <a:xfrm>
          <a:off x="6449890" y="121254"/>
          <a:ext cx="2089875" cy="46114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0688" tIns="347305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El taller efectuado fue en base al trabajo de las emociones con el </a:t>
          </a:r>
          <a:r>
            <a:rPr lang="es-MX" sz="2400" kern="1200" dirty="0" err="1"/>
            <a:t>mounstro</a:t>
          </a:r>
          <a:r>
            <a:rPr lang="es-MX" sz="2400" kern="1200" dirty="0"/>
            <a:t> de colores.</a:t>
          </a:r>
        </a:p>
      </dsp:txBody>
      <dsp:txXfrm>
        <a:off x="6449890" y="121254"/>
        <a:ext cx="2089875" cy="4611447"/>
      </dsp:txXfrm>
    </dsp:sp>
    <dsp:sp modelId="{06A99CA1-BE88-4BCE-9774-19A464FCAAC4}">
      <dsp:nvSpPr>
        <dsp:cNvPr id="0" name=""/>
        <dsp:cNvSpPr/>
      </dsp:nvSpPr>
      <dsp:spPr>
        <a:xfrm>
          <a:off x="5943604" y="18634"/>
          <a:ext cx="787588" cy="787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AF033-80E8-DC43-8A3A-E573D3E98FBB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54F2-83A1-1246-BCE3-FA7E946495D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139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5B979-C87F-6B49-8385-D75DEE9FA021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B3F7-42B0-9A49-BD39-BF26E97B4D5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869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620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028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31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310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37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604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50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258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52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51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153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63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6B3F7-42B0-9A49-BD39-BF26E97B4D5E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3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DACB-9900-314C-A8A8-FEADC9C2F2DC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6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854A-F764-F942-891B-3734580C2D4B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56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5BD2-A618-414A-9363-71BF57DE2E94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62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93C7-BB4A-AE40-A8B7-55F32548F927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8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0797-4B15-0741-B003-DFDA115232CA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70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D4C3-7C44-2544-B4DF-EF0178FF51C0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49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56FF-D37F-6947-AB95-B9510B8383C3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2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5FEB-51FE-9B4E-90D8-F6DB8DEBC3FD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09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71C8-A8CB-334A-915F-6E7A30AD522B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3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37F1-A43D-374A-9613-793EE1B9A4B1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2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26F9A-6666-BD49-9AC8-FDA29738B7E7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0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2A15-FD4B-7E4A-9507-9F918930C679}" type="datetime1">
              <a:rPr lang="es-CL" smtClean="0"/>
              <a:t>13-12-2021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0D03C-0A12-E04A-B5E1-4D953507B2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9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3.pn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2" y="-112542"/>
            <a:ext cx="5237392" cy="6234545"/>
          </a:xfrm>
          <a:prstGeom prst="rect">
            <a:avLst/>
          </a:prstGeom>
        </p:spPr>
      </p:pic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47" y="317192"/>
            <a:ext cx="2813201" cy="10268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595580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89516" y="6596670"/>
            <a:ext cx="26356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 Pedagogía de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3AFF4543-40C8-4D65-835F-169169D2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965894"/>
            <a:ext cx="7772400" cy="803081"/>
          </a:xfrm>
        </p:spPr>
        <p:txBody>
          <a:bodyPr>
            <a:normAutofit fontScale="90000"/>
          </a:bodyPr>
          <a:lstStyle/>
          <a:p>
            <a:r>
              <a:rPr lang="es-CL" sz="2400" cap="none" dirty="0"/>
              <a:t>Nombre Estudiante: </a:t>
            </a:r>
            <a:r>
              <a:rPr lang="es-CL" sz="2400" b="0" cap="none" dirty="0"/>
              <a:t>Darlin Sarabia Campos.</a:t>
            </a:r>
            <a:br>
              <a:rPr lang="es-CL" sz="2400" b="0" cap="none" dirty="0"/>
            </a:br>
            <a:r>
              <a:rPr lang="es-CL" sz="2400" cap="none" dirty="0"/>
              <a:t>Nombre Docente: </a:t>
            </a:r>
            <a:r>
              <a:rPr lang="es-CL" sz="2400" b="0" cap="none" dirty="0"/>
              <a:t>Juana Flores Cifuentes.</a:t>
            </a:r>
            <a:br>
              <a:rPr lang="es-CL" sz="2400" b="0" cap="none" dirty="0"/>
            </a:br>
            <a:r>
              <a:rPr lang="es-CL" sz="2400" cap="none" dirty="0"/>
              <a:t>Fecha Entrega: </a:t>
            </a:r>
            <a:r>
              <a:rPr lang="es-CL" sz="2400" b="0" cap="none" dirty="0"/>
              <a:t>15 de diciembre del 2021.</a:t>
            </a:r>
            <a:br>
              <a:rPr lang="es-CL" sz="3200" b="0" dirty="0"/>
            </a:br>
            <a:endParaRPr lang="es-CL" sz="2800" b="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416D9AA-BD81-48BA-9D7D-BE12712D0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162" y="1114232"/>
            <a:ext cx="7772400" cy="2855589"/>
          </a:xfrm>
        </p:spPr>
        <p:txBody>
          <a:bodyPr>
            <a:noAutofit/>
          </a:bodyPr>
          <a:lstStyle/>
          <a:p>
            <a:pPr algn="ctr"/>
            <a:endParaRPr lang="es-CL" sz="4000" b="1" dirty="0"/>
          </a:p>
          <a:p>
            <a:pPr algn="ctr"/>
            <a:endParaRPr lang="es-CL" sz="4000" b="1" dirty="0"/>
          </a:p>
          <a:p>
            <a:pPr algn="ctr"/>
            <a:endParaRPr lang="es-CL" sz="4000" b="1" dirty="0">
              <a:solidFill>
                <a:schemeClr val="tx1"/>
              </a:solidFill>
            </a:endParaRPr>
          </a:p>
          <a:p>
            <a:pPr algn="ctr"/>
            <a:r>
              <a:rPr lang="es-CL" sz="4000" b="1" dirty="0">
                <a:solidFill>
                  <a:schemeClr val="tx1"/>
                </a:solidFill>
              </a:rPr>
              <a:t>EXÁMEN </a:t>
            </a:r>
          </a:p>
          <a:p>
            <a:pPr algn="ctr"/>
            <a:r>
              <a:rPr lang="es-CL" sz="3200" b="1" dirty="0">
                <a:solidFill>
                  <a:schemeClr val="tx1"/>
                </a:solidFill>
              </a:rPr>
              <a:t>ASIGNATURA PRÁCTICA PROFESIONAL </a:t>
            </a:r>
          </a:p>
          <a:p>
            <a:pPr algn="ctr"/>
            <a:r>
              <a:rPr lang="es-CL" sz="3200" b="1" dirty="0">
                <a:solidFill>
                  <a:schemeClr val="tx1"/>
                </a:solidFill>
              </a:rPr>
              <a:t>EDD 802</a:t>
            </a:r>
          </a:p>
        </p:txBody>
      </p:sp>
    </p:spTree>
    <p:extLst>
      <p:ext uri="{BB962C8B-B14F-4D97-AF65-F5344CB8AC3E}">
        <p14:creationId xmlns:p14="http://schemas.microsoft.com/office/powerpoint/2010/main" val="148493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Acciones realizadas: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BC9288DB-01C2-4FA2-92EB-BE1A27FE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3208249" y="1498638"/>
            <a:ext cx="1363751" cy="23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0F4ECB2-646C-4C0E-A67A-15C6AEDDA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01" y="1492961"/>
            <a:ext cx="2608289" cy="159058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3A79076-0EBF-4203-B28D-29E62D507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39" y="3195549"/>
            <a:ext cx="2608289" cy="159058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CFA0825-8C40-41C5-9B24-D7D8BF5934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68" y="4901276"/>
            <a:ext cx="1287370" cy="159058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AC25582-BF38-4828-A3E2-5F3E4FC911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783" y="4885561"/>
            <a:ext cx="1304145" cy="16063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6ED08B-D85D-45DD-B3CE-BBFB72D42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8006" y="4149808"/>
            <a:ext cx="1373799" cy="2281403"/>
          </a:xfrm>
          <a:prstGeom prst="rect">
            <a:avLst/>
          </a:prstGeom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B22DA2E-DB67-441F-AEA1-2E9976A8C2D2}"/>
              </a:ext>
            </a:extLst>
          </p:cNvPr>
          <p:cNvSpPr/>
          <p:nvPr/>
        </p:nvSpPr>
        <p:spPr>
          <a:xfrm>
            <a:off x="4985197" y="1957237"/>
            <a:ext cx="3774735" cy="36750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800" b="1" dirty="0"/>
              <a:t>Taller acerca de la importancia de las emociones en el aprendizaje de los estudiantes. </a:t>
            </a:r>
          </a:p>
          <a:p>
            <a:endParaRPr lang="es-MX" sz="1800" b="1" dirty="0"/>
          </a:p>
          <a:p>
            <a:r>
              <a:rPr lang="es-MX" sz="1800" dirty="0"/>
              <a:t>-Concientizar acerca de las emociones.</a:t>
            </a:r>
          </a:p>
          <a:p>
            <a:r>
              <a:rPr lang="es-MX" sz="1800" dirty="0"/>
              <a:t>-Fomentar el manejo de las emociones.</a:t>
            </a:r>
          </a:p>
          <a:p>
            <a:r>
              <a:rPr lang="es-MX" sz="1800" dirty="0"/>
              <a:t>-Promover prácticas educativas enfocadas en el respeto de las emociones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130668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722450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Trabajo colaborativo y codocencia: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12" name="Marcador de contenido 11">
            <a:extLst>
              <a:ext uri="{FF2B5EF4-FFF2-40B4-BE49-F238E27FC236}">
                <a16:creationId xmlns:a16="http://schemas.microsoft.com/office/drawing/2014/main" id="{81AD2AED-AF0D-4CE8-BEF8-38ACF096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69042"/>
              </p:ext>
            </p:extLst>
          </p:nvPr>
        </p:nvGraphicFramePr>
        <p:xfrm>
          <a:off x="119270" y="653874"/>
          <a:ext cx="8480074" cy="48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2EF7990-1272-4317-AB1A-ED568717FC68}"/>
              </a:ext>
            </a:extLst>
          </p:cNvPr>
          <p:cNvSpPr txBox="1"/>
          <p:nvPr/>
        </p:nvSpPr>
        <p:spPr>
          <a:xfrm>
            <a:off x="6459684" y="3119408"/>
            <a:ext cx="19998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Trabajo en equipo.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74D23A-CC5F-49D7-B15F-897852AAFBBA}"/>
              </a:ext>
            </a:extLst>
          </p:cNvPr>
          <p:cNvSpPr txBox="1"/>
          <p:nvPr/>
        </p:nvSpPr>
        <p:spPr>
          <a:xfrm>
            <a:off x="217336" y="4356931"/>
            <a:ext cx="26068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Falta de tiempo y  cambios en los horarios.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A17B84-4069-4949-B250-013ED056EE0B}"/>
              </a:ext>
            </a:extLst>
          </p:cNvPr>
          <p:cNvSpPr txBox="1"/>
          <p:nvPr/>
        </p:nvSpPr>
        <p:spPr>
          <a:xfrm>
            <a:off x="3277829" y="4371479"/>
            <a:ext cx="26068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Docente de aula con mayor participación.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CE9FA8-9C98-4871-8FD1-931ECC6F617E}"/>
              </a:ext>
            </a:extLst>
          </p:cNvPr>
          <p:cNvSpPr txBox="1"/>
          <p:nvPr/>
        </p:nvSpPr>
        <p:spPr>
          <a:xfrm>
            <a:off x="6175422" y="4371479"/>
            <a:ext cx="275124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Falta de espacios para la comunicación y la codocencia.</a:t>
            </a:r>
          </a:p>
        </p:txBody>
      </p:sp>
    </p:spTree>
    <p:extLst>
      <p:ext uri="{BB962C8B-B14F-4D97-AF65-F5344CB8AC3E}">
        <p14:creationId xmlns:p14="http://schemas.microsoft.com/office/powerpoint/2010/main" val="78502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722450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Trabajo colaborativo y codocencia: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D734234-F599-4A74-9C8C-069324692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718693"/>
              </p:ext>
            </p:extLst>
          </p:nvPr>
        </p:nvGraphicFramePr>
        <p:xfrm>
          <a:off x="820318" y="1596618"/>
          <a:ext cx="7328452" cy="444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0682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Diversificación curricular: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98C5523-3282-406C-915C-E2BBCC74A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198489"/>
              </p:ext>
            </p:extLst>
          </p:nvPr>
        </p:nvGraphicFramePr>
        <p:xfrm>
          <a:off x="1524000" y="1396999"/>
          <a:ext cx="6255026" cy="448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37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Reflexión personal: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852B7D46-2BFC-4095-BE44-C85DA4699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65182"/>
              </p:ext>
            </p:extLst>
          </p:nvPr>
        </p:nvGraphicFramePr>
        <p:xfrm>
          <a:off x="457200" y="1033670"/>
          <a:ext cx="8229600" cy="509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353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281170" y="467704"/>
            <a:ext cx="816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dirty="0"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L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720928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Presentación: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B135FB70-1034-4320-91E8-8EF17AB0B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30076"/>
              </p:ext>
            </p:extLst>
          </p:nvPr>
        </p:nvGraphicFramePr>
        <p:xfrm>
          <a:off x="494529" y="1412128"/>
          <a:ext cx="82296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29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6" name="10 CuadroTexto"/>
          <p:cNvSpPr txBox="1"/>
          <p:nvPr/>
        </p:nvSpPr>
        <p:spPr>
          <a:xfrm>
            <a:off x="281170" y="934198"/>
            <a:ext cx="8161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400" dirty="0"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CL" sz="16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949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Proceso de inclusión – fortalezas y debilidades: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13" name="Marcador de contenido 12">
            <a:extLst>
              <a:ext uri="{FF2B5EF4-FFF2-40B4-BE49-F238E27FC236}">
                <a16:creationId xmlns:a16="http://schemas.microsoft.com/office/drawing/2014/main" id="{01D37882-787F-4707-92E0-6E7558F0A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24939"/>
              </p:ext>
            </p:extLst>
          </p:nvPr>
        </p:nvGraphicFramePr>
        <p:xfrm>
          <a:off x="-189626" y="1529820"/>
          <a:ext cx="8229600" cy="485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Marcador de contenido 12">
            <a:extLst>
              <a:ext uri="{FF2B5EF4-FFF2-40B4-BE49-F238E27FC236}">
                <a16:creationId xmlns:a16="http://schemas.microsoft.com/office/drawing/2014/main" id="{F9717A63-FDBD-44B7-9D9A-093C0C723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31830"/>
              </p:ext>
            </p:extLst>
          </p:nvPr>
        </p:nvGraphicFramePr>
        <p:xfrm>
          <a:off x="4362065" y="1509610"/>
          <a:ext cx="5753162" cy="490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6544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Contexto familiar y social: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24F6A91-400D-4FAA-A0C3-5DF8DB776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056034"/>
              </p:ext>
            </p:extLst>
          </p:nvPr>
        </p:nvGraphicFramePr>
        <p:xfrm>
          <a:off x="106017" y="1460555"/>
          <a:ext cx="9037983" cy="500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016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Necesidades educativas especiales: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C4DB0B88-B5D1-4844-B07D-3945DFB8F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92394"/>
              </p:ext>
            </p:extLst>
          </p:nvPr>
        </p:nvGraphicFramePr>
        <p:xfrm>
          <a:off x="457200" y="1600200"/>
          <a:ext cx="42075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Marcador de contenido 18">
            <a:extLst>
              <a:ext uri="{FF2B5EF4-FFF2-40B4-BE49-F238E27FC236}">
                <a16:creationId xmlns:a16="http://schemas.microsoft.com/office/drawing/2014/main" id="{8EF424DB-7892-4064-9442-DECD07116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500649"/>
              </p:ext>
            </p:extLst>
          </p:nvPr>
        </p:nvGraphicFramePr>
        <p:xfrm>
          <a:off x="4789429" y="1603513"/>
          <a:ext cx="42075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88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06" y="1002228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Resultados de instrumentos de evaluación: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42D1B1E3-FE7B-451E-904A-BF334EEFA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012981"/>
              </p:ext>
            </p:extLst>
          </p:nvPr>
        </p:nvGraphicFramePr>
        <p:xfrm>
          <a:off x="3885288" y="2043377"/>
          <a:ext cx="6235148" cy="320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FF676BD-A9CD-4AE2-9034-1D6DD4203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350362"/>
              </p:ext>
            </p:extLst>
          </p:nvPr>
        </p:nvGraphicFramePr>
        <p:xfrm>
          <a:off x="139718" y="2079996"/>
          <a:ext cx="4790091" cy="355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1248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Plan de apoyo psicopedagógico: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4D813B28-A1AE-4B18-A86A-CC2D1F85A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90039"/>
              </p:ext>
            </p:extLst>
          </p:nvPr>
        </p:nvGraphicFramePr>
        <p:xfrm>
          <a:off x="457199" y="1349278"/>
          <a:ext cx="8609009" cy="477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003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Acciones realizadas: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6F225086-2CAB-46B5-9F6C-62E4B6222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9744" y="1405188"/>
            <a:ext cx="3738438" cy="2548356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2A3E78-EF43-4365-AB8F-27268BC95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028" y="3882856"/>
            <a:ext cx="4595228" cy="254835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AEE201A-1BDA-40C1-9055-9AD5BD4EE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822" y="1405187"/>
            <a:ext cx="4187947" cy="237590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5D172D4-C9DD-4B92-8249-1C899C9F0D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47" y="4363665"/>
            <a:ext cx="3228499" cy="20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_udl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9" y="24257"/>
            <a:ext cx="2171760" cy="7927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0" y="9147"/>
            <a:ext cx="7002862" cy="691200"/>
          </a:xfrm>
          <a:prstGeom prst="rect">
            <a:avLst/>
          </a:prstGeom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1" y="0"/>
            <a:ext cx="6894448" cy="63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1600" dirty="0">
                <a:solidFill>
                  <a:schemeClr val="bg1"/>
                </a:solidFill>
                <a:latin typeface="CAilbri"/>
                <a:cs typeface="CAilbri"/>
              </a:rPr>
              <a:t>EXAMEN ASIGNATURA PRÁCTICA PROFESIONAL EDD 802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609601"/>
            <a:ext cx="9144000" cy="248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8370" y="659667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ES_tradnl" sz="1000" dirty="0">
                <a:solidFill>
                  <a:srgbClr val="FFFFFF"/>
                </a:solidFill>
                <a:latin typeface="Calibri"/>
                <a:cs typeface="Calibri"/>
              </a:rPr>
              <a:t>Escuela de Pedagogía en Educación Diferencial</a:t>
            </a:r>
            <a:endParaRPr lang="es-CL" sz="1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43061-D2C5-4903-89DC-8B10FDE9170B}"/>
              </a:ext>
            </a:extLst>
          </p:cNvPr>
          <p:cNvSpPr/>
          <p:nvPr/>
        </p:nvSpPr>
        <p:spPr>
          <a:xfrm>
            <a:off x="701040" y="1308295"/>
            <a:ext cx="796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9905F35D-1761-4992-B260-84FB8D54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4" y="645147"/>
            <a:ext cx="8229600" cy="691200"/>
          </a:xfrm>
        </p:spPr>
        <p:txBody>
          <a:bodyPr>
            <a:normAutofit/>
          </a:bodyPr>
          <a:lstStyle/>
          <a:p>
            <a:r>
              <a:rPr lang="es-CL" sz="3200" b="1" dirty="0"/>
              <a:t>Acciones realizadas: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C71B0C5-3FEE-4E59-B8C0-202532873C10}"/>
              </a:ext>
            </a:extLst>
          </p:cNvPr>
          <p:cNvSpPr/>
          <p:nvPr/>
        </p:nvSpPr>
        <p:spPr>
          <a:xfrm>
            <a:off x="3248006" y="1591423"/>
            <a:ext cx="526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 </a:t>
            </a:r>
            <a:endParaRPr lang="es-MX" sz="2400" dirty="0">
              <a:solidFill>
                <a:srgbClr val="FF33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239E279-EFEE-4371-A7CB-12B41F99C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19" y="1373094"/>
            <a:ext cx="3933825" cy="22479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BDD0B9F-9E9D-4CAA-AEE2-856334262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84" y="4032672"/>
            <a:ext cx="3870960" cy="201804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4DF9B9F-F89E-4D4E-9572-FF3E4FAA3C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6" t="5845" r="7193"/>
          <a:stretch/>
        </p:blipFill>
        <p:spPr>
          <a:xfrm>
            <a:off x="4634865" y="1463046"/>
            <a:ext cx="4301019" cy="224789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C48E83E-2054-4DD5-9778-46D8F5462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083" y="4052192"/>
            <a:ext cx="4026225" cy="19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8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ppt_UDLA</Template>
  <TotalTime>8974</TotalTime>
  <Words>921</Words>
  <Application>Microsoft Office PowerPoint</Application>
  <PresentationFormat>Carta (216 x 279 mm)</PresentationFormat>
  <Paragraphs>167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CAilbri</vt:lpstr>
      <vt:lpstr>Calibri</vt:lpstr>
      <vt:lpstr>Tema de Office</vt:lpstr>
      <vt:lpstr>Nombre Estudiante: Darlin Sarabia Campos. Nombre Docente: Juana Flores Cifuentes. Fecha Entrega: 15 de diciembre del 2021. </vt:lpstr>
      <vt:lpstr>Presentación:</vt:lpstr>
      <vt:lpstr>Proceso de inclusión – fortalezas y debilidades: </vt:lpstr>
      <vt:lpstr>Contexto familiar y social:</vt:lpstr>
      <vt:lpstr>Necesidades educativas especiales:</vt:lpstr>
      <vt:lpstr>Resultados de instrumentos de evaluación:</vt:lpstr>
      <vt:lpstr>Plan de apoyo psicopedagógico:</vt:lpstr>
      <vt:lpstr>Acciones realizadas:</vt:lpstr>
      <vt:lpstr>Acciones realizadas:</vt:lpstr>
      <vt:lpstr>Acciones realizadas:</vt:lpstr>
      <vt:lpstr>Trabajo colaborativo y codocencia:</vt:lpstr>
      <vt:lpstr>Trabajo colaborativo y codocencia:</vt:lpstr>
      <vt:lpstr>Diversificación curricular:</vt:lpstr>
      <vt:lpstr>Reflexión personal: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Ramírez Hermosilla</dc:creator>
  <cp:lastModifiedBy>Darlin Javiera Sarabia Campos</cp:lastModifiedBy>
  <cp:revision>103</cp:revision>
  <cp:lastPrinted>2014-11-14T19:31:17Z</cp:lastPrinted>
  <dcterms:created xsi:type="dcterms:W3CDTF">2017-09-13T12:31:53Z</dcterms:created>
  <dcterms:modified xsi:type="dcterms:W3CDTF">2021-12-13T16:19:35Z</dcterms:modified>
</cp:coreProperties>
</file>