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66" r:id="rId3"/>
    <p:sldId id="257" r:id="rId4"/>
    <p:sldId id="283" r:id="rId5"/>
    <p:sldId id="278" r:id="rId6"/>
    <p:sldId id="279" r:id="rId7"/>
    <p:sldId id="259" r:id="rId8"/>
    <p:sldId id="260" r:id="rId9"/>
    <p:sldId id="264" r:id="rId10"/>
    <p:sldId id="258" r:id="rId11"/>
    <p:sldId id="277" r:id="rId12"/>
    <p:sldId id="341" r:id="rId13"/>
    <p:sldId id="268" r:id="rId14"/>
    <p:sldId id="342" r:id="rId15"/>
    <p:sldId id="343" r:id="rId16"/>
    <p:sldId id="344" r:id="rId17"/>
    <p:sldId id="345" r:id="rId18"/>
    <p:sldId id="276" r:id="rId19"/>
    <p:sldId id="285" r:id="rId2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8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FA3BDC-35D7-4AF3-BE75-4D39EA9D27D0}" type="datetime1">
              <a:rPr lang="es-ES" smtClean="0"/>
              <a:t>29/11/2021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BEF37-C285-46C8-972E-B39062BCD314}" type="datetime1">
              <a:rPr lang="es-ES" noProof="0" smtClean="0"/>
              <a:t>29/11/2021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729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3dd83333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3dd83333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21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63f28ff2e8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63f28ff2e8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63f28ff2e8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63f28ff2e8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32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63f28ff2e8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63f28ff2e8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82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63f28ff2e8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63f28ff2e8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809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63f28ff2e8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63f28ff2e8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93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o 103" descr="Grupo de varias flores en la parte inferior de la diapositiva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orma libre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" name="Línea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orma libre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  <p:sp>
            <p:nvSpPr>
              <p:cNvPr id="13" name="Forma libre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4" name="Forma libre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15" name="Forma libre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grpSp>
          <p:nvGrpSpPr>
            <p:cNvPr id="20" name="Grupo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orma libre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2" name="Forma libre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23" name="Forma libre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Línea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" name="Forma libre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" name="Forma libre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8" name="Elipse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9" name="Elipse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0" name="Elipse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41" name="Grupo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orma libre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3" name="Forma libre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4" name="Forma libre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5" name="Forma libre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46" name="Forma libre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  <p:sp>
          <p:nvSpPr>
            <p:cNvPr id="47" name="Forma libre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0" name="Forma libre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1" name="Forma libre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2" name="Elipse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53" name="Forma libre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Línea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56" name="Grupo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orma libre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  <p:sp>
            <p:nvSpPr>
              <p:cNvPr id="58" name="Forma libre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59" name="Forma libre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60" name="Forma libre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grpSp>
          <p:nvGrpSpPr>
            <p:cNvPr id="65" name="Grupo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orma libre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7" name="Forma libre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68" name="Forma libre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9" name="Forma libre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0" name="Forma libre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1" name="Forma libre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2" name="Forma libre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3" name="Forma libre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4" name="Forma libre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5" name="Forma libre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6" name="Línea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7" name="Forma libre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8" name="Forma libre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79" name="Forma libre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0" name="Forma libre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1" name="Forma libre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2" name="Forma libre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3" name="Elipse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4" name="Elipse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5" name="Elipse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86" name="Grupo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orma libre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88" name="Forma libre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89" name="Forma libre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90" name="Forma libre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91" name="Forma libre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  <p:sp>
          <p:nvSpPr>
            <p:cNvPr id="92" name="Forma libre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7" name="Elipse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98" name="Grupo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orma libre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0" name="Forma libre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1" name="Forma libre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2" name="Forma libre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  <p:sp>
            <p:nvSpPr>
              <p:cNvPr id="103" name="Forma libre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F49B64-10A7-4BEB-A47F-1E87B32A6590}" type="datetime1">
              <a:rPr lang="es-ES" noProof="0" smtClean="0"/>
              <a:t>29/11/2021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89EF76-11A7-4FCD-919C-6CBFAE6CAA80}" type="datetime1">
              <a:rPr lang="es-ES" noProof="0" smtClean="0"/>
              <a:t>29/11/2021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22200" y="458434"/>
            <a:ext cx="8547389" cy="5744196"/>
          </a:xfrm>
          <a:custGeom>
            <a:avLst/>
            <a:gdLst/>
            <a:ahLst/>
            <a:cxnLst/>
            <a:rect l="l" t="t" r="r" b="b"/>
            <a:pathLst>
              <a:path w="47733" h="35581" extrusionOk="0">
                <a:moveTo>
                  <a:pt x="5594" y="1"/>
                </a:moveTo>
                <a:cubicBezTo>
                  <a:pt x="2511" y="1"/>
                  <a:pt x="0" y="2662"/>
                  <a:pt x="315" y="5808"/>
                </a:cubicBezTo>
                <a:lnTo>
                  <a:pt x="2655" y="30763"/>
                </a:lnTo>
                <a:cubicBezTo>
                  <a:pt x="2902" y="33529"/>
                  <a:pt x="5247" y="35580"/>
                  <a:pt x="7933" y="35580"/>
                </a:cubicBezTo>
                <a:cubicBezTo>
                  <a:pt x="8227" y="35580"/>
                  <a:pt x="8525" y="35555"/>
                  <a:pt x="8826" y="35504"/>
                </a:cubicBezTo>
                <a:lnTo>
                  <a:pt x="40711" y="30307"/>
                </a:lnTo>
                <a:cubicBezTo>
                  <a:pt x="42991" y="29912"/>
                  <a:pt x="44784" y="28088"/>
                  <a:pt x="45118" y="25778"/>
                </a:cubicBezTo>
                <a:lnTo>
                  <a:pt x="47307" y="10003"/>
                </a:lnTo>
                <a:cubicBezTo>
                  <a:pt x="47732" y="7054"/>
                  <a:pt x="45605" y="4319"/>
                  <a:pt x="42626" y="3984"/>
                </a:cubicBezTo>
                <a:lnTo>
                  <a:pt x="6181" y="33"/>
                </a:lnTo>
                <a:cubicBezTo>
                  <a:pt x="5984" y="11"/>
                  <a:pt x="5788" y="1"/>
                  <a:pt x="55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066440" y="5954152"/>
            <a:ext cx="193920" cy="163113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0369609" y="6138653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905377" y="2579163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2209250" y="5897142"/>
            <a:ext cx="483069" cy="483069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0530675" y="689414"/>
            <a:ext cx="479719" cy="483177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67387" y="5268468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10466420" y="3390332"/>
            <a:ext cx="187433" cy="187325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726772" y="689410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984459">
            <a:off x="11161346" y="746149"/>
            <a:ext cx="2039997" cy="2210831"/>
          </a:xfrm>
          <a:custGeom>
            <a:avLst/>
            <a:gdLst/>
            <a:ahLst/>
            <a:cxnLst/>
            <a:rect l="l" t="t" r="r" b="b"/>
            <a:pathLst>
              <a:path w="16324" h="17691" extrusionOk="0">
                <a:moveTo>
                  <a:pt x="1" y="17691"/>
                </a:moveTo>
                <a:lnTo>
                  <a:pt x="92" y="16566"/>
                </a:lnTo>
                <a:cubicBezTo>
                  <a:pt x="426" y="11399"/>
                  <a:pt x="3071" y="6657"/>
                  <a:pt x="7326" y="3648"/>
                </a:cubicBezTo>
                <a:lnTo>
                  <a:pt x="12524" y="0"/>
                </a:lnTo>
                <a:lnTo>
                  <a:pt x="16323" y="4347"/>
                </a:lnTo>
                <a:lnTo>
                  <a:pt x="9819" y="7022"/>
                </a:lnTo>
                <a:cubicBezTo>
                  <a:pt x="5138" y="8967"/>
                  <a:pt x="1551" y="12888"/>
                  <a:pt x="1" y="17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984459">
            <a:off x="10727574" y="2042896"/>
            <a:ext cx="596479" cy="607851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0;p2"/>
          <p:cNvGrpSpPr/>
          <p:nvPr/>
        </p:nvGrpSpPr>
        <p:grpSpPr>
          <a:xfrm>
            <a:off x="149618" y="3305083"/>
            <a:ext cx="1672572" cy="1438980"/>
            <a:chOff x="326026" y="2638174"/>
            <a:chExt cx="1254429" cy="1079235"/>
          </a:xfrm>
        </p:grpSpPr>
        <p:sp>
          <p:nvSpPr>
            <p:cNvPr id="21" name="Google Shape;21;p2"/>
            <p:cNvSpPr/>
            <p:nvPr/>
          </p:nvSpPr>
          <p:spPr>
            <a:xfrm>
              <a:off x="326026" y="2638174"/>
              <a:ext cx="1252797" cy="1079235"/>
            </a:xfrm>
            <a:custGeom>
              <a:avLst/>
              <a:gdLst/>
              <a:ahLst/>
              <a:cxnLst/>
              <a:rect l="l" t="t" r="r" b="b"/>
              <a:pathLst>
                <a:path w="23041" h="19848" extrusionOk="0">
                  <a:moveTo>
                    <a:pt x="23041" y="9908"/>
                  </a:moveTo>
                  <a:cubicBezTo>
                    <a:pt x="23041" y="9913"/>
                    <a:pt x="23041" y="9918"/>
                    <a:pt x="23041" y="9923"/>
                  </a:cubicBezTo>
                  <a:lnTo>
                    <a:pt x="23041" y="9923"/>
                  </a:lnTo>
                  <a:cubicBezTo>
                    <a:pt x="23041" y="9928"/>
                    <a:pt x="23041" y="9933"/>
                    <a:pt x="23041" y="9938"/>
                  </a:cubicBezTo>
                  <a:lnTo>
                    <a:pt x="23041" y="9908"/>
                  </a:lnTo>
                  <a:close/>
                  <a:moveTo>
                    <a:pt x="13065" y="1"/>
                  </a:moveTo>
                  <a:cubicBezTo>
                    <a:pt x="10715" y="1"/>
                    <a:pt x="8317" y="846"/>
                    <a:pt x="6323" y="2735"/>
                  </a:cubicBezTo>
                  <a:cubicBezTo>
                    <a:pt x="1" y="8722"/>
                    <a:pt x="3891" y="19361"/>
                    <a:pt x="12584" y="19847"/>
                  </a:cubicBezTo>
                  <a:lnTo>
                    <a:pt x="13132" y="19847"/>
                  </a:lnTo>
                  <a:cubicBezTo>
                    <a:pt x="14347" y="19847"/>
                    <a:pt x="15533" y="19634"/>
                    <a:pt x="16657" y="19209"/>
                  </a:cubicBezTo>
                  <a:cubicBezTo>
                    <a:pt x="20483" y="17721"/>
                    <a:pt x="23034" y="14051"/>
                    <a:pt x="23041" y="9923"/>
                  </a:cubicBezTo>
                  <a:lnTo>
                    <a:pt x="23041" y="9923"/>
                  </a:lnTo>
                  <a:cubicBezTo>
                    <a:pt x="23032" y="3980"/>
                    <a:pt x="18163" y="1"/>
                    <a:pt x="13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10286" y="2885030"/>
              <a:ext cx="175243" cy="213531"/>
            </a:xfrm>
            <a:custGeom>
              <a:avLst/>
              <a:gdLst/>
              <a:ahLst/>
              <a:cxnLst/>
              <a:rect l="l" t="t" r="r" b="b"/>
              <a:pathLst>
                <a:path w="3223" h="3927" extrusionOk="0">
                  <a:moveTo>
                    <a:pt x="2209" y="1"/>
                  </a:moveTo>
                  <a:cubicBezTo>
                    <a:pt x="1630" y="1"/>
                    <a:pt x="919" y="564"/>
                    <a:pt x="517" y="1416"/>
                  </a:cubicBezTo>
                  <a:cubicBezTo>
                    <a:pt x="1" y="2450"/>
                    <a:pt x="61" y="3544"/>
                    <a:pt x="700" y="3848"/>
                  </a:cubicBezTo>
                  <a:cubicBezTo>
                    <a:pt x="806" y="3901"/>
                    <a:pt x="922" y="3926"/>
                    <a:pt x="1043" y="3926"/>
                  </a:cubicBezTo>
                  <a:cubicBezTo>
                    <a:pt x="1614" y="3926"/>
                    <a:pt x="2310" y="3363"/>
                    <a:pt x="2736" y="2511"/>
                  </a:cubicBezTo>
                  <a:cubicBezTo>
                    <a:pt x="3223" y="1477"/>
                    <a:pt x="3162" y="383"/>
                    <a:pt x="2554" y="79"/>
                  </a:cubicBezTo>
                  <a:cubicBezTo>
                    <a:pt x="2448" y="26"/>
                    <a:pt x="2331" y="1"/>
                    <a:pt x="220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309411" y="2816030"/>
              <a:ext cx="122338" cy="130065"/>
            </a:xfrm>
            <a:custGeom>
              <a:avLst/>
              <a:gdLst/>
              <a:ahLst/>
              <a:cxnLst/>
              <a:rect l="l" t="t" r="r" b="b"/>
              <a:pathLst>
                <a:path w="2250" h="2392" extrusionOk="0">
                  <a:moveTo>
                    <a:pt x="684" y="1"/>
                  </a:moveTo>
                  <a:cubicBezTo>
                    <a:pt x="566" y="1"/>
                    <a:pt x="457" y="33"/>
                    <a:pt x="365" y="102"/>
                  </a:cubicBezTo>
                  <a:cubicBezTo>
                    <a:pt x="0" y="345"/>
                    <a:pt x="61" y="1044"/>
                    <a:pt x="486" y="1652"/>
                  </a:cubicBezTo>
                  <a:cubicBezTo>
                    <a:pt x="782" y="2107"/>
                    <a:pt x="1214" y="2391"/>
                    <a:pt x="1565" y="2391"/>
                  </a:cubicBezTo>
                  <a:cubicBezTo>
                    <a:pt x="1683" y="2391"/>
                    <a:pt x="1793" y="2359"/>
                    <a:pt x="1885" y="2290"/>
                  </a:cubicBezTo>
                  <a:cubicBezTo>
                    <a:pt x="2249" y="2047"/>
                    <a:pt x="2189" y="1348"/>
                    <a:pt x="1763" y="740"/>
                  </a:cubicBezTo>
                  <a:cubicBezTo>
                    <a:pt x="1467" y="285"/>
                    <a:pt x="1036" y="1"/>
                    <a:pt x="6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75579" y="2806678"/>
              <a:ext cx="47957" cy="41162"/>
            </a:xfrm>
            <a:custGeom>
              <a:avLst/>
              <a:gdLst/>
              <a:ahLst/>
              <a:cxnLst/>
              <a:rect l="l" t="t" r="r" b="b"/>
              <a:pathLst>
                <a:path w="882" h="757" extrusionOk="0">
                  <a:moveTo>
                    <a:pt x="517" y="0"/>
                  </a:moveTo>
                  <a:cubicBezTo>
                    <a:pt x="183" y="0"/>
                    <a:pt x="0" y="395"/>
                    <a:pt x="243" y="639"/>
                  </a:cubicBezTo>
                  <a:cubicBezTo>
                    <a:pt x="324" y="720"/>
                    <a:pt x="422" y="757"/>
                    <a:pt x="517" y="757"/>
                  </a:cubicBezTo>
                  <a:cubicBezTo>
                    <a:pt x="706" y="757"/>
                    <a:pt x="882" y="608"/>
                    <a:pt x="882" y="365"/>
                  </a:cubicBezTo>
                  <a:cubicBezTo>
                    <a:pt x="882" y="152"/>
                    <a:pt x="730" y="0"/>
                    <a:pt x="51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95371" y="3208280"/>
              <a:ext cx="49642" cy="41760"/>
            </a:xfrm>
            <a:custGeom>
              <a:avLst/>
              <a:gdLst/>
              <a:ahLst/>
              <a:cxnLst/>
              <a:rect l="l" t="t" r="r" b="b"/>
              <a:pathLst>
                <a:path w="913" h="768" extrusionOk="0">
                  <a:moveTo>
                    <a:pt x="518" y="0"/>
                  </a:moveTo>
                  <a:cubicBezTo>
                    <a:pt x="183" y="0"/>
                    <a:pt x="1" y="426"/>
                    <a:pt x="244" y="669"/>
                  </a:cubicBezTo>
                  <a:cubicBezTo>
                    <a:pt x="321" y="736"/>
                    <a:pt x="416" y="767"/>
                    <a:pt x="511" y="767"/>
                  </a:cubicBezTo>
                  <a:cubicBezTo>
                    <a:pt x="714" y="767"/>
                    <a:pt x="913" y="624"/>
                    <a:pt x="913" y="396"/>
                  </a:cubicBezTo>
                  <a:cubicBezTo>
                    <a:pt x="913" y="183"/>
                    <a:pt x="730" y="0"/>
                    <a:pt x="5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83861" y="3249604"/>
              <a:ext cx="49642" cy="40836"/>
            </a:xfrm>
            <a:custGeom>
              <a:avLst/>
              <a:gdLst/>
              <a:ahLst/>
              <a:cxnLst/>
              <a:rect l="l" t="t" r="r" b="b"/>
              <a:pathLst>
                <a:path w="913" h="751" extrusionOk="0">
                  <a:moveTo>
                    <a:pt x="517" y="0"/>
                  </a:moveTo>
                  <a:cubicBezTo>
                    <a:pt x="183" y="0"/>
                    <a:pt x="0" y="395"/>
                    <a:pt x="244" y="639"/>
                  </a:cubicBezTo>
                  <a:cubicBezTo>
                    <a:pt x="321" y="716"/>
                    <a:pt x="417" y="750"/>
                    <a:pt x="512" y="750"/>
                  </a:cubicBezTo>
                  <a:cubicBezTo>
                    <a:pt x="714" y="750"/>
                    <a:pt x="912" y="593"/>
                    <a:pt x="912" y="365"/>
                  </a:cubicBezTo>
                  <a:cubicBezTo>
                    <a:pt x="912" y="152"/>
                    <a:pt x="730" y="0"/>
                    <a:pt x="51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11883" y="3442955"/>
              <a:ext cx="48011" cy="40836"/>
            </a:xfrm>
            <a:custGeom>
              <a:avLst/>
              <a:gdLst/>
              <a:ahLst/>
              <a:cxnLst/>
              <a:rect l="l" t="t" r="r" b="b"/>
              <a:pathLst>
                <a:path w="883" h="751" extrusionOk="0">
                  <a:moveTo>
                    <a:pt x="487" y="1"/>
                  </a:moveTo>
                  <a:cubicBezTo>
                    <a:pt x="153" y="1"/>
                    <a:pt x="1" y="396"/>
                    <a:pt x="214" y="639"/>
                  </a:cubicBezTo>
                  <a:cubicBezTo>
                    <a:pt x="291" y="716"/>
                    <a:pt x="387" y="751"/>
                    <a:pt x="482" y="751"/>
                  </a:cubicBezTo>
                  <a:cubicBezTo>
                    <a:pt x="685" y="751"/>
                    <a:pt x="882" y="593"/>
                    <a:pt x="882" y="365"/>
                  </a:cubicBezTo>
                  <a:cubicBezTo>
                    <a:pt x="882" y="153"/>
                    <a:pt x="700" y="1"/>
                    <a:pt x="4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6041" y="3271081"/>
              <a:ext cx="87648" cy="75309"/>
            </a:xfrm>
            <a:custGeom>
              <a:avLst/>
              <a:gdLst/>
              <a:ahLst/>
              <a:cxnLst/>
              <a:rect l="l" t="t" r="r" b="b"/>
              <a:pathLst>
                <a:path w="1612" h="1385" extrusionOk="0">
                  <a:moveTo>
                    <a:pt x="913" y="0"/>
                  </a:moveTo>
                  <a:cubicBezTo>
                    <a:pt x="305" y="0"/>
                    <a:pt x="1" y="730"/>
                    <a:pt x="427" y="1186"/>
                  </a:cubicBezTo>
                  <a:cubicBezTo>
                    <a:pt x="564" y="1323"/>
                    <a:pt x="735" y="1384"/>
                    <a:pt x="905" y="1384"/>
                  </a:cubicBezTo>
                  <a:cubicBezTo>
                    <a:pt x="1263" y="1384"/>
                    <a:pt x="1612" y="1112"/>
                    <a:pt x="1612" y="700"/>
                  </a:cubicBezTo>
                  <a:cubicBezTo>
                    <a:pt x="1612" y="304"/>
                    <a:pt x="1308" y="0"/>
                    <a:pt x="9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64788" y="2960391"/>
              <a:ext cx="87648" cy="75255"/>
            </a:xfrm>
            <a:custGeom>
              <a:avLst/>
              <a:gdLst/>
              <a:ahLst/>
              <a:cxnLst/>
              <a:rect l="l" t="t" r="r" b="b"/>
              <a:pathLst>
                <a:path w="1612" h="1384" extrusionOk="0">
                  <a:moveTo>
                    <a:pt x="912" y="0"/>
                  </a:moveTo>
                  <a:cubicBezTo>
                    <a:pt x="304" y="0"/>
                    <a:pt x="0" y="760"/>
                    <a:pt x="426" y="1185"/>
                  </a:cubicBezTo>
                  <a:cubicBezTo>
                    <a:pt x="563" y="1322"/>
                    <a:pt x="735" y="1384"/>
                    <a:pt x="904" y="1384"/>
                  </a:cubicBezTo>
                  <a:cubicBezTo>
                    <a:pt x="1262" y="1384"/>
                    <a:pt x="1611" y="1111"/>
                    <a:pt x="1611" y="699"/>
                  </a:cubicBezTo>
                  <a:cubicBezTo>
                    <a:pt x="1611" y="304"/>
                    <a:pt x="1308" y="0"/>
                    <a:pt x="91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15183" y="2732295"/>
              <a:ext cx="87648" cy="74711"/>
            </a:xfrm>
            <a:custGeom>
              <a:avLst/>
              <a:gdLst/>
              <a:ahLst/>
              <a:cxnLst/>
              <a:rect l="l" t="t" r="r" b="b"/>
              <a:pathLst>
                <a:path w="1612" h="1374" extrusionOk="0">
                  <a:moveTo>
                    <a:pt x="943" y="0"/>
                  </a:moveTo>
                  <a:cubicBezTo>
                    <a:pt x="304" y="0"/>
                    <a:pt x="0" y="730"/>
                    <a:pt x="426" y="1155"/>
                  </a:cubicBezTo>
                  <a:cubicBezTo>
                    <a:pt x="577" y="1306"/>
                    <a:pt x="757" y="1374"/>
                    <a:pt x="932" y="1374"/>
                  </a:cubicBezTo>
                  <a:cubicBezTo>
                    <a:pt x="1285" y="1374"/>
                    <a:pt x="1611" y="1096"/>
                    <a:pt x="1611" y="669"/>
                  </a:cubicBezTo>
                  <a:cubicBezTo>
                    <a:pt x="1611" y="304"/>
                    <a:pt x="1308" y="0"/>
                    <a:pt x="9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43311" y="3137214"/>
              <a:ext cx="142184" cy="143822"/>
            </a:xfrm>
            <a:custGeom>
              <a:avLst/>
              <a:gdLst/>
              <a:ahLst/>
              <a:cxnLst/>
              <a:rect l="l" t="t" r="r" b="b"/>
              <a:pathLst>
                <a:path w="2615" h="2645" extrusionOk="0">
                  <a:moveTo>
                    <a:pt x="1307" y="0"/>
                  </a:moveTo>
                  <a:cubicBezTo>
                    <a:pt x="578" y="0"/>
                    <a:pt x="0" y="608"/>
                    <a:pt x="0" y="1307"/>
                  </a:cubicBezTo>
                  <a:cubicBezTo>
                    <a:pt x="0" y="2037"/>
                    <a:pt x="578" y="2645"/>
                    <a:pt x="1307" y="2645"/>
                  </a:cubicBezTo>
                  <a:cubicBezTo>
                    <a:pt x="2037" y="2645"/>
                    <a:pt x="2614" y="2037"/>
                    <a:pt x="2614" y="1307"/>
                  </a:cubicBezTo>
                  <a:cubicBezTo>
                    <a:pt x="2614" y="608"/>
                    <a:pt x="2037" y="0"/>
                    <a:pt x="130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1061" y="2667862"/>
              <a:ext cx="1059394" cy="1047861"/>
            </a:xfrm>
            <a:custGeom>
              <a:avLst/>
              <a:gdLst/>
              <a:ahLst/>
              <a:cxnLst/>
              <a:rect l="l" t="t" r="r" b="b"/>
              <a:pathLst>
                <a:path w="19484" h="19271" extrusionOk="0">
                  <a:moveTo>
                    <a:pt x="12797" y="0"/>
                  </a:moveTo>
                  <a:cubicBezTo>
                    <a:pt x="12979" y="122"/>
                    <a:pt x="13162" y="243"/>
                    <a:pt x="13344" y="365"/>
                  </a:cubicBezTo>
                  <a:cubicBezTo>
                    <a:pt x="16900" y="2979"/>
                    <a:pt x="17326" y="8420"/>
                    <a:pt x="14317" y="12553"/>
                  </a:cubicBezTo>
                  <a:cubicBezTo>
                    <a:pt x="11976" y="15745"/>
                    <a:pt x="8238" y="17204"/>
                    <a:pt x="5046" y="16505"/>
                  </a:cubicBezTo>
                  <a:cubicBezTo>
                    <a:pt x="4073" y="16292"/>
                    <a:pt x="3161" y="15897"/>
                    <a:pt x="2371" y="15319"/>
                  </a:cubicBezTo>
                  <a:cubicBezTo>
                    <a:pt x="2250" y="15228"/>
                    <a:pt x="2158" y="15137"/>
                    <a:pt x="2037" y="15046"/>
                  </a:cubicBezTo>
                  <a:cubicBezTo>
                    <a:pt x="1125" y="14286"/>
                    <a:pt x="426" y="13283"/>
                    <a:pt x="0" y="12158"/>
                  </a:cubicBezTo>
                  <a:cubicBezTo>
                    <a:pt x="1186" y="16201"/>
                    <a:pt x="4772" y="19028"/>
                    <a:pt x="8967" y="19271"/>
                  </a:cubicBezTo>
                  <a:lnTo>
                    <a:pt x="9514" y="19271"/>
                  </a:lnTo>
                  <a:cubicBezTo>
                    <a:pt x="10700" y="19271"/>
                    <a:pt x="11915" y="19058"/>
                    <a:pt x="13040" y="18602"/>
                  </a:cubicBezTo>
                  <a:cubicBezTo>
                    <a:pt x="16931" y="17143"/>
                    <a:pt x="19484" y="13374"/>
                    <a:pt x="19423" y="9210"/>
                  </a:cubicBezTo>
                  <a:cubicBezTo>
                    <a:pt x="19362" y="5046"/>
                    <a:pt x="16688" y="1368"/>
                    <a:pt x="1276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7849320" y="5942001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923709" y="341987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5705409" y="6424487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" name="Google Shape;36;p2"/>
          <p:cNvGrpSpPr/>
          <p:nvPr/>
        </p:nvGrpSpPr>
        <p:grpSpPr>
          <a:xfrm>
            <a:off x="9010945" y="4628942"/>
            <a:ext cx="2806191" cy="1627825"/>
            <a:chOff x="-3756742" y="3031821"/>
            <a:chExt cx="1084420" cy="629055"/>
          </a:xfrm>
        </p:grpSpPr>
        <p:sp>
          <p:nvSpPr>
            <p:cNvPr id="37" name="Google Shape;37;p2"/>
            <p:cNvSpPr/>
            <p:nvPr/>
          </p:nvSpPr>
          <p:spPr>
            <a:xfrm>
              <a:off x="-3003757" y="3391906"/>
              <a:ext cx="271681" cy="229570"/>
            </a:xfrm>
            <a:custGeom>
              <a:avLst/>
              <a:gdLst/>
              <a:ahLst/>
              <a:cxnLst/>
              <a:rect l="l" t="t" r="r" b="b"/>
              <a:pathLst>
                <a:path w="7600" h="6422" extrusionOk="0">
                  <a:moveTo>
                    <a:pt x="2689" y="1"/>
                  </a:moveTo>
                  <a:cubicBezTo>
                    <a:pt x="2330" y="1"/>
                    <a:pt x="1967" y="51"/>
                    <a:pt x="1703" y="199"/>
                  </a:cubicBezTo>
                  <a:cubicBezTo>
                    <a:pt x="1642" y="260"/>
                    <a:pt x="1551" y="321"/>
                    <a:pt x="1520" y="412"/>
                  </a:cubicBezTo>
                  <a:cubicBezTo>
                    <a:pt x="1490" y="503"/>
                    <a:pt x="1490" y="594"/>
                    <a:pt x="1460" y="655"/>
                  </a:cubicBezTo>
                  <a:cubicBezTo>
                    <a:pt x="1399" y="898"/>
                    <a:pt x="1308" y="1142"/>
                    <a:pt x="1186" y="1354"/>
                  </a:cubicBezTo>
                  <a:lnTo>
                    <a:pt x="1" y="3360"/>
                  </a:lnTo>
                  <a:cubicBezTo>
                    <a:pt x="493" y="5200"/>
                    <a:pt x="2156" y="6422"/>
                    <a:pt x="3973" y="6422"/>
                  </a:cubicBezTo>
                  <a:cubicBezTo>
                    <a:pt x="4287" y="6422"/>
                    <a:pt x="4606" y="6385"/>
                    <a:pt x="4925" y="6309"/>
                  </a:cubicBezTo>
                  <a:cubicBezTo>
                    <a:pt x="4681" y="6278"/>
                    <a:pt x="4469" y="6157"/>
                    <a:pt x="4286" y="6005"/>
                  </a:cubicBezTo>
                  <a:cubicBezTo>
                    <a:pt x="4104" y="5853"/>
                    <a:pt x="4013" y="5610"/>
                    <a:pt x="4043" y="5367"/>
                  </a:cubicBezTo>
                  <a:lnTo>
                    <a:pt x="4043" y="5367"/>
                  </a:lnTo>
                  <a:cubicBezTo>
                    <a:pt x="4469" y="5448"/>
                    <a:pt x="4908" y="5488"/>
                    <a:pt x="5351" y="5488"/>
                  </a:cubicBezTo>
                  <a:cubicBezTo>
                    <a:pt x="5573" y="5488"/>
                    <a:pt x="5796" y="5478"/>
                    <a:pt x="6019" y="5458"/>
                  </a:cubicBezTo>
                  <a:cubicBezTo>
                    <a:pt x="6657" y="5397"/>
                    <a:pt x="7265" y="5002"/>
                    <a:pt x="7599" y="4424"/>
                  </a:cubicBezTo>
                  <a:cubicBezTo>
                    <a:pt x="7144" y="4151"/>
                    <a:pt x="6748" y="3725"/>
                    <a:pt x="6536" y="3209"/>
                  </a:cubicBezTo>
                  <a:cubicBezTo>
                    <a:pt x="6444" y="2813"/>
                    <a:pt x="6262" y="2418"/>
                    <a:pt x="6049" y="2053"/>
                  </a:cubicBezTo>
                  <a:cubicBezTo>
                    <a:pt x="5806" y="1780"/>
                    <a:pt x="5502" y="1567"/>
                    <a:pt x="5137" y="1476"/>
                  </a:cubicBezTo>
                  <a:cubicBezTo>
                    <a:pt x="4742" y="1324"/>
                    <a:pt x="4347" y="1202"/>
                    <a:pt x="3922" y="1111"/>
                  </a:cubicBezTo>
                  <a:cubicBezTo>
                    <a:pt x="4105" y="928"/>
                    <a:pt x="4343" y="833"/>
                    <a:pt x="4583" y="833"/>
                  </a:cubicBezTo>
                  <a:cubicBezTo>
                    <a:pt x="4742" y="833"/>
                    <a:pt x="4901" y="875"/>
                    <a:pt x="5046" y="959"/>
                  </a:cubicBezTo>
                  <a:cubicBezTo>
                    <a:pt x="4651" y="503"/>
                    <a:pt x="4104" y="199"/>
                    <a:pt x="3526" y="78"/>
                  </a:cubicBezTo>
                  <a:cubicBezTo>
                    <a:pt x="3290" y="36"/>
                    <a:pt x="2991" y="1"/>
                    <a:pt x="2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3004829" y="3401200"/>
              <a:ext cx="231465" cy="169515"/>
            </a:xfrm>
            <a:custGeom>
              <a:avLst/>
              <a:gdLst/>
              <a:ahLst/>
              <a:cxnLst/>
              <a:rect l="l" t="t" r="r" b="b"/>
              <a:pathLst>
                <a:path w="6475" h="4742" extrusionOk="0">
                  <a:moveTo>
                    <a:pt x="2097" y="61"/>
                  </a:moveTo>
                  <a:cubicBezTo>
                    <a:pt x="2553" y="0"/>
                    <a:pt x="3009" y="274"/>
                    <a:pt x="3161" y="730"/>
                  </a:cubicBezTo>
                  <a:cubicBezTo>
                    <a:pt x="3009" y="638"/>
                    <a:pt x="2797" y="638"/>
                    <a:pt x="2645" y="760"/>
                  </a:cubicBezTo>
                  <a:cubicBezTo>
                    <a:pt x="3404" y="942"/>
                    <a:pt x="4134" y="1307"/>
                    <a:pt x="4742" y="1854"/>
                  </a:cubicBezTo>
                  <a:cubicBezTo>
                    <a:pt x="5015" y="2189"/>
                    <a:pt x="5289" y="2584"/>
                    <a:pt x="5502" y="3009"/>
                  </a:cubicBezTo>
                  <a:cubicBezTo>
                    <a:pt x="5715" y="3435"/>
                    <a:pt x="6049" y="3769"/>
                    <a:pt x="6474" y="3982"/>
                  </a:cubicBezTo>
                  <a:cubicBezTo>
                    <a:pt x="5958" y="4377"/>
                    <a:pt x="5319" y="4499"/>
                    <a:pt x="4681" y="4377"/>
                  </a:cubicBezTo>
                  <a:cubicBezTo>
                    <a:pt x="4073" y="4256"/>
                    <a:pt x="3465" y="4043"/>
                    <a:pt x="2888" y="3739"/>
                  </a:cubicBezTo>
                  <a:cubicBezTo>
                    <a:pt x="3040" y="4043"/>
                    <a:pt x="3252" y="4256"/>
                    <a:pt x="3556" y="4408"/>
                  </a:cubicBezTo>
                  <a:cubicBezTo>
                    <a:pt x="2827" y="4742"/>
                    <a:pt x="2006" y="4711"/>
                    <a:pt x="1307" y="4377"/>
                  </a:cubicBezTo>
                  <a:cubicBezTo>
                    <a:pt x="638" y="3982"/>
                    <a:pt x="152" y="3313"/>
                    <a:pt x="31" y="2553"/>
                  </a:cubicBezTo>
                  <a:cubicBezTo>
                    <a:pt x="0" y="2158"/>
                    <a:pt x="91" y="1733"/>
                    <a:pt x="274" y="1368"/>
                  </a:cubicBezTo>
                  <a:cubicBezTo>
                    <a:pt x="334" y="1216"/>
                    <a:pt x="395" y="1064"/>
                    <a:pt x="486" y="912"/>
                  </a:cubicBezTo>
                  <a:cubicBezTo>
                    <a:pt x="578" y="790"/>
                    <a:pt x="730" y="669"/>
                    <a:pt x="882" y="578"/>
                  </a:cubicBezTo>
                  <a:cubicBezTo>
                    <a:pt x="1246" y="334"/>
                    <a:pt x="1672" y="152"/>
                    <a:pt x="2097" y="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3003750" y="3457502"/>
              <a:ext cx="331428" cy="203374"/>
            </a:xfrm>
            <a:custGeom>
              <a:avLst/>
              <a:gdLst/>
              <a:ahLst/>
              <a:cxnLst/>
              <a:rect l="l" t="t" r="r" b="b"/>
              <a:pathLst>
                <a:path w="7630" h="4682" extrusionOk="0">
                  <a:moveTo>
                    <a:pt x="6018" y="3314"/>
                  </a:moveTo>
                  <a:cubicBezTo>
                    <a:pt x="5350" y="3375"/>
                    <a:pt x="4711" y="3344"/>
                    <a:pt x="4043" y="3192"/>
                  </a:cubicBezTo>
                  <a:cubicBezTo>
                    <a:pt x="4012" y="3435"/>
                    <a:pt x="4104" y="3679"/>
                    <a:pt x="4316" y="3831"/>
                  </a:cubicBezTo>
                  <a:cubicBezTo>
                    <a:pt x="4499" y="4013"/>
                    <a:pt x="4711" y="4104"/>
                    <a:pt x="4955" y="4165"/>
                  </a:cubicBezTo>
                  <a:cubicBezTo>
                    <a:pt x="2766" y="4682"/>
                    <a:pt x="578" y="3344"/>
                    <a:pt x="0" y="1186"/>
                  </a:cubicBezTo>
                  <a:lnTo>
                    <a:pt x="608" y="183"/>
                  </a:lnTo>
                  <a:lnTo>
                    <a:pt x="1945" y="1"/>
                  </a:lnTo>
                  <a:cubicBezTo>
                    <a:pt x="1945" y="1"/>
                    <a:pt x="3708" y="2128"/>
                    <a:pt x="7629" y="2250"/>
                  </a:cubicBezTo>
                  <a:cubicBezTo>
                    <a:pt x="7265" y="2827"/>
                    <a:pt x="6687" y="3223"/>
                    <a:pt x="6018" y="33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027672" y="3382755"/>
              <a:ext cx="111961" cy="151677"/>
            </a:xfrm>
            <a:custGeom>
              <a:avLst/>
              <a:gdLst/>
              <a:ahLst/>
              <a:cxnLst/>
              <a:rect l="l" t="t" r="r" b="b"/>
              <a:pathLst>
                <a:path w="3132" h="4243" extrusionOk="0">
                  <a:moveTo>
                    <a:pt x="2367" y="1"/>
                  </a:moveTo>
                  <a:cubicBezTo>
                    <a:pt x="1847" y="1"/>
                    <a:pt x="1132" y="655"/>
                    <a:pt x="639" y="1641"/>
                  </a:cubicBezTo>
                  <a:cubicBezTo>
                    <a:pt x="62" y="2796"/>
                    <a:pt x="1" y="3920"/>
                    <a:pt x="518" y="4194"/>
                  </a:cubicBezTo>
                  <a:cubicBezTo>
                    <a:pt x="587" y="4227"/>
                    <a:pt x="662" y="4242"/>
                    <a:pt x="743" y="4242"/>
                  </a:cubicBezTo>
                  <a:cubicBezTo>
                    <a:pt x="1264" y="4242"/>
                    <a:pt x="1993" y="3584"/>
                    <a:pt x="2493" y="2583"/>
                  </a:cubicBezTo>
                  <a:cubicBezTo>
                    <a:pt x="3101" y="1458"/>
                    <a:pt x="3132" y="303"/>
                    <a:pt x="2615" y="60"/>
                  </a:cubicBezTo>
                  <a:cubicBezTo>
                    <a:pt x="2539" y="20"/>
                    <a:pt x="2456" y="1"/>
                    <a:pt x="23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3058093" y="3361235"/>
              <a:ext cx="126081" cy="170516"/>
            </a:xfrm>
            <a:custGeom>
              <a:avLst/>
              <a:gdLst/>
              <a:ahLst/>
              <a:cxnLst/>
              <a:rect l="l" t="t" r="r" b="b"/>
              <a:pathLst>
                <a:path w="3527" h="4770" extrusionOk="0">
                  <a:moveTo>
                    <a:pt x="2697" y="0"/>
                  </a:moveTo>
                  <a:cubicBezTo>
                    <a:pt x="2110" y="0"/>
                    <a:pt x="1279" y="741"/>
                    <a:pt x="700" y="1848"/>
                  </a:cubicBezTo>
                  <a:cubicBezTo>
                    <a:pt x="62" y="3155"/>
                    <a:pt x="1" y="4431"/>
                    <a:pt x="578" y="4705"/>
                  </a:cubicBezTo>
                  <a:cubicBezTo>
                    <a:pt x="662" y="4749"/>
                    <a:pt x="754" y="4770"/>
                    <a:pt x="853" y="4770"/>
                  </a:cubicBezTo>
                  <a:cubicBezTo>
                    <a:pt x="1438" y="4770"/>
                    <a:pt x="2255" y="4030"/>
                    <a:pt x="2828" y="2911"/>
                  </a:cubicBezTo>
                  <a:cubicBezTo>
                    <a:pt x="3466" y="1635"/>
                    <a:pt x="3527" y="358"/>
                    <a:pt x="2949" y="54"/>
                  </a:cubicBezTo>
                  <a:cubicBezTo>
                    <a:pt x="2872" y="18"/>
                    <a:pt x="2787" y="0"/>
                    <a:pt x="269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3590516" y="3051304"/>
              <a:ext cx="631337" cy="476121"/>
            </a:xfrm>
            <a:custGeom>
              <a:avLst/>
              <a:gdLst/>
              <a:ahLst/>
              <a:cxnLst/>
              <a:rect l="l" t="t" r="r" b="b"/>
              <a:pathLst>
                <a:path w="17661" h="13319" extrusionOk="0">
                  <a:moveTo>
                    <a:pt x="3618" y="1"/>
                  </a:moveTo>
                  <a:lnTo>
                    <a:pt x="2007" y="3648"/>
                  </a:lnTo>
                  <a:lnTo>
                    <a:pt x="1" y="7113"/>
                  </a:lnTo>
                  <a:cubicBezTo>
                    <a:pt x="1" y="7113"/>
                    <a:pt x="5350" y="11673"/>
                    <a:pt x="14439" y="13284"/>
                  </a:cubicBezTo>
                  <a:cubicBezTo>
                    <a:pt x="14500" y="13314"/>
                    <a:pt x="14560" y="13314"/>
                    <a:pt x="14621" y="13314"/>
                  </a:cubicBezTo>
                  <a:cubicBezTo>
                    <a:pt x="14661" y="13317"/>
                    <a:pt x="14701" y="13319"/>
                    <a:pt x="14741" y="13319"/>
                  </a:cubicBezTo>
                  <a:cubicBezTo>
                    <a:pt x="15095" y="13319"/>
                    <a:pt x="15442" y="13198"/>
                    <a:pt x="15715" y="12980"/>
                  </a:cubicBezTo>
                  <a:cubicBezTo>
                    <a:pt x="16931" y="12098"/>
                    <a:pt x="17661" y="10700"/>
                    <a:pt x="17661" y="9180"/>
                  </a:cubicBezTo>
                  <a:cubicBezTo>
                    <a:pt x="17630" y="8967"/>
                    <a:pt x="17600" y="8755"/>
                    <a:pt x="17539" y="8542"/>
                  </a:cubicBezTo>
                  <a:cubicBezTo>
                    <a:pt x="17478" y="8390"/>
                    <a:pt x="17387" y="8238"/>
                    <a:pt x="17266" y="8086"/>
                  </a:cubicBezTo>
                  <a:cubicBezTo>
                    <a:pt x="17205" y="8056"/>
                    <a:pt x="17174" y="7995"/>
                    <a:pt x="17114" y="7964"/>
                  </a:cubicBezTo>
                  <a:cubicBezTo>
                    <a:pt x="15959" y="6840"/>
                    <a:pt x="14712" y="5806"/>
                    <a:pt x="13405" y="4864"/>
                  </a:cubicBezTo>
                  <a:cubicBezTo>
                    <a:pt x="11642" y="3587"/>
                    <a:pt x="9727" y="2463"/>
                    <a:pt x="7752" y="1551"/>
                  </a:cubicBezTo>
                  <a:cubicBezTo>
                    <a:pt x="6445" y="913"/>
                    <a:pt x="5047" y="396"/>
                    <a:pt x="3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3406881" y="3084299"/>
              <a:ext cx="25488" cy="21127"/>
            </a:xfrm>
            <a:custGeom>
              <a:avLst/>
              <a:gdLst/>
              <a:ahLst/>
              <a:cxnLst/>
              <a:rect l="l" t="t" r="r" b="b"/>
              <a:pathLst>
                <a:path w="713" h="591" extrusionOk="0">
                  <a:moveTo>
                    <a:pt x="350" y="0"/>
                  </a:moveTo>
                  <a:cubicBezTo>
                    <a:pt x="315" y="0"/>
                    <a:pt x="280" y="7"/>
                    <a:pt x="244" y="20"/>
                  </a:cubicBezTo>
                  <a:cubicBezTo>
                    <a:pt x="1" y="111"/>
                    <a:pt x="1" y="446"/>
                    <a:pt x="244" y="567"/>
                  </a:cubicBezTo>
                  <a:cubicBezTo>
                    <a:pt x="275" y="583"/>
                    <a:pt x="311" y="590"/>
                    <a:pt x="347" y="590"/>
                  </a:cubicBezTo>
                  <a:cubicBezTo>
                    <a:pt x="452" y="590"/>
                    <a:pt x="564" y="528"/>
                    <a:pt x="609" y="415"/>
                  </a:cubicBezTo>
                  <a:cubicBezTo>
                    <a:pt x="712" y="208"/>
                    <a:pt x="551" y="0"/>
                    <a:pt x="3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3410134" y="3137169"/>
              <a:ext cx="23450" cy="21377"/>
            </a:xfrm>
            <a:custGeom>
              <a:avLst/>
              <a:gdLst/>
              <a:ahLst/>
              <a:cxnLst/>
              <a:rect l="l" t="t" r="r" b="b"/>
              <a:pathLst>
                <a:path w="656" h="598" extrusionOk="0">
                  <a:moveTo>
                    <a:pt x="320" y="0"/>
                  </a:moveTo>
                  <a:cubicBezTo>
                    <a:pt x="213" y="0"/>
                    <a:pt x="107" y="61"/>
                    <a:pt x="61" y="182"/>
                  </a:cubicBezTo>
                  <a:cubicBezTo>
                    <a:pt x="1" y="334"/>
                    <a:pt x="61" y="486"/>
                    <a:pt x="183" y="578"/>
                  </a:cubicBezTo>
                  <a:cubicBezTo>
                    <a:pt x="219" y="591"/>
                    <a:pt x="254" y="597"/>
                    <a:pt x="289" y="597"/>
                  </a:cubicBezTo>
                  <a:cubicBezTo>
                    <a:pt x="490" y="597"/>
                    <a:pt x="656" y="390"/>
                    <a:pt x="578" y="182"/>
                  </a:cubicBezTo>
                  <a:cubicBezTo>
                    <a:pt x="532" y="61"/>
                    <a:pt x="426" y="0"/>
                    <a:pt x="32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3421002" y="3192578"/>
              <a:ext cx="24523" cy="21449"/>
            </a:xfrm>
            <a:custGeom>
              <a:avLst/>
              <a:gdLst/>
              <a:ahLst/>
              <a:cxnLst/>
              <a:rect l="l" t="t" r="r" b="b"/>
              <a:pathLst>
                <a:path w="686" h="600" extrusionOk="0">
                  <a:moveTo>
                    <a:pt x="346" y="0"/>
                  </a:moveTo>
                  <a:cubicBezTo>
                    <a:pt x="236" y="0"/>
                    <a:pt x="122" y="61"/>
                    <a:pt x="61" y="183"/>
                  </a:cubicBezTo>
                  <a:cubicBezTo>
                    <a:pt x="1" y="335"/>
                    <a:pt x="61" y="487"/>
                    <a:pt x="213" y="578"/>
                  </a:cubicBezTo>
                  <a:cubicBezTo>
                    <a:pt x="252" y="592"/>
                    <a:pt x="291" y="599"/>
                    <a:pt x="329" y="599"/>
                  </a:cubicBezTo>
                  <a:cubicBezTo>
                    <a:pt x="526" y="599"/>
                    <a:pt x="685" y="412"/>
                    <a:pt x="608" y="183"/>
                  </a:cubicBezTo>
                  <a:cubicBezTo>
                    <a:pt x="563" y="61"/>
                    <a:pt x="457" y="0"/>
                    <a:pt x="34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3448170" y="3249452"/>
              <a:ext cx="25488" cy="21127"/>
            </a:xfrm>
            <a:custGeom>
              <a:avLst/>
              <a:gdLst/>
              <a:ahLst/>
              <a:cxnLst/>
              <a:rect l="l" t="t" r="r" b="b"/>
              <a:pathLst>
                <a:path w="713" h="591" extrusionOk="0">
                  <a:moveTo>
                    <a:pt x="350" y="1"/>
                  </a:moveTo>
                  <a:cubicBezTo>
                    <a:pt x="315" y="1"/>
                    <a:pt x="280" y="7"/>
                    <a:pt x="244" y="20"/>
                  </a:cubicBezTo>
                  <a:cubicBezTo>
                    <a:pt x="1" y="111"/>
                    <a:pt x="1" y="446"/>
                    <a:pt x="244" y="567"/>
                  </a:cubicBezTo>
                  <a:cubicBezTo>
                    <a:pt x="283" y="583"/>
                    <a:pt x="322" y="591"/>
                    <a:pt x="360" y="591"/>
                  </a:cubicBezTo>
                  <a:cubicBezTo>
                    <a:pt x="468" y="591"/>
                    <a:pt x="564" y="528"/>
                    <a:pt x="609" y="415"/>
                  </a:cubicBezTo>
                  <a:cubicBezTo>
                    <a:pt x="712" y="208"/>
                    <a:pt x="551" y="1"/>
                    <a:pt x="35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3487278" y="3300535"/>
              <a:ext cx="25488" cy="20555"/>
            </a:xfrm>
            <a:custGeom>
              <a:avLst/>
              <a:gdLst/>
              <a:ahLst/>
              <a:cxnLst/>
              <a:rect l="l" t="t" r="r" b="b"/>
              <a:pathLst>
                <a:path w="713" h="575" extrusionOk="0">
                  <a:moveTo>
                    <a:pt x="350" y="0"/>
                  </a:moveTo>
                  <a:cubicBezTo>
                    <a:pt x="315" y="0"/>
                    <a:pt x="279" y="6"/>
                    <a:pt x="244" y="20"/>
                  </a:cubicBezTo>
                  <a:cubicBezTo>
                    <a:pt x="0" y="111"/>
                    <a:pt x="0" y="445"/>
                    <a:pt x="244" y="567"/>
                  </a:cubicBezTo>
                  <a:cubicBezTo>
                    <a:pt x="270" y="572"/>
                    <a:pt x="296" y="575"/>
                    <a:pt x="321" y="575"/>
                  </a:cubicBezTo>
                  <a:cubicBezTo>
                    <a:pt x="445" y="575"/>
                    <a:pt x="558" y="516"/>
                    <a:pt x="608" y="415"/>
                  </a:cubicBezTo>
                  <a:cubicBezTo>
                    <a:pt x="712" y="208"/>
                    <a:pt x="550" y="0"/>
                    <a:pt x="3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3534000" y="3323485"/>
              <a:ext cx="24487" cy="20912"/>
            </a:xfrm>
            <a:custGeom>
              <a:avLst/>
              <a:gdLst/>
              <a:ahLst/>
              <a:cxnLst/>
              <a:rect l="l" t="t" r="r" b="b"/>
              <a:pathLst>
                <a:path w="685" h="585" extrusionOk="0">
                  <a:moveTo>
                    <a:pt x="330" y="0"/>
                  </a:moveTo>
                  <a:cubicBezTo>
                    <a:pt x="231" y="0"/>
                    <a:pt x="134" y="54"/>
                    <a:pt x="92" y="168"/>
                  </a:cubicBezTo>
                  <a:cubicBezTo>
                    <a:pt x="0" y="320"/>
                    <a:pt x="92" y="502"/>
                    <a:pt x="213" y="563"/>
                  </a:cubicBezTo>
                  <a:cubicBezTo>
                    <a:pt x="253" y="578"/>
                    <a:pt x="292" y="585"/>
                    <a:pt x="330" y="585"/>
                  </a:cubicBezTo>
                  <a:cubicBezTo>
                    <a:pt x="526" y="585"/>
                    <a:pt x="685" y="402"/>
                    <a:pt x="608" y="198"/>
                  </a:cubicBezTo>
                  <a:cubicBezTo>
                    <a:pt x="560" y="69"/>
                    <a:pt x="443" y="0"/>
                    <a:pt x="33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3071141" y="3284163"/>
              <a:ext cx="23951" cy="20841"/>
            </a:xfrm>
            <a:custGeom>
              <a:avLst/>
              <a:gdLst/>
              <a:ahLst/>
              <a:cxnLst/>
              <a:rect l="l" t="t" r="r" b="b"/>
              <a:pathLst>
                <a:path w="670" h="583" extrusionOk="0">
                  <a:moveTo>
                    <a:pt x="333" y="1"/>
                  </a:moveTo>
                  <a:cubicBezTo>
                    <a:pt x="242" y="1"/>
                    <a:pt x="149" y="48"/>
                    <a:pt x="92" y="143"/>
                  </a:cubicBezTo>
                  <a:cubicBezTo>
                    <a:pt x="1" y="265"/>
                    <a:pt x="31" y="447"/>
                    <a:pt x="183" y="539"/>
                  </a:cubicBezTo>
                  <a:cubicBezTo>
                    <a:pt x="234" y="569"/>
                    <a:pt x="285" y="582"/>
                    <a:pt x="333" y="582"/>
                  </a:cubicBezTo>
                  <a:cubicBezTo>
                    <a:pt x="430" y="582"/>
                    <a:pt x="518" y="528"/>
                    <a:pt x="579" y="447"/>
                  </a:cubicBezTo>
                  <a:cubicBezTo>
                    <a:pt x="670" y="295"/>
                    <a:pt x="639" y="143"/>
                    <a:pt x="487" y="52"/>
                  </a:cubicBezTo>
                  <a:cubicBezTo>
                    <a:pt x="442" y="18"/>
                    <a:pt x="388" y="1"/>
                    <a:pt x="33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3079828" y="3336855"/>
              <a:ext cx="26703" cy="21377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44" y="0"/>
                  </a:moveTo>
                  <a:cubicBezTo>
                    <a:pt x="252" y="0"/>
                    <a:pt x="158" y="46"/>
                    <a:pt x="92" y="159"/>
                  </a:cubicBezTo>
                  <a:cubicBezTo>
                    <a:pt x="1" y="280"/>
                    <a:pt x="62" y="463"/>
                    <a:pt x="183" y="554"/>
                  </a:cubicBezTo>
                  <a:cubicBezTo>
                    <a:pt x="234" y="584"/>
                    <a:pt x="288" y="598"/>
                    <a:pt x="340" y="598"/>
                  </a:cubicBezTo>
                  <a:cubicBezTo>
                    <a:pt x="443" y="598"/>
                    <a:pt x="538" y="544"/>
                    <a:pt x="578" y="463"/>
                  </a:cubicBezTo>
                  <a:cubicBezTo>
                    <a:pt x="747" y="232"/>
                    <a:pt x="551" y="0"/>
                    <a:pt x="34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3096128" y="3391656"/>
              <a:ext cx="25953" cy="20912"/>
            </a:xfrm>
            <a:custGeom>
              <a:avLst/>
              <a:gdLst/>
              <a:ahLst/>
              <a:cxnLst/>
              <a:rect l="l" t="t" r="r" b="b"/>
              <a:pathLst>
                <a:path w="726" h="585" extrusionOk="0">
                  <a:moveTo>
                    <a:pt x="313" y="1"/>
                  </a:moveTo>
                  <a:cubicBezTo>
                    <a:pt x="221" y="1"/>
                    <a:pt x="127" y="43"/>
                    <a:pt x="62" y="146"/>
                  </a:cubicBezTo>
                  <a:cubicBezTo>
                    <a:pt x="1" y="267"/>
                    <a:pt x="31" y="450"/>
                    <a:pt x="153" y="541"/>
                  </a:cubicBezTo>
                  <a:cubicBezTo>
                    <a:pt x="204" y="571"/>
                    <a:pt x="258" y="585"/>
                    <a:pt x="310" y="585"/>
                  </a:cubicBezTo>
                  <a:cubicBezTo>
                    <a:pt x="416" y="585"/>
                    <a:pt x="518" y="531"/>
                    <a:pt x="578" y="450"/>
                  </a:cubicBezTo>
                  <a:cubicBezTo>
                    <a:pt x="726" y="218"/>
                    <a:pt x="523" y="1"/>
                    <a:pt x="31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3129803" y="3444169"/>
              <a:ext cx="23951" cy="21163"/>
            </a:xfrm>
            <a:custGeom>
              <a:avLst/>
              <a:gdLst/>
              <a:ahLst/>
              <a:cxnLst/>
              <a:rect l="l" t="t" r="r" b="b"/>
              <a:pathLst>
                <a:path w="670" h="592" extrusionOk="0">
                  <a:moveTo>
                    <a:pt x="351" y="0"/>
                  </a:moveTo>
                  <a:cubicBezTo>
                    <a:pt x="254" y="0"/>
                    <a:pt x="153" y="54"/>
                    <a:pt x="92" y="136"/>
                  </a:cubicBezTo>
                  <a:cubicBezTo>
                    <a:pt x="1" y="288"/>
                    <a:pt x="31" y="470"/>
                    <a:pt x="183" y="561"/>
                  </a:cubicBezTo>
                  <a:cubicBezTo>
                    <a:pt x="224" y="581"/>
                    <a:pt x="271" y="591"/>
                    <a:pt x="319" y="591"/>
                  </a:cubicBezTo>
                  <a:cubicBezTo>
                    <a:pt x="416" y="591"/>
                    <a:pt x="517" y="551"/>
                    <a:pt x="578" y="470"/>
                  </a:cubicBezTo>
                  <a:cubicBezTo>
                    <a:pt x="669" y="318"/>
                    <a:pt x="639" y="136"/>
                    <a:pt x="487" y="44"/>
                  </a:cubicBezTo>
                  <a:cubicBezTo>
                    <a:pt x="446" y="14"/>
                    <a:pt x="399" y="0"/>
                    <a:pt x="35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3180850" y="3486172"/>
              <a:ext cx="26274" cy="21484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37" y="1"/>
                  </a:moveTo>
                  <a:cubicBezTo>
                    <a:pt x="247" y="1"/>
                    <a:pt x="156" y="43"/>
                    <a:pt x="91" y="146"/>
                  </a:cubicBezTo>
                  <a:cubicBezTo>
                    <a:pt x="0" y="298"/>
                    <a:pt x="61" y="480"/>
                    <a:pt x="182" y="572"/>
                  </a:cubicBezTo>
                  <a:cubicBezTo>
                    <a:pt x="231" y="591"/>
                    <a:pt x="282" y="601"/>
                    <a:pt x="332" y="601"/>
                  </a:cubicBezTo>
                  <a:cubicBezTo>
                    <a:pt x="441" y="601"/>
                    <a:pt x="546" y="554"/>
                    <a:pt x="608" y="450"/>
                  </a:cubicBezTo>
                  <a:cubicBezTo>
                    <a:pt x="734" y="218"/>
                    <a:pt x="539" y="1"/>
                    <a:pt x="337" y="1"/>
                  </a:cubicBezTo>
                  <a:close/>
                </a:path>
              </a:pathLst>
            </a:custGeom>
            <a:solidFill>
              <a:srgbClr val="A8B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3623118" y="3045942"/>
              <a:ext cx="195646" cy="265032"/>
            </a:xfrm>
            <a:custGeom>
              <a:avLst/>
              <a:gdLst/>
              <a:ahLst/>
              <a:cxnLst/>
              <a:rect l="l" t="t" r="r" b="b"/>
              <a:pathLst>
                <a:path w="5473" h="7414" extrusionOk="0">
                  <a:moveTo>
                    <a:pt x="3900" y="1"/>
                  </a:moveTo>
                  <a:cubicBezTo>
                    <a:pt x="3494" y="1"/>
                    <a:pt x="3034" y="147"/>
                    <a:pt x="2554" y="455"/>
                  </a:cubicBezTo>
                  <a:cubicBezTo>
                    <a:pt x="974" y="1640"/>
                    <a:pt x="1" y="3494"/>
                    <a:pt x="31" y="5500"/>
                  </a:cubicBezTo>
                  <a:cubicBezTo>
                    <a:pt x="94" y="6727"/>
                    <a:pt x="725" y="7413"/>
                    <a:pt x="1594" y="7413"/>
                  </a:cubicBezTo>
                  <a:cubicBezTo>
                    <a:pt x="1996" y="7413"/>
                    <a:pt x="2448" y="7267"/>
                    <a:pt x="2919" y="6959"/>
                  </a:cubicBezTo>
                  <a:cubicBezTo>
                    <a:pt x="4530" y="5774"/>
                    <a:pt x="5472" y="3920"/>
                    <a:pt x="5472" y="1914"/>
                  </a:cubicBezTo>
                  <a:cubicBezTo>
                    <a:pt x="5410" y="687"/>
                    <a:pt x="4779" y="1"/>
                    <a:pt x="390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645925" y="3039865"/>
              <a:ext cx="217345" cy="265246"/>
            </a:xfrm>
            <a:custGeom>
              <a:avLst/>
              <a:gdLst/>
              <a:ahLst/>
              <a:cxnLst/>
              <a:rect l="l" t="t" r="r" b="b"/>
              <a:pathLst>
                <a:path w="6080" h="7420" extrusionOk="0">
                  <a:moveTo>
                    <a:pt x="4210" y="0"/>
                  </a:moveTo>
                  <a:cubicBezTo>
                    <a:pt x="3137" y="0"/>
                    <a:pt x="1805" y="1049"/>
                    <a:pt x="973" y="2661"/>
                  </a:cubicBezTo>
                  <a:cubicBezTo>
                    <a:pt x="1" y="4637"/>
                    <a:pt x="92" y="6704"/>
                    <a:pt x="1247" y="7281"/>
                  </a:cubicBezTo>
                  <a:cubicBezTo>
                    <a:pt x="1439" y="7375"/>
                    <a:pt x="1649" y="7420"/>
                    <a:pt x="1871" y="7420"/>
                  </a:cubicBezTo>
                  <a:cubicBezTo>
                    <a:pt x="2943" y="7420"/>
                    <a:pt x="4276" y="6371"/>
                    <a:pt x="5107" y="4759"/>
                  </a:cubicBezTo>
                  <a:cubicBezTo>
                    <a:pt x="6080" y="2783"/>
                    <a:pt x="5989" y="716"/>
                    <a:pt x="4834" y="138"/>
                  </a:cubicBezTo>
                  <a:cubicBezTo>
                    <a:pt x="4641" y="45"/>
                    <a:pt x="4431" y="0"/>
                    <a:pt x="4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756742" y="3031821"/>
              <a:ext cx="282548" cy="267248"/>
            </a:xfrm>
            <a:custGeom>
              <a:avLst/>
              <a:gdLst/>
              <a:ahLst/>
              <a:cxnLst/>
              <a:rect l="l" t="t" r="r" b="b"/>
              <a:pathLst>
                <a:path w="7904" h="7476" extrusionOk="0">
                  <a:moveTo>
                    <a:pt x="5684" y="1"/>
                  </a:moveTo>
                  <a:cubicBezTo>
                    <a:pt x="3888" y="1"/>
                    <a:pt x="1689" y="384"/>
                    <a:pt x="578" y="607"/>
                  </a:cubicBezTo>
                  <a:cubicBezTo>
                    <a:pt x="213" y="667"/>
                    <a:pt x="0" y="1062"/>
                    <a:pt x="183" y="1427"/>
                  </a:cubicBezTo>
                  <a:cubicBezTo>
                    <a:pt x="912" y="2947"/>
                    <a:pt x="2766" y="6716"/>
                    <a:pt x="4286" y="7476"/>
                  </a:cubicBezTo>
                  <a:lnTo>
                    <a:pt x="6110" y="3920"/>
                  </a:lnTo>
                  <a:lnTo>
                    <a:pt x="6748" y="2613"/>
                  </a:lnTo>
                  <a:lnTo>
                    <a:pt x="7903" y="363"/>
                  </a:lnTo>
                  <a:cubicBezTo>
                    <a:pt x="7394" y="98"/>
                    <a:pt x="6590" y="1"/>
                    <a:pt x="5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3156971" y="3279480"/>
              <a:ext cx="197791" cy="247945"/>
            </a:xfrm>
            <a:custGeom>
              <a:avLst/>
              <a:gdLst/>
              <a:ahLst/>
              <a:cxnLst/>
              <a:rect l="l" t="t" r="r" b="b"/>
              <a:pathLst>
                <a:path w="5533" h="6936" extrusionOk="0">
                  <a:moveTo>
                    <a:pt x="3223" y="1"/>
                  </a:moveTo>
                  <a:cubicBezTo>
                    <a:pt x="3344" y="305"/>
                    <a:pt x="3435" y="639"/>
                    <a:pt x="3435" y="974"/>
                  </a:cubicBezTo>
                  <a:cubicBezTo>
                    <a:pt x="3435" y="2949"/>
                    <a:pt x="2493" y="4834"/>
                    <a:pt x="882" y="6019"/>
                  </a:cubicBezTo>
                  <a:cubicBezTo>
                    <a:pt x="609" y="6202"/>
                    <a:pt x="305" y="6323"/>
                    <a:pt x="1" y="6414"/>
                  </a:cubicBezTo>
                  <a:cubicBezTo>
                    <a:pt x="730" y="6597"/>
                    <a:pt x="1521" y="6779"/>
                    <a:pt x="2311" y="6931"/>
                  </a:cubicBezTo>
                  <a:lnTo>
                    <a:pt x="2493" y="6931"/>
                  </a:lnTo>
                  <a:cubicBezTo>
                    <a:pt x="2533" y="6934"/>
                    <a:pt x="2573" y="6936"/>
                    <a:pt x="2613" y="6936"/>
                  </a:cubicBezTo>
                  <a:cubicBezTo>
                    <a:pt x="2968" y="6936"/>
                    <a:pt x="3317" y="6815"/>
                    <a:pt x="3618" y="6597"/>
                  </a:cubicBezTo>
                  <a:cubicBezTo>
                    <a:pt x="4803" y="5715"/>
                    <a:pt x="5533" y="4317"/>
                    <a:pt x="5533" y="2797"/>
                  </a:cubicBezTo>
                  <a:cubicBezTo>
                    <a:pt x="5533" y="2584"/>
                    <a:pt x="5472" y="2372"/>
                    <a:pt x="5411" y="2159"/>
                  </a:cubicBezTo>
                  <a:cubicBezTo>
                    <a:pt x="5350" y="2007"/>
                    <a:pt x="5259" y="1855"/>
                    <a:pt x="5138" y="1703"/>
                  </a:cubicBezTo>
                  <a:cubicBezTo>
                    <a:pt x="5107" y="1673"/>
                    <a:pt x="5046" y="1612"/>
                    <a:pt x="5016" y="1581"/>
                  </a:cubicBezTo>
                  <a:cubicBezTo>
                    <a:pt x="4408" y="1004"/>
                    <a:pt x="3800" y="487"/>
                    <a:pt x="3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3357979" y="3106712"/>
              <a:ext cx="266784" cy="206156"/>
            </a:xfrm>
            <a:custGeom>
              <a:avLst/>
              <a:gdLst/>
              <a:ahLst/>
              <a:cxnLst/>
              <a:rect l="l" t="t" r="r" b="b"/>
              <a:pathLst>
                <a:path w="7463" h="5767" extrusionOk="0">
                  <a:moveTo>
                    <a:pt x="1277" y="1"/>
                  </a:moveTo>
                  <a:cubicBezTo>
                    <a:pt x="335" y="305"/>
                    <a:pt x="1" y="1278"/>
                    <a:pt x="517" y="2463"/>
                  </a:cubicBezTo>
                  <a:cubicBezTo>
                    <a:pt x="1368" y="4196"/>
                    <a:pt x="3040" y="5411"/>
                    <a:pt x="4955" y="5746"/>
                  </a:cubicBezTo>
                  <a:cubicBezTo>
                    <a:pt x="5082" y="5759"/>
                    <a:pt x="5205" y="5766"/>
                    <a:pt x="5323" y="5766"/>
                  </a:cubicBezTo>
                  <a:cubicBezTo>
                    <a:pt x="6776" y="5766"/>
                    <a:pt x="7463" y="4748"/>
                    <a:pt x="6900" y="3314"/>
                  </a:cubicBezTo>
                  <a:cubicBezTo>
                    <a:pt x="5137" y="2037"/>
                    <a:pt x="3253" y="943"/>
                    <a:pt x="127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3334064" y="3115435"/>
              <a:ext cx="225567" cy="173590"/>
            </a:xfrm>
            <a:custGeom>
              <a:avLst/>
              <a:gdLst/>
              <a:ahLst/>
              <a:cxnLst/>
              <a:rect l="l" t="t" r="r" b="b"/>
              <a:pathLst>
                <a:path w="6310" h="4856" extrusionOk="0">
                  <a:moveTo>
                    <a:pt x="1094" y="0"/>
                  </a:moveTo>
                  <a:cubicBezTo>
                    <a:pt x="304" y="274"/>
                    <a:pt x="0" y="1064"/>
                    <a:pt x="456" y="2067"/>
                  </a:cubicBezTo>
                  <a:cubicBezTo>
                    <a:pt x="1186" y="3556"/>
                    <a:pt x="2584" y="4559"/>
                    <a:pt x="4195" y="4833"/>
                  </a:cubicBezTo>
                  <a:cubicBezTo>
                    <a:pt x="4314" y="4848"/>
                    <a:pt x="4429" y="4856"/>
                    <a:pt x="4538" y="4856"/>
                  </a:cubicBezTo>
                  <a:cubicBezTo>
                    <a:pt x="5737" y="4856"/>
                    <a:pt x="6310" y="3966"/>
                    <a:pt x="5836" y="2797"/>
                  </a:cubicBezTo>
                  <a:cubicBezTo>
                    <a:pt x="4347" y="1733"/>
                    <a:pt x="2736" y="790"/>
                    <a:pt x="1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3158043" y="3211024"/>
              <a:ext cx="47830" cy="77179"/>
            </a:xfrm>
            <a:custGeom>
              <a:avLst/>
              <a:gdLst/>
              <a:ahLst/>
              <a:cxnLst/>
              <a:rect l="l" t="t" r="r" b="b"/>
              <a:pathLst>
                <a:path w="1338" h="2159" extrusionOk="0">
                  <a:moveTo>
                    <a:pt x="730" y="1"/>
                  </a:moveTo>
                  <a:cubicBezTo>
                    <a:pt x="1003" y="974"/>
                    <a:pt x="669" y="1794"/>
                    <a:pt x="0" y="2159"/>
                  </a:cubicBezTo>
                  <a:cubicBezTo>
                    <a:pt x="912" y="1977"/>
                    <a:pt x="1338" y="1186"/>
                    <a:pt x="912" y="123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3352545" y="3390369"/>
              <a:ext cx="327090" cy="232109"/>
            </a:xfrm>
            <a:custGeom>
              <a:avLst/>
              <a:gdLst/>
              <a:ahLst/>
              <a:cxnLst/>
              <a:rect l="l" t="t" r="r" b="b"/>
              <a:pathLst>
                <a:path w="9150" h="6493" extrusionOk="0">
                  <a:moveTo>
                    <a:pt x="1049" y="0"/>
                  </a:moveTo>
                  <a:cubicBezTo>
                    <a:pt x="684" y="0"/>
                    <a:pt x="436" y="86"/>
                    <a:pt x="274" y="182"/>
                  </a:cubicBezTo>
                  <a:cubicBezTo>
                    <a:pt x="61" y="303"/>
                    <a:pt x="0" y="546"/>
                    <a:pt x="122" y="729"/>
                  </a:cubicBezTo>
                  <a:cubicBezTo>
                    <a:pt x="2961" y="5772"/>
                    <a:pt x="6649" y="6492"/>
                    <a:pt x="8422" y="6492"/>
                  </a:cubicBezTo>
                  <a:cubicBezTo>
                    <a:pt x="8605" y="6492"/>
                    <a:pt x="8767" y="6485"/>
                    <a:pt x="8906" y="6473"/>
                  </a:cubicBezTo>
                  <a:cubicBezTo>
                    <a:pt x="9089" y="6473"/>
                    <a:pt x="9150" y="6230"/>
                    <a:pt x="8998" y="6139"/>
                  </a:cubicBezTo>
                  <a:cubicBezTo>
                    <a:pt x="7508" y="5318"/>
                    <a:pt x="6353" y="4011"/>
                    <a:pt x="5745" y="2431"/>
                  </a:cubicBezTo>
                  <a:cubicBezTo>
                    <a:pt x="5684" y="2279"/>
                    <a:pt x="5593" y="2157"/>
                    <a:pt x="5472" y="2066"/>
                  </a:cubicBezTo>
                  <a:cubicBezTo>
                    <a:pt x="3216" y="416"/>
                    <a:pt x="1850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3352545" y="3392478"/>
              <a:ext cx="327090" cy="232573"/>
            </a:xfrm>
            <a:custGeom>
              <a:avLst/>
              <a:gdLst/>
              <a:ahLst/>
              <a:cxnLst/>
              <a:rect l="l" t="t" r="r" b="b"/>
              <a:pathLst>
                <a:path w="9150" h="6506" extrusionOk="0">
                  <a:moveTo>
                    <a:pt x="122" y="670"/>
                  </a:moveTo>
                  <a:cubicBezTo>
                    <a:pt x="0" y="487"/>
                    <a:pt x="61" y="244"/>
                    <a:pt x="274" y="123"/>
                  </a:cubicBezTo>
                  <a:cubicBezTo>
                    <a:pt x="365" y="62"/>
                    <a:pt x="456" y="31"/>
                    <a:pt x="578" y="1"/>
                  </a:cubicBezTo>
                  <a:cubicBezTo>
                    <a:pt x="578" y="62"/>
                    <a:pt x="608" y="123"/>
                    <a:pt x="608" y="183"/>
                  </a:cubicBezTo>
                  <a:cubicBezTo>
                    <a:pt x="3374" y="5077"/>
                    <a:pt x="6931" y="5898"/>
                    <a:pt x="8754" y="5959"/>
                  </a:cubicBezTo>
                  <a:lnTo>
                    <a:pt x="8998" y="6080"/>
                  </a:lnTo>
                  <a:cubicBezTo>
                    <a:pt x="9150" y="6171"/>
                    <a:pt x="9089" y="6414"/>
                    <a:pt x="8906" y="6414"/>
                  </a:cubicBezTo>
                  <a:cubicBezTo>
                    <a:pt x="7417" y="6506"/>
                    <a:pt x="3253" y="6232"/>
                    <a:pt x="122" y="67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3298209" y="3142031"/>
              <a:ext cx="83685" cy="61700"/>
            </a:xfrm>
            <a:custGeom>
              <a:avLst/>
              <a:gdLst/>
              <a:ahLst/>
              <a:cxnLst/>
              <a:rect l="l" t="t" r="r" b="b"/>
              <a:pathLst>
                <a:path w="2341" h="1726" extrusionOk="0">
                  <a:moveTo>
                    <a:pt x="609" y="0"/>
                  </a:moveTo>
                  <a:cubicBezTo>
                    <a:pt x="423" y="0"/>
                    <a:pt x="270" y="56"/>
                    <a:pt x="183" y="168"/>
                  </a:cubicBezTo>
                  <a:cubicBezTo>
                    <a:pt x="0" y="442"/>
                    <a:pt x="274" y="989"/>
                    <a:pt x="791" y="1384"/>
                  </a:cubicBezTo>
                  <a:cubicBezTo>
                    <a:pt x="1122" y="1605"/>
                    <a:pt x="1475" y="1725"/>
                    <a:pt x="1750" y="1725"/>
                  </a:cubicBezTo>
                  <a:cubicBezTo>
                    <a:pt x="1929" y="1725"/>
                    <a:pt x="2074" y="1674"/>
                    <a:pt x="2158" y="1566"/>
                  </a:cubicBezTo>
                  <a:cubicBezTo>
                    <a:pt x="2341" y="1293"/>
                    <a:pt x="2067" y="745"/>
                    <a:pt x="1520" y="350"/>
                  </a:cubicBezTo>
                  <a:cubicBezTo>
                    <a:pt x="1215" y="117"/>
                    <a:pt x="878" y="0"/>
                    <a:pt x="609" y="0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3272149" y="3213204"/>
              <a:ext cx="35890" cy="22592"/>
            </a:xfrm>
            <a:custGeom>
              <a:avLst/>
              <a:gdLst/>
              <a:ahLst/>
              <a:cxnLst/>
              <a:rect l="l" t="t" r="r" b="b"/>
              <a:pathLst>
                <a:path w="1004" h="632" extrusionOk="0">
                  <a:moveTo>
                    <a:pt x="267" y="1"/>
                  </a:moveTo>
                  <a:cubicBezTo>
                    <a:pt x="168" y="1"/>
                    <a:pt x="92" y="31"/>
                    <a:pt x="62" y="92"/>
                  </a:cubicBezTo>
                  <a:cubicBezTo>
                    <a:pt x="1" y="213"/>
                    <a:pt x="153" y="396"/>
                    <a:pt x="396" y="517"/>
                  </a:cubicBezTo>
                  <a:cubicBezTo>
                    <a:pt x="518" y="593"/>
                    <a:pt x="639" y="631"/>
                    <a:pt x="738" y="631"/>
                  </a:cubicBezTo>
                  <a:cubicBezTo>
                    <a:pt x="837" y="631"/>
                    <a:pt x="913" y="593"/>
                    <a:pt x="943" y="517"/>
                  </a:cubicBezTo>
                  <a:cubicBezTo>
                    <a:pt x="1004" y="396"/>
                    <a:pt x="852" y="213"/>
                    <a:pt x="609" y="92"/>
                  </a:cubicBezTo>
                  <a:cubicBezTo>
                    <a:pt x="487" y="31"/>
                    <a:pt x="366" y="1"/>
                    <a:pt x="267" y="1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3694828" y="3046549"/>
              <a:ext cx="131515" cy="25595"/>
            </a:xfrm>
            <a:custGeom>
              <a:avLst/>
              <a:gdLst/>
              <a:ahLst/>
              <a:cxnLst/>
              <a:rect l="l" t="t" r="r" b="b"/>
              <a:pathLst>
                <a:path w="3679" h="716" extrusionOk="0">
                  <a:moveTo>
                    <a:pt x="3152" y="1"/>
                  </a:moveTo>
                  <a:cubicBezTo>
                    <a:pt x="3103" y="1"/>
                    <a:pt x="3056" y="5"/>
                    <a:pt x="3010" y="12"/>
                  </a:cubicBezTo>
                  <a:cubicBezTo>
                    <a:pt x="2584" y="12"/>
                    <a:pt x="2159" y="43"/>
                    <a:pt x="1764" y="103"/>
                  </a:cubicBezTo>
                  <a:cubicBezTo>
                    <a:pt x="1399" y="134"/>
                    <a:pt x="1034" y="164"/>
                    <a:pt x="700" y="255"/>
                  </a:cubicBezTo>
                  <a:cubicBezTo>
                    <a:pt x="548" y="286"/>
                    <a:pt x="1" y="438"/>
                    <a:pt x="274" y="650"/>
                  </a:cubicBezTo>
                  <a:cubicBezTo>
                    <a:pt x="366" y="711"/>
                    <a:pt x="487" y="711"/>
                    <a:pt x="609" y="711"/>
                  </a:cubicBezTo>
                  <a:cubicBezTo>
                    <a:pt x="702" y="714"/>
                    <a:pt x="795" y="716"/>
                    <a:pt x="889" y="716"/>
                  </a:cubicBezTo>
                  <a:cubicBezTo>
                    <a:pt x="1713" y="716"/>
                    <a:pt x="2556" y="598"/>
                    <a:pt x="3375" y="407"/>
                  </a:cubicBezTo>
                  <a:cubicBezTo>
                    <a:pt x="3496" y="377"/>
                    <a:pt x="3679" y="286"/>
                    <a:pt x="3648" y="195"/>
                  </a:cubicBezTo>
                  <a:cubicBezTo>
                    <a:pt x="3648" y="134"/>
                    <a:pt x="3618" y="134"/>
                    <a:pt x="3588" y="103"/>
                  </a:cubicBezTo>
                  <a:cubicBezTo>
                    <a:pt x="3451" y="35"/>
                    <a:pt x="3297" y="1"/>
                    <a:pt x="3152" y="1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3549228" y="3051054"/>
              <a:ext cx="32637" cy="14406"/>
            </a:xfrm>
            <a:custGeom>
              <a:avLst/>
              <a:gdLst/>
              <a:ahLst/>
              <a:cxnLst/>
              <a:rect l="l" t="t" r="r" b="b"/>
              <a:pathLst>
                <a:path w="913" h="403" extrusionOk="0">
                  <a:moveTo>
                    <a:pt x="335" y="0"/>
                  </a:moveTo>
                  <a:cubicBezTo>
                    <a:pt x="147" y="0"/>
                    <a:pt x="1" y="59"/>
                    <a:pt x="1" y="160"/>
                  </a:cubicBezTo>
                  <a:cubicBezTo>
                    <a:pt x="1" y="281"/>
                    <a:pt x="214" y="373"/>
                    <a:pt x="426" y="403"/>
                  </a:cubicBezTo>
                  <a:cubicBezTo>
                    <a:pt x="700" y="403"/>
                    <a:pt x="882" y="342"/>
                    <a:pt x="913" y="221"/>
                  </a:cubicBezTo>
                  <a:cubicBezTo>
                    <a:pt x="913" y="129"/>
                    <a:pt x="730" y="8"/>
                    <a:pt x="457" y="8"/>
                  </a:cubicBezTo>
                  <a:cubicBezTo>
                    <a:pt x="415" y="3"/>
                    <a:pt x="374" y="0"/>
                    <a:pt x="335" y="0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1664200" y="1798433"/>
            <a:ext cx="8863600" cy="25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72585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>
            <a:off x="2208000" y="4791767"/>
            <a:ext cx="777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840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/>
          <p:nvPr/>
        </p:nvSpPr>
        <p:spPr>
          <a:xfrm>
            <a:off x="10388673" y="6324152"/>
            <a:ext cx="193920" cy="163113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4"/>
          <p:cNvSpPr/>
          <p:nvPr/>
        </p:nvSpPr>
        <p:spPr>
          <a:xfrm>
            <a:off x="354877" y="2822829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4"/>
          <p:cNvSpPr/>
          <p:nvPr/>
        </p:nvSpPr>
        <p:spPr>
          <a:xfrm>
            <a:off x="9997316" y="3429008"/>
            <a:ext cx="483069" cy="483069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4"/>
          <p:cNvSpPr/>
          <p:nvPr/>
        </p:nvSpPr>
        <p:spPr>
          <a:xfrm>
            <a:off x="8265542" y="1108048"/>
            <a:ext cx="479719" cy="483177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4"/>
          <p:cNvSpPr/>
          <p:nvPr/>
        </p:nvSpPr>
        <p:spPr>
          <a:xfrm>
            <a:off x="819320" y="4808201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4"/>
          <p:cNvSpPr/>
          <p:nvPr/>
        </p:nvSpPr>
        <p:spPr>
          <a:xfrm>
            <a:off x="438006" y="1108026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4"/>
          <p:cNvSpPr/>
          <p:nvPr/>
        </p:nvSpPr>
        <p:spPr>
          <a:xfrm>
            <a:off x="8265520" y="5996168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4"/>
          <p:cNvSpPr/>
          <p:nvPr/>
        </p:nvSpPr>
        <p:spPr>
          <a:xfrm>
            <a:off x="5705409" y="6424487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4"/>
          <p:cNvSpPr/>
          <p:nvPr/>
        </p:nvSpPr>
        <p:spPr>
          <a:xfrm>
            <a:off x="9906808" y="593367"/>
            <a:ext cx="1281781" cy="1150757"/>
          </a:xfrm>
          <a:custGeom>
            <a:avLst/>
            <a:gdLst/>
            <a:ahLst/>
            <a:cxnLst/>
            <a:rect l="l" t="t" r="r" b="b"/>
            <a:pathLst>
              <a:path w="12506" h="11228" extrusionOk="0">
                <a:moveTo>
                  <a:pt x="5599" y="1"/>
                </a:moveTo>
                <a:cubicBezTo>
                  <a:pt x="4605" y="1"/>
                  <a:pt x="3571" y="279"/>
                  <a:pt x="2584" y="907"/>
                </a:cubicBezTo>
                <a:cubicBezTo>
                  <a:pt x="2250" y="1150"/>
                  <a:pt x="1915" y="1393"/>
                  <a:pt x="1642" y="1697"/>
                </a:cubicBezTo>
                <a:cubicBezTo>
                  <a:pt x="1156" y="2184"/>
                  <a:pt x="760" y="2731"/>
                  <a:pt x="487" y="3339"/>
                </a:cubicBezTo>
                <a:cubicBezTo>
                  <a:pt x="213" y="4007"/>
                  <a:pt x="61" y="4676"/>
                  <a:pt x="31" y="5375"/>
                </a:cubicBezTo>
                <a:cubicBezTo>
                  <a:pt x="0" y="5922"/>
                  <a:pt x="61" y="6439"/>
                  <a:pt x="183" y="6956"/>
                </a:cubicBezTo>
                <a:cubicBezTo>
                  <a:pt x="859" y="9680"/>
                  <a:pt x="3241" y="11228"/>
                  <a:pt x="5660" y="11228"/>
                </a:cubicBezTo>
                <a:cubicBezTo>
                  <a:pt x="7262" y="11228"/>
                  <a:pt x="8881" y="10549"/>
                  <a:pt x="10031" y="9083"/>
                </a:cubicBezTo>
                <a:cubicBezTo>
                  <a:pt x="10305" y="8719"/>
                  <a:pt x="10517" y="8354"/>
                  <a:pt x="10700" y="7928"/>
                </a:cubicBezTo>
                <a:cubicBezTo>
                  <a:pt x="10700" y="7928"/>
                  <a:pt x="10730" y="7898"/>
                  <a:pt x="10730" y="7898"/>
                </a:cubicBezTo>
                <a:cubicBezTo>
                  <a:pt x="12505" y="3893"/>
                  <a:pt x="9321" y="1"/>
                  <a:pt x="55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4"/>
          <p:cNvSpPr/>
          <p:nvPr/>
        </p:nvSpPr>
        <p:spPr>
          <a:xfrm>
            <a:off x="9906809" y="1144252"/>
            <a:ext cx="392652" cy="257557"/>
          </a:xfrm>
          <a:custGeom>
            <a:avLst/>
            <a:gdLst/>
            <a:ahLst/>
            <a:cxnLst/>
            <a:rect l="l" t="t" r="r" b="b"/>
            <a:pathLst>
              <a:path w="3831" h="2513" extrusionOk="0">
                <a:moveTo>
                  <a:pt x="0" y="0"/>
                </a:moveTo>
                <a:cubicBezTo>
                  <a:pt x="0" y="517"/>
                  <a:pt x="31" y="1064"/>
                  <a:pt x="183" y="1581"/>
                </a:cubicBezTo>
                <a:cubicBezTo>
                  <a:pt x="1502" y="2162"/>
                  <a:pt x="2689" y="2513"/>
                  <a:pt x="3285" y="2513"/>
                </a:cubicBezTo>
                <a:cubicBezTo>
                  <a:pt x="3500" y="2513"/>
                  <a:pt x="3638" y="2467"/>
                  <a:pt x="3678" y="2371"/>
                </a:cubicBezTo>
                <a:cubicBezTo>
                  <a:pt x="3830" y="2037"/>
                  <a:pt x="2432" y="1064"/>
                  <a:pt x="578" y="243"/>
                </a:cubicBezTo>
                <a:cubicBezTo>
                  <a:pt x="396" y="152"/>
                  <a:pt x="183" y="61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4"/>
          <p:cNvSpPr/>
          <p:nvPr/>
        </p:nvSpPr>
        <p:spPr>
          <a:xfrm>
            <a:off x="10486294" y="1244180"/>
            <a:ext cx="517181" cy="280208"/>
          </a:xfrm>
          <a:custGeom>
            <a:avLst/>
            <a:gdLst/>
            <a:ahLst/>
            <a:cxnLst/>
            <a:rect l="l" t="t" r="r" b="b"/>
            <a:pathLst>
              <a:path w="5046" h="2734" extrusionOk="0">
                <a:moveTo>
                  <a:pt x="521" y="0"/>
                </a:moveTo>
                <a:cubicBezTo>
                  <a:pt x="325" y="0"/>
                  <a:pt x="196" y="39"/>
                  <a:pt x="152" y="119"/>
                </a:cubicBezTo>
                <a:cubicBezTo>
                  <a:pt x="0" y="484"/>
                  <a:pt x="1429" y="1457"/>
                  <a:pt x="3283" y="2277"/>
                </a:cubicBezTo>
                <a:cubicBezTo>
                  <a:pt x="3648" y="2460"/>
                  <a:pt x="4012" y="2581"/>
                  <a:pt x="4347" y="2733"/>
                </a:cubicBezTo>
                <a:cubicBezTo>
                  <a:pt x="4620" y="2369"/>
                  <a:pt x="4863" y="2004"/>
                  <a:pt x="5046" y="1578"/>
                </a:cubicBezTo>
                <a:cubicBezTo>
                  <a:pt x="4681" y="1366"/>
                  <a:pt x="4255" y="1183"/>
                  <a:pt x="3830" y="1001"/>
                </a:cubicBezTo>
                <a:cubicBezTo>
                  <a:pt x="2423" y="378"/>
                  <a:pt x="1139" y="0"/>
                  <a:pt x="5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4"/>
          <p:cNvSpPr/>
          <p:nvPr/>
        </p:nvSpPr>
        <p:spPr>
          <a:xfrm>
            <a:off x="10071922" y="686224"/>
            <a:ext cx="620084" cy="305625"/>
          </a:xfrm>
          <a:custGeom>
            <a:avLst/>
            <a:gdLst/>
            <a:ahLst/>
            <a:cxnLst/>
            <a:rect l="l" t="t" r="r" b="b"/>
            <a:pathLst>
              <a:path w="6050" h="2982" extrusionOk="0">
                <a:moveTo>
                  <a:pt x="973" y="1"/>
                </a:moveTo>
                <a:cubicBezTo>
                  <a:pt x="608" y="244"/>
                  <a:pt x="304" y="487"/>
                  <a:pt x="0" y="791"/>
                </a:cubicBezTo>
                <a:cubicBezTo>
                  <a:pt x="700" y="1247"/>
                  <a:pt x="1459" y="1642"/>
                  <a:pt x="2219" y="1977"/>
                </a:cubicBezTo>
                <a:cubicBezTo>
                  <a:pt x="3636" y="2616"/>
                  <a:pt x="4914" y="2981"/>
                  <a:pt x="5527" y="2981"/>
                </a:cubicBezTo>
                <a:cubicBezTo>
                  <a:pt x="5730" y="2981"/>
                  <a:pt x="5859" y="2941"/>
                  <a:pt x="5897" y="2858"/>
                </a:cubicBezTo>
                <a:cubicBezTo>
                  <a:pt x="6049" y="2493"/>
                  <a:pt x="4651" y="1551"/>
                  <a:pt x="2797" y="700"/>
                </a:cubicBezTo>
                <a:cubicBezTo>
                  <a:pt x="2189" y="457"/>
                  <a:pt x="1581" y="214"/>
                  <a:pt x="9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4"/>
          <p:cNvSpPr/>
          <p:nvPr/>
        </p:nvSpPr>
        <p:spPr>
          <a:xfrm>
            <a:off x="9342901" y="614890"/>
            <a:ext cx="2240095" cy="1017213"/>
          </a:xfrm>
          <a:custGeom>
            <a:avLst/>
            <a:gdLst/>
            <a:ahLst/>
            <a:cxnLst/>
            <a:rect l="l" t="t" r="r" b="b"/>
            <a:pathLst>
              <a:path w="21856" h="9925" extrusionOk="0">
                <a:moveTo>
                  <a:pt x="758" y="0"/>
                </a:moveTo>
                <a:cubicBezTo>
                  <a:pt x="350" y="0"/>
                  <a:pt x="287" y="141"/>
                  <a:pt x="244" y="241"/>
                </a:cubicBezTo>
                <a:cubicBezTo>
                  <a:pt x="153" y="423"/>
                  <a:pt x="1" y="758"/>
                  <a:pt x="3101" y="2521"/>
                </a:cubicBezTo>
                <a:cubicBezTo>
                  <a:pt x="3861" y="2946"/>
                  <a:pt x="4743" y="3402"/>
                  <a:pt x="5715" y="3888"/>
                </a:cubicBezTo>
                <a:cubicBezTo>
                  <a:pt x="5746" y="3737"/>
                  <a:pt x="5806" y="3615"/>
                  <a:pt x="5837" y="3493"/>
                </a:cubicBezTo>
                <a:cubicBezTo>
                  <a:pt x="2736" y="1943"/>
                  <a:pt x="943" y="788"/>
                  <a:pt x="670" y="393"/>
                </a:cubicBezTo>
                <a:cubicBezTo>
                  <a:pt x="701" y="387"/>
                  <a:pt x="738" y="385"/>
                  <a:pt x="783" y="385"/>
                </a:cubicBezTo>
                <a:cubicBezTo>
                  <a:pt x="1704" y="385"/>
                  <a:pt x="5509" y="1581"/>
                  <a:pt x="11278" y="4132"/>
                </a:cubicBezTo>
                <a:cubicBezTo>
                  <a:pt x="17326" y="6806"/>
                  <a:pt x="20822" y="8904"/>
                  <a:pt x="21187" y="9481"/>
                </a:cubicBezTo>
                <a:cubicBezTo>
                  <a:pt x="21160" y="9485"/>
                  <a:pt x="21129" y="9487"/>
                  <a:pt x="21093" y="9487"/>
                </a:cubicBezTo>
                <a:cubicBezTo>
                  <a:pt x="20518" y="9487"/>
                  <a:pt x="18770" y="9022"/>
                  <a:pt x="16080" y="7992"/>
                </a:cubicBezTo>
                <a:cubicBezTo>
                  <a:pt x="16019" y="8144"/>
                  <a:pt x="15959" y="8265"/>
                  <a:pt x="15867" y="8387"/>
                </a:cubicBezTo>
                <a:cubicBezTo>
                  <a:pt x="16627" y="8661"/>
                  <a:pt x="17326" y="8904"/>
                  <a:pt x="17965" y="9147"/>
                </a:cubicBezTo>
                <a:cubicBezTo>
                  <a:pt x="19772" y="9749"/>
                  <a:pt x="20663" y="9924"/>
                  <a:pt x="21116" y="9924"/>
                </a:cubicBezTo>
                <a:cubicBezTo>
                  <a:pt x="21508" y="9924"/>
                  <a:pt x="21570" y="9793"/>
                  <a:pt x="21612" y="9694"/>
                </a:cubicBezTo>
                <a:cubicBezTo>
                  <a:pt x="21703" y="9481"/>
                  <a:pt x="21855" y="9117"/>
                  <a:pt x="18755" y="7384"/>
                </a:cubicBezTo>
                <a:cubicBezTo>
                  <a:pt x="16840" y="6320"/>
                  <a:pt x="14256" y="5044"/>
                  <a:pt x="11460" y="3797"/>
                </a:cubicBezTo>
                <a:cubicBezTo>
                  <a:pt x="8633" y="2551"/>
                  <a:pt x="5958" y="1487"/>
                  <a:pt x="3892" y="788"/>
                </a:cubicBezTo>
                <a:cubicBezTo>
                  <a:pt x="2107" y="177"/>
                  <a:pt x="1216" y="0"/>
                  <a:pt x="7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950967" y="524767"/>
            <a:ext cx="7364400" cy="5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accen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950967" y="1744133"/>
            <a:ext cx="10290000" cy="4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894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 sz="1600">
                <a:solidFill>
                  <a:schemeClr val="dk1"/>
                </a:solidFill>
              </a:defRPr>
            </a:lvl1pPr>
            <a:lvl2pPr marL="1219170" lvl="1" indent="-3894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Lato"/>
              <a:buChar char="●"/>
              <a:defRPr sz="1600">
                <a:solidFill>
                  <a:schemeClr val="dk1"/>
                </a:solidFill>
              </a:defRPr>
            </a:lvl2pPr>
            <a:lvl3pPr marL="1828754" lvl="2" indent="-389457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3pPr>
            <a:lvl4pPr marL="2438339" lvl="3" indent="-389457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>
                <a:solidFill>
                  <a:schemeClr val="dk1"/>
                </a:solidFill>
              </a:defRPr>
            </a:lvl4pPr>
            <a:lvl5pPr marL="3047924" lvl="4" indent="-389457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lphaLcPeriod"/>
              <a:defRPr>
                <a:solidFill>
                  <a:schemeClr val="dk1"/>
                </a:solidFill>
              </a:defRPr>
            </a:lvl5pPr>
            <a:lvl6pPr marL="3657509" lvl="5" indent="-389457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6pPr>
            <a:lvl7pPr marL="4267093" lvl="6" indent="-389457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>
                <a:solidFill>
                  <a:schemeClr val="dk1"/>
                </a:solidFill>
              </a:defRPr>
            </a:lvl7pPr>
            <a:lvl8pPr marL="4876678" lvl="7" indent="-389457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lphaLcPeriod"/>
              <a:defRPr>
                <a:solidFill>
                  <a:schemeClr val="dk1"/>
                </a:solidFill>
              </a:defRPr>
            </a:lvl8pPr>
            <a:lvl9pPr marL="5486263" lvl="8" indent="-389457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888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/>
          <p:nvPr/>
        </p:nvSpPr>
        <p:spPr>
          <a:xfrm>
            <a:off x="1709416" y="2275936"/>
            <a:ext cx="3628304" cy="4582075"/>
          </a:xfrm>
          <a:custGeom>
            <a:avLst/>
            <a:gdLst/>
            <a:ahLst/>
            <a:cxnLst/>
            <a:rect l="l" t="t" r="r" b="b"/>
            <a:pathLst>
              <a:path w="61521" h="77693" extrusionOk="0">
                <a:moveTo>
                  <a:pt x="57418" y="1"/>
                </a:moveTo>
                <a:cubicBezTo>
                  <a:pt x="57418" y="1156"/>
                  <a:pt x="56506" y="2068"/>
                  <a:pt x="55381" y="2068"/>
                </a:cubicBezTo>
                <a:cubicBezTo>
                  <a:pt x="54226" y="2068"/>
                  <a:pt x="53314" y="1156"/>
                  <a:pt x="53314" y="31"/>
                </a:cubicBezTo>
                <a:lnTo>
                  <a:pt x="49211" y="31"/>
                </a:lnTo>
                <a:cubicBezTo>
                  <a:pt x="49272" y="1186"/>
                  <a:pt x="48329" y="2159"/>
                  <a:pt x="47174" y="2159"/>
                </a:cubicBezTo>
                <a:cubicBezTo>
                  <a:pt x="45989" y="2159"/>
                  <a:pt x="45077" y="1186"/>
                  <a:pt x="45107" y="31"/>
                </a:cubicBezTo>
                <a:lnTo>
                  <a:pt x="41004" y="31"/>
                </a:lnTo>
                <a:cubicBezTo>
                  <a:pt x="40973" y="1126"/>
                  <a:pt x="40062" y="2007"/>
                  <a:pt x="38967" y="2007"/>
                </a:cubicBezTo>
                <a:cubicBezTo>
                  <a:pt x="37873" y="2007"/>
                  <a:pt x="36961" y="1126"/>
                  <a:pt x="36900" y="31"/>
                </a:cubicBezTo>
                <a:lnTo>
                  <a:pt x="32797" y="31"/>
                </a:lnTo>
                <a:cubicBezTo>
                  <a:pt x="32797" y="1156"/>
                  <a:pt x="31885" y="2068"/>
                  <a:pt x="30761" y="2068"/>
                </a:cubicBezTo>
                <a:cubicBezTo>
                  <a:pt x="29636" y="2068"/>
                  <a:pt x="28694" y="1156"/>
                  <a:pt x="28694" y="31"/>
                </a:cubicBezTo>
                <a:lnTo>
                  <a:pt x="24621" y="31"/>
                </a:lnTo>
                <a:cubicBezTo>
                  <a:pt x="24621" y="1156"/>
                  <a:pt x="23678" y="2068"/>
                  <a:pt x="22554" y="2068"/>
                </a:cubicBezTo>
                <a:cubicBezTo>
                  <a:pt x="21429" y="2068"/>
                  <a:pt x="20517" y="1156"/>
                  <a:pt x="20517" y="31"/>
                </a:cubicBezTo>
                <a:lnTo>
                  <a:pt x="16414" y="31"/>
                </a:lnTo>
                <a:cubicBezTo>
                  <a:pt x="16444" y="1186"/>
                  <a:pt x="15532" y="2159"/>
                  <a:pt x="14347" y="2159"/>
                </a:cubicBezTo>
                <a:cubicBezTo>
                  <a:pt x="13192" y="2159"/>
                  <a:pt x="12250" y="1186"/>
                  <a:pt x="12310" y="31"/>
                </a:cubicBezTo>
                <a:lnTo>
                  <a:pt x="8207" y="31"/>
                </a:lnTo>
                <a:cubicBezTo>
                  <a:pt x="8268" y="1186"/>
                  <a:pt x="7325" y="2159"/>
                  <a:pt x="6140" y="2159"/>
                </a:cubicBezTo>
                <a:cubicBezTo>
                  <a:pt x="4985" y="2159"/>
                  <a:pt x="4043" y="1186"/>
                  <a:pt x="4103" y="31"/>
                </a:cubicBezTo>
                <a:lnTo>
                  <a:pt x="0" y="31"/>
                </a:lnTo>
                <a:lnTo>
                  <a:pt x="122" y="77692"/>
                </a:lnTo>
                <a:lnTo>
                  <a:pt x="61521" y="77692"/>
                </a:lnTo>
                <a:lnTo>
                  <a:pt x="6152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5"/>
          <p:cNvSpPr/>
          <p:nvPr/>
        </p:nvSpPr>
        <p:spPr>
          <a:xfrm>
            <a:off x="6854616" y="2275936"/>
            <a:ext cx="3628304" cy="4582075"/>
          </a:xfrm>
          <a:custGeom>
            <a:avLst/>
            <a:gdLst/>
            <a:ahLst/>
            <a:cxnLst/>
            <a:rect l="l" t="t" r="r" b="b"/>
            <a:pathLst>
              <a:path w="61521" h="77693" extrusionOk="0">
                <a:moveTo>
                  <a:pt x="57418" y="1"/>
                </a:moveTo>
                <a:cubicBezTo>
                  <a:pt x="57418" y="1156"/>
                  <a:pt x="56506" y="2068"/>
                  <a:pt x="55381" y="2068"/>
                </a:cubicBezTo>
                <a:cubicBezTo>
                  <a:pt x="54226" y="2068"/>
                  <a:pt x="53314" y="1156"/>
                  <a:pt x="53314" y="31"/>
                </a:cubicBezTo>
                <a:lnTo>
                  <a:pt x="49211" y="31"/>
                </a:lnTo>
                <a:cubicBezTo>
                  <a:pt x="49272" y="1186"/>
                  <a:pt x="48329" y="2159"/>
                  <a:pt x="47174" y="2159"/>
                </a:cubicBezTo>
                <a:cubicBezTo>
                  <a:pt x="45989" y="2159"/>
                  <a:pt x="45077" y="1186"/>
                  <a:pt x="45107" y="31"/>
                </a:cubicBezTo>
                <a:lnTo>
                  <a:pt x="41004" y="31"/>
                </a:lnTo>
                <a:cubicBezTo>
                  <a:pt x="40973" y="1126"/>
                  <a:pt x="40062" y="2007"/>
                  <a:pt x="38967" y="2007"/>
                </a:cubicBezTo>
                <a:cubicBezTo>
                  <a:pt x="37873" y="2007"/>
                  <a:pt x="36961" y="1126"/>
                  <a:pt x="36900" y="31"/>
                </a:cubicBezTo>
                <a:lnTo>
                  <a:pt x="32797" y="31"/>
                </a:lnTo>
                <a:cubicBezTo>
                  <a:pt x="32797" y="1156"/>
                  <a:pt x="31885" y="2068"/>
                  <a:pt x="30761" y="2068"/>
                </a:cubicBezTo>
                <a:cubicBezTo>
                  <a:pt x="29636" y="2068"/>
                  <a:pt x="28694" y="1156"/>
                  <a:pt x="28694" y="31"/>
                </a:cubicBezTo>
                <a:lnTo>
                  <a:pt x="24621" y="31"/>
                </a:lnTo>
                <a:cubicBezTo>
                  <a:pt x="24621" y="1156"/>
                  <a:pt x="23678" y="2068"/>
                  <a:pt x="22554" y="2068"/>
                </a:cubicBezTo>
                <a:cubicBezTo>
                  <a:pt x="21429" y="2068"/>
                  <a:pt x="20517" y="1156"/>
                  <a:pt x="20517" y="31"/>
                </a:cubicBezTo>
                <a:lnTo>
                  <a:pt x="16414" y="31"/>
                </a:lnTo>
                <a:cubicBezTo>
                  <a:pt x="16444" y="1186"/>
                  <a:pt x="15532" y="2159"/>
                  <a:pt x="14347" y="2159"/>
                </a:cubicBezTo>
                <a:cubicBezTo>
                  <a:pt x="13192" y="2159"/>
                  <a:pt x="12250" y="1186"/>
                  <a:pt x="12310" y="31"/>
                </a:cubicBezTo>
                <a:lnTo>
                  <a:pt x="8207" y="31"/>
                </a:lnTo>
                <a:cubicBezTo>
                  <a:pt x="8268" y="1186"/>
                  <a:pt x="7325" y="2159"/>
                  <a:pt x="6140" y="2159"/>
                </a:cubicBezTo>
                <a:cubicBezTo>
                  <a:pt x="4985" y="2159"/>
                  <a:pt x="4043" y="1186"/>
                  <a:pt x="4103" y="31"/>
                </a:cubicBezTo>
                <a:lnTo>
                  <a:pt x="0" y="31"/>
                </a:lnTo>
                <a:lnTo>
                  <a:pt x="122" y="77692"/>
                </a:lnTo>
                <a:lnTo>
                  <a:pt x="61521" y="77692"/>
                </a:lnTo>
                <a:lnTo>
                  <a:pt x="6152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5"/>
          <p:cNvSpPr/>
          <p:nvPr/>
        </p:nvSpPr>
        <p:spPr>
          <a:xfrm flipH="1">
            <a:off x="10699153" y="5929752"/>
            <a:ext cx="193920" cy="163113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5"/>
          <p:cNvSpPr/>
          <p:nvPr/>
        </p:nvSpPr>
        <p:spPr>
          <a:xfrm flipH="1">
            <a:off x="1263009" y="5108987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5"/>
          <p:cNvSpPr/>
          <p:nvPr/>
        </p:nvSpPr>
        <p:spPr>
          <a:xfrm flipH="1">
            <a:off x="6163244" y="4325426"/>
            <a:ext cx="483069" cy="483069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5"/>
          <p:cNvSpPr/>
          <p:nvPr/>
        </p:nvSpPr>
        <p:spPr>
          <a:xfrm flipH="1">
            <a:off x="471237" y="1831914"/>
            <a:ext cx="479719" cy="483177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5"/>
          <p:cNvSpPr/>
          <p:nvPr/>
        </p:nvSpPr>
        <p:spPr>
          <a:xfrm flipH="1">
            <a:off x="11633100" y="4296968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5"/>
          <p:cNvSpPr/>
          <p:nvPr/>
        </p:nvSpPr>
        <p:spPr>
          <a:xfrm flipH="1">
            <a:off x="412661" y="4118150"/>
            <a:ext cx="187433" cy="187325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5"/>
          <p:cNvSpPr/>
          <p:nvPr/>
        </p:nvSpPr>
        <p:spPr>
          <a:xfrm flipH="1">
            <a:off x="11003582" y="2302693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5"/>
          <p:cNvSpPr/>
          <p:nvPr/>
        </p:nvSpPr>
        <p:spPr>
          <a:xfrm flipH="1">
            <a:off x="3261033" y="5256834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5"/>
          <p:cNvSpPr/>
          <p:nvPr/>
        </p:nvSpPr>
        <p:spPr>
          <a:xfrm flipH="1">
            <a:off x="5719609" y="2820504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5"/>
          <p:cNvSpPr/>
          <p:nvPr/>
        </p:nvSpPr>
        <p:spPr>
          <a:xfrm flipH="1">
            <a:off x="5558543" y="5768704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5"/>
          <p:cNvSpPr/>
          <p:nvPr/>
        </p:nvSpPr>
        <p:spPr>
          <a:xfrm flipH="1">
            <a:off x="5222661" y="327883"/>
            <a:ext cx="187433" cy="187325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5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5145200" cy="5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533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body" idx="2"/>
          </p:nvPr>
        </p:nvSpPr>
        <p:spPr>
          <a:xfrm>
            <a:off x="6096167" y="1536633"/>
            <a:ext cx="5145200" cy="5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533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5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27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07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951000" y="3255167"/>
            <a:ext cx="10290000" cy="5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40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 rot="-6248461">
            <a:off x="-214838" y="3546585"/>
            <a:ext cx="2042371" cy="2213460"/>
          </a:xfrm>
          <a:custGeom>
            <a:avLst/>
            <a:gdLst/>
            <a:ahLst/>
            <a:cxnLst/>
            <a:rect l="l" t="t" r="r" b="b"/>
            <a:pathLst>
              <a:path w="16324" h="17691" extrusionOk="0">
                <a:moveTo>
                  <a:pt x="1" y="17691"/>
                </a:moveTo>
                <a:lnTo>
                  <a:pt x="92" y="16566"/>
                </a:lnTo>
                <a:cubicBezTo>
                  <a:pt x="426" y="11399"/>
                  <a:pt x="3071" y="6657"/>
                  <a:pt x="7326" y="3648"/>
                </a:cubicBezTo>
                <a:lnTo>
                  <a:pt x="12524" y="0"/>
                </a:lnTo>
                <a:lnTo>
                  <a:pt x="16323" y="4347"/>
                </a:lnTo>
                <a:lnTo>
                  <a:pt x="9819" y="7022"/>
                </a:lnTo>
                <a:cubicBezTo>
                  <a:pt x="5138" y="8967"/>
                  <a:pt x="1551" y="12888"/>
                  <a:pt x="1" y="17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6"/>
          <p:cNvSpPr/>
          <p:nvPr/>
        </p:nvSpPr>
        <p:spPr>
          <a:xfrm rot="-6248461">
            <a:off x="1522834" y="5093232"/>
            <a:ext cx="597172" cy="608573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6"/>
          <p:cNvSpPr/>
          <p:nvPr/>
        </p:nvSpPr>
        <p:spPr>
          <a:xfrm>
            <a:off x="536087" y="3129384"/>
            <a:ext cx="125712" cy="125784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6"/>
          <p:cNvSpPr/>
          <p:nvPr/>
        </p:nvSpPr>
        <p:spPr>
          <a:xfrm flipH="1">
            <a:off x="7935920" y="5553518"/>
            <a:ext cx="193920" cy="163113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6"/>
          <p:cNvSpPr/>
          <p:nvPr/>
        </p:nvSpPr>
        <p:spPr>
          <a:xfrm flipH="1">
            <a:off x="3148642" y="5316987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6"/>
          <p:cNvSpPr/>
          <p:nvPr/>
        </p:nvSpPr>
        <p:spPr>
          <a:xfrm flipH="1">
            <a:off x="2519211" y="922208"/>
            <a:ext cx="483069" cy="483069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6"/>
          <p:cNvSpPr/>
          <p:nvPr/>
        </p:nvSpPr>
        <p:spPr>
          <a:xfrm flipH="1">
            <a:off x="10198037" y="4007981"/>
            <a:ext cx="479719" cy="483177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6"/>
          <p:cNvSpPr/>
          <p:nvPr/>
        </p:nvSpPr>
        <p:spPr>
          <a:xfrm flipH="1">
            <a:off x="10198034" y="5667734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6"/>
          <p:cNvSpPr/>
          <p:nvPr/>
        </p:nvSpPr>
        <p:spPr>
          <a:xfrm flipH="1">
            <a:off x="1655561" y="4155899"/>
            <a:ext cx="187433" cy="187325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6"/>
          <p:cNvSpPr/>
          <p:nvPr/>
        </p:nvSpPr>
        <p:spPr>
          <a:xfrm flipH="1">
            <a:off x="10677782" y="1674543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6"/>
          <p:cNvSpPr/>
          <p:nvPr/>
        </p:nvSpPr>
        <p:spPr>
          <a:xfrm flipH="1">
            <a:off x="505283" y="1217817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6"/>
          <p:cNvSpPr/>
          <p:nvPr/>
        </p:nvSpPr>
        <p:spPr>
          <a:xfrm flipH="1">
            <a:off x="7774876" y="761153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6"/>
          <p:cNvSpPr/>
          <p:nvPr/>
        </p:nvSpPr>
        <p:spPr>
          <a:xfrm flipH="1">
            <a:off x="5625109" y="6312520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6"/>
          <p:cNvSpPr/>
          <p:nvPr/>
        </p:nvSpPr>
        <p:spPr>
          <a:xfrm>
            <a:off x="5969937" y="1705351"/>
            <a:ext cx="125712" cy="125784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81774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-36100" y="-27067"/>
            <a:ext cx="3212400" cy="688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9"/>
          <p:cNvSpPr/>
          <p:nvPr/>
        </p:nvSpPr>
        <p:spPr>
          <a:xfrm rot="5400000">
            <a:off x="2093315" y="-480225"/>
            <a:ext cx="3549352" cy="4482368"/>
          </a:xfrm>
          <a:custGeom>
            <a:avLst/>
            <a:gdLst/>
            <a:ahLst/>
            <a:cxnLst/>
            <a:rect l="l" t="t" r="r" b="b"/>
            <a:pathLst>
              <a:path w="61521" h="77693" extrusionOk="0">
                <a:moveTo>
                  <a:pt x="57418" y="1"/>
                </a:moveTo>
                <a:cubicBezTo>
                  <a:pt x="57418" y="1156"/>
                  <a:pt x="56506" y="2068"/>
                  <a:pt x="55381" y="2068"/>
                </a:cubicBezTo>
                <a:cubicBezTo>
                  <a:pt x="54226" y="2068"/>
                  <a:pt x="53314" y="1156"/>
                  <a:pt x="53314" y="31"/>
                </a:cubicBezTo>
                <a:lnTo>
                  <a:pt x="49211" y="31"/>
                </a:lnTo>
                <a:cubicBezTo>
                  <a:pt x="49272" y="1186"/>
                  <a:pt x="48329" y="2159"/>
                  <a:pt x="47174" y="2159"/>
                </a:cubicBezTo>
                <a:cubicBezTo>
                  <a:pt x="45989" y="2159"/>
                  <a:pt x="45077" y="1186"/>
                  <a:pt x="45107" y="31"/>
                </a:cubicBezTo>
                <a:lnTo>
                  <a:pt x="41004" y="31"/>
                </a:lnTo>
                <a:cubicBezTo>
                  <a:pt x="40973" y="1126"/>
                  <a:pt x="40062" y="2007"/>
                  <a:pt x="38967" y="2007"/>
                </a:cubicBezTo>
                <a:cubicBezTo>
                  <a:pt x="37873" y="2007"/>
                  <a:pt x="36961" y="1126"/>
                  <a:pt x="36900" y="31"/>
                </a:cubicBezTo>
                <a:lnTo>
                  <a:pt x="32797" y="31"/>
                </a:lnTo>
                <a:cubicBezTo>
                  <a:pt x="32797" y="1156"/>
                  <a:pt x="31885" y="2068"/>
                  <a:pt x="30761" y="2068"/>
                </a:cubicBezTo>
                <a:cubicBezTo>
                  <a:pt x="29636" y="2068"/>
                  <a:pt x="28694" y="1156"/>
                  <a:pt x="28694" y="31"/>
                </a:cubicBezTo>
                <a:lnTo>
                  <a:pt x="24621" y="31"/>
                </a:lnTo>
                <a:cubicBezTo>
                  <a:pt x="24621" y="1156"/>
                  <a:pt x="23678" y="2068"/>
                  <a:pt x="22554" y="2068"/>
                </a:cubicBezTo>
                <a:cubicBezTo>
                  <a:pt x="21429" y="2068"/>
                  <a:pt x="20517" y="1156"/>
                  <a:pt x="20517" y="31"/>
                </a:cubicBezTo>
                <a:lnTo>
                  <a:pt x="16414" y="31"/>
                </a:lnTo>
                <a:cubicBezTo>
                  <a:pt x="16444" y="1186"/>
                  <a:pt x="15532" y="2159"/>
                  <a:pt x="14347" y="2159"/>
                </a:cubicBezTo>
                <a:cubicBezTo>
                  <a:pt x="13192" y="2159"/>
                  <a:pt x="12250" y="1186"/>
                  <a:pt x="12310" y="31"/>
                </a:cubicBezTo>
                <a:lnTo>
                  <a:pt x="8207" y="31"/>
                </a:lnTo>
                <a:cubicBezTo>
                  <a:pt x="8268" y="1186"/>
                  <a:pt x="7325" y="2159"/>
                  <a:pt x="6140" y="2159"/>
                </a:cubicBezTo>
                <a:cubicBezTo>
                  <a:pt x="4985" y="2159"/>
                  <a:pt x="4043" y="1186"/>
                  <a:pt x="4103" y="31"/>
                </a:cubicBezTo>
                <a:lnTo>
                  <a:pt x="0" y="31"/>
                </a:lnTo>
                <a:lnTo>
                  <a:pt x="122" y="77692"/>
                </a:lnTo>
                <a:lnTo>
                  <a:pt x="61521" y="77692"/>
                </a:lnTo>
                <a:lnTo>
                  <a:pt x="6152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9"/>
          <p:cNvSpPr/>
          <p:nvPr/>
        </p:nvSpPr>
        <p:spPr>
          <a:xfrm rot="5400000">
            <a:off x="2093315" y="2855539"/>
            <a:ext cx="3549352" cy="4482368"/>
          </a:xfrm>
          <a:custGeom>
            <a:avLst/>
            <a:gdLst/>
            <a:ahLst/>
            <a:cxnLst/>
            <a:rect l="l" t="t" r="r" b="b"/>
            <a:pathLst>
              <a:path w="61521" h="77693" extrusionOk="0">
                <a:moveTo>
                  <a:pt x="57418" y="1"/>
                </a:moveTo>
                <a:cubicBezTo>
                  <a:pt x="57418" y="1156"/>
                  <a:pt x="56506" y="2068"/>
                  <a:pt x="55381" y="2068"/>
                </a:cubicBezTo>
                <a:cubicBezTo>
                  <a:pt x="54226" y="2068"/>
                  <a:pt x="53314" y="1156"/>
                  <a:pt x="53314" y="31"/>
                </a:cubicBezTo>
                <a:lnTo>
                  <a:pt x="49211" y="31"/>
                </a:lnTo>
                <a:cubicBezTo>
                  <a:pt x="49272" y="1186"/>
                  <a:pt x="48329" y="2159"/>
                  <a:pt x="47174" y="2159"/>
                </a:cubicBezTo>
                <a:cubicBezTo>
                  <a:pt x="45989" y="2159"/>
                  <a:pt x="45077" y="1186"/>
                  <a:pt x="45107" y="31"/>
                </a:cubicBezTo>
                <a:lnTo>
                  <a:pt x="41004" y="31"/>
                </a:lnTo>
                <a:cubicBezTo>
                  <a:pt x="40973" y="1126"/>
                  <a:pt x="40062" y="2007"/>
                  <a:pt x="38967" y="2007"/>
                </a:cubicBezTo>
                <a:cubicBezTo>
                  <a:pt x="37873" y="2007"/>
                  <a:pt x="36961" y="1126"/>
                  <a:pt x="36900" y="31"/>
                </a:cubicBezTo>
                <a:lnTo>
                  <a:pt x="32797" y="31"/>
                </a:lnTo>
                <a:cubicBezTo>
                  <a:pt x="32797" y="1156"/>
                  <a:pt x="31885" y="2068"/>
                  <a:pt x="30761" y="2068"/>
                </a:cubicBezTo>
                <a:cubicBezTo>
                  <a:pt x="29636" y="2068"/>
                  <a:pt x="28694" y="1156"/>
                  <a:pt x="28694" y="31"/>
                </a:cubicBezTo>
                <a:lnTo>
                  <a:pt x="24621" y="31"/>
                </a:lnTo>
                <a:cubicBezTo>
                  <a:pt x="24621" y="1156"/>
                  <a:pt x="23678" y="2068"/>
                  <a:pt x="22554" y="2068"/>
                </a:cubicBezTo>
                <a:cubicBezTo>
                  <a:pt x="21429" y="2068"/>
                  <a:pt x="20517" y="1156"/>
                  <a:pt x="20517" y="31"/>
                </a:cubicBezTo>
                <a:lnTo>
                  <a:pt x="16414" y="31"/>
                </a:lnTo>
                <a:cubicBezTo>
                  <a:pt x="16444" y="1186"/>
                  <a:pt x="15532" y="2159"/>
                  <a:pt x="14347" y="2159"/>
                </a:cubicBezTo>
                <a:cubicBezTo>
                  <a:pt x="13192" y="2159"/>
                  <a:pt x="12250" y="1186"/>
                  <a:pt x="12310" y="31"/>
                </a:cubicBezTo>
                <a:lnTo>
                  <a:pt x="8207" y="31"/>
                </a:lnTo>
                <a:cubicBezTo>
                  <a:pt x="8268" y="1186"/>
                  <a:pt x="7325" y="2159"/>
                  <a:pt x="6140" y="2159"/>
                </a:cubicBezTo>
                <a:cubicBezTo>
                  <a:pt x="4985" y="2159"/>
                  <a:pt x="4043" y="1186"/>
                  <a:pt x="4103" y="31"/>
                </a:cubicBezTo>
                <a:lnTo>
                  <a:pt x="0" y="31"/>
                </a:lnTo>
                <a:lnTo>
                  <a:pt x="122" y="77692"/>
                </a:lnTo>
                <a:lnTo>
                  <a:pt x="61521" y="77692"/>
                </a:lnTo>
                <a:lnTo>
                  <a:pt x="6152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9"/>
          <p:cNvSpPr/>
          <p:nvPr/>
        </p:nvSpPr>
        <p:spPr>
          <a:xfrm>
            <a:off x="4946973" y="6261685"/>
            <a:ext cx="193920" cy="163113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9"/>
          <p:cNvSpPr/>
          <p:nvPr/>
        </p:nvSpPr>
        <p:spPr>
          <a:xfrm>
            <a:off x="1199416" y="5778642"/>
            <a:ext cx="483069" cy="483069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9"/>
          <p:cNvSpPr/>
          <p:nvPr/>
        </p:nvSpPr>
        <p:spPr>
          <a:xfrm>
            <a:off x="2908509" y="539548"/>
            <a:ext cx="479719" cy="483177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9"/>
          <p:cNvSpPr/>
          <p:nvPr/>
        </p:nvSpPr>
        <p:spPr>
          <a:xfrm>
            <a:off x="3347220" y="5337434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9"/>
          <p:cNvSpPr/>
          <p:nvPr/>
        </p:nvSpPr>
        <p:spPr>
          <a:xfrm>
            <a:off x="579543" y="3771320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9"/>
          <p:cNvSpPr/>
          <p:nvPr/>
        </p:nvSpPr>
        <p:spPr>
          <a:xfrm>
            <a:off x="1199387" y="1674968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9"/>
          <p:cNvSpPr/>
          <p:nvPr/>
        </p:nvSpPr>
        <p:spPr>
          <a:xfrm>
            <a:off x="5073273" y="1351752"/>
            <a:ext cx="193920" cy="163113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9"/>
          <p:cNvSpPr/>
          <p:nvPr/>
        </p:nvSpPr>
        <p:spPr>
          <a:xfrm>
            <a:off x="5197254" y="3496467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9"/>
          <p:cNvSpPr txBox="1">
            <a:spLocks noGrp="1"/>
          </p:cNvSpPr>
          <p:nvPr>
            <p:ph type="title"/>
          </p:nvPr>
        </p:nvSpPr>
        <p:spPr>
          <a:xfrm>
            <a:off x="950967" y="2124100"/>
            <a:ext cx="43948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67">
                <a:solidFill>
                  <a:schemeClr val="accen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1" name="Google Shape;301;p9"/>
          <p:cNvSpPr txBox="1">
            <a:spLocks noGrp="1"/>
          </p:cNvSpPr>
          <p:nvPr>
            <p:ph type="subTitle" idx="1"/>
          </p:nvPr>
        </p:nvSpPr>
        <p:spPr>
          <a:xfrm>
            <a:off x="950967" y="4100500"/>
            <a:ext cx="4394800" cy="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2" name="Google Shape;302;p9"/>
          <p:cNvSpPr txBox="1">
            <a:spLocks noGrp="1"/>
          </p:cNvSpPr>
          <p:nvPr>
            <p:ph type="body" idx="2"/>
          </p:nvPr>
        </p:nvSpPr>
        <p:spPr>
          <a:xfrm>
            <a:off x="6725500" y="2173000"/>
            <a:ext cx="4485200" cy="2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513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461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3"/>
          <p:cNvGrpSpPr/>
          <p:nvPr/>
        </p:nvGrpSpPr>
        <p:grpSpPr>
          <a:xfrm>
            <a:off x="7609470" y="-1321887"/>
            <a:ext cx="6894804" cy="3485196"/>
            <a:chOff x="6326053" y="-447699"/>
            <a:chExt cx="4049415" cy="2046905"/>
          </a:xfrm>
        </p:grpSpPr>
        <p:sp>
          <p:nvSpPr>
            <p:cNvPr id="345" name="Google Shape;345;p13"/>
            <p:cNvSpPr/>
            <p:nvPr/>
          </p:nvSpPr>
          <p:spPr>
            <a:xfrm rot="1117109">
              <a:off x="9705664" y="1164810"/>
              <a:ext cx="255954" cy="350224"/>
            </a:xfrm>
            <a:custGeom>
              <a:avLst/>
              <a:gdLst/>
              <a:ahLst/>
              <a:cxnLst/>
              <a:rect l="l" t="t" r="r" b="b"/>
              <a:pathLst>
                <a:path w="4165" h="5699" extrusionOk="0">
                  <a:moveTo>
                    <a:pt x="4134" y="0"/>
                  </a:moveTo>
                  <a:lnTo>
                    <a:pt x="0" y="1794"/>
                  </a:lnTo>
                  <a:lnTo>
                    <a:pt x="3800" y="5623"/>
                  </a:lnTo>
                  <a:cubicBezTo>
                    <a:pt x="3841" y="5675"/>
                    <a:pt x="3897" y="5699"/>
                    <a:pt x="3952" y="5699"/>
                  </a:cubicBezTo>
                  <a:cubicBezTo>
                    <a:pt x="4059" y="5699"/>
                    <a:pt x="4164" y="5612"/>
                    <a:pt x="4164" y="5471"/>
                  </a:cubicBezTo>
                  <a:lnTo>
                    <a:pt x="4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3"/>
            <p:cNvSpPr/>
            <p:nvPr/>
          </p:nvSpPr>
          <p:spPr>
            <a:xfrm rot="1117109">
              <a:off x="9375544" y="1183677"/>
              <a:ext cx="269044" cy="343464"/>
            </a:xfrm>
            <a:custGeom>
              <a:avLst/>
              <a:gdLst/>
              <a:ahLst/>
              <a:cxnLst/>
              <a:rect l="l" t="t" r="r" b="b"/>
              <a:pathLst>
                <a:path w="4378" h="5589" extrusionOk="0">
                  <a:moveTo>
                    <a:pt x="4378" y="1"/>
                  </a:moveTo>
                  <a:lnTo>
                    <a:pt x="1" y="1156"/>
                  </a:lnTo>
                  <a:lnTo>
                    <a:pt x="3192" y="5503"/>
                  </a:lnTo>
                  <a:cubicBezTo>
                    <a:pt x="3228" y="5562"/>
                    <a:pt x="3287" y="5589"/>
                    <a:pt x="3347" y="5589"/>
                  </a:cubicBezTo>
                  <a:cubicBezTo>
                    <a:pt x="3441" y="5589"/>
                    <a:pt x="3539" y="5523"/>
                    <a:pt x="3557" y="5411"/>
                  </a:cubicBezTo>
                  <a:lnTo>
                    <a:pt x="43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3"/>
            <p:cNvSpPr/>
            <p:nvPr/>
          </p:nvSpPr>
          <p:spPr>
            <a:xfrm rot="1117109">
              <a:off x="9052631" y="1162144"/>
              <a:ext cx="272793" cy="338548"/>
            </a:xfrm>
            <a:custGeom>
              <a:avLst/>
              <a:gdLst/>
              <a:ahLst/>
              <a:cxnLst/>
              <a:rect l="l" t="t" r="r" b="b"/>
              <a:pathLst>
                <a:path w="4439" h="5509" extrusionOk="0">
                  <a:moveTo>
                    <a:pt x="4438" y="0"/>
                  </a:moveTo>
                  <a:lnTo>
                    <a:pt x="0" y="791"/>
                  </a:lnTo>
                  <a:lnTo>
                    <a:pt x="2827" y="5411"/>
                  </a:lnTo>
                  <a:cubicBezTo>
                    <a:pt x="2867" y="5476"/>
                    <a:pt x="2934" y="5508"/>
                    <a:pt x="3004" y="5508"/>
                  </a:cubicBezTo>
                  <a:cubicBezTo>
                    <a:pt x="3094" y="5508"/>
                    <a:pt x="3188" y="5454"/>
                    <a:pt x="3222" y="5350"/>
                  </a:cubicBezTo>
                  <a:lnTo>
                    <a:pt x="4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3"/>
            <p:cNvSpPr/>
            <p:nvPr/>
          </p:nvSpPr>
          <p:spPr>
            <a:xfrm rot="1117109">
              <a:off x="8734671" y="1110570"/>
              <a:ext cx="276541" cy="328900"/>
            </a:xfrm>
            <a:custGeom>
              <a:avLst/>
              <a:gdLst/>
              <a:ahLst/>
              <a:cxnLst/>
              <a:rect l="l" t="t" r="r" b="b"/>
              <a:pathLst>
                <a:path w="4500" h="5352" extrusionOk="0">
                  <a:moveTo>
                    <a:pt x="4499" y="0"/>
                  </a:moveTo>
                  <a:lnTo>
                    <a:pt x="1" y="396"/>
                  </a:lnTo>
                  <a:lnTo>
                    <a:pt x="2372" y="5228"/>
                  </a:lnTo>
                  <a:cubicBezTo>
                    <a:pt x="2413" y="5312"/>
                    <a:pt x="2487" y="5351"/>
                    <a:pt x="2561" y="5351"/>
                  </a:cubicBezTo>
                  <a:cubicBezTo>
                    <a:pt x="2647" y="5351"/>
                    <a:pt x="2734" y="5297"/>
                    <a:pt x="2767" y="5198"/>
                  </a:cubicBezTo>
                  <a:lnTo>
                    <a:pt x="44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3"/>
            <p:cNvSpPr/>
            <p:nvPr/>
          </p:nvSpPr>
          <p:spPr>
            <a:xfrm rot="1117109">
              <a:off x="8421162" y="1028328"/>
              <a:ext cx="276541" cy="318514"/>
            </a:xfrm>
            <a:custGeom>
              <a:avLst/>
              <a:gdLst/>
              <a:ahLst/>
              <a:cxnLst/>
              <a:rect l="l" t="t" r="r" b="b"/>
              <a:pathLst>
                <a:path w="4500" h="5183" extrusionOk="0">
                  <a:moveTo>
                    <a:pt x="4499" y="0"/>
                  </a:moveTo>
                  <a:lnTo>
                    <a:pt x="1" y="31"/>
                  </a:lnTo>
                  <a:lnTo>
                    <a:pt x="1977" y="5046"/>
                  </a:lnTo>
                  <a:cubicBezTo>
                    <a:pt x="2007" y="5137"/>
                    <a:pt x="2091" y="5183"/>
                    <a:pt x="2174" y="5183"/>
                  </a:cubicBezTo>
                  <a:cubicBezTo>
                    <a:pt x="2258" y="5183"/>
                    <a:pt x="2341" y="5137"/>
                    <a:pt x="2372" y="5046"/>
                  </a:cubicBezTo>
                  <a:lnTo>
                    <a:pt x="44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3"/>
            <p:cNvSpPr/>
            <p:nvPr/>
          </p:nvSpPr>
          <p:spPr>
            <a:xfrm rot="1117109">
              <a:off x="10017184" y="1130256"/>
              <a:ext cx="270335" cy="350839"/>
            </a:xfrm>
            <a:custGeom>
              <a:avLst/>
              <a:gdLst/>
              <a:ahLst/>
              <a:cxnLst/>
              <a:rect l="l" t="t" r="r" b="b"/>
              <a:pathLst>
                <a:path w="4399" h="5709" extrusionOk="0">
                  <a:moveTo>
                    <a:pt x="4043" y="1"/>
                  </a:moveTo>
                  <a:lnTo>
                    <a:pt x="0" y="2037"/>
                  </a:lnTo>
                  <a:lnTo>
                    <a:pt x="4012" y="5654"/>
                  </a:lnTo>
                  <a:cubicBezTo>
                    <a:pt x="4059" y="5692"/>
                    <a:pt x="4114" y="5709"/>
                    <a:pt x="4167" y="5709"/>
                  </a:cubicBezTo>
                  <a:cubicBezTo>
                    <a:pt x="4288" y="5709"/>
                    <a:pt x="4398" y="5620"/>
                    <a:pt x="4377" y="5472"/>
                  </a:cubicBezTo>
                  <a:lnTo>
                    <a:pt x="4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3"/>
            <p:cNvSpPr/>
            <p:nvPr/>
          </p:nvSpPr>
          <p:spPr>
            <a:xfrm rot="1117109">
              <a:off x="7284907" y="439911"/>
              <a:ext cx="269044" cy="341436"/>
            </a:xfrm>
            <a:custGeom>
              <a:avLst/>
              <a:gdLst/>
              <a:ahLst/>
              <a:cxnLst/>
              <a:rect l="l" t="t" r="r" b="b"/>
              <a:pathLst>
                <a:path w="4378" h="5556" extrusionOk="0">
                  <a:moveTo>
                    <a:pt x="1" y="0"/>
                  </a:moveTo>
                  <a:lnTo>
                    <a:pt x="639" y="5350"/>
                  </a:lnTo>
                  <a:cubicBezTo>
                    <a:pt x="658" y="5482"/>
                    <a:pt x="759" y="5556"/>
                    <a:pt x="862" y="5556"/>
                  </a:cubicBezTo>
                  <a:cubicBezTo>
                    <a:pt x="925" y="5556"/>
                    <a:pt x="988" y="5529"/>
                    <a:pt x="1034" y="5471"/>
                  </a:cubicBezTo>
                  <a:lnTo>
                    <a:pt x="4378" y="11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 rot="1117109">
              <a:off x="7045964" y="233763"/>
              <a:ext cx="259703" cy="345247"/>
            </a:xfrm>
            <a:custGeom>
              <a:avLst/>
              <a:gdLst/>
              <a:ahLst/>
              <a:cxnLst/>
              <a:rect l="l" t="t" r="r" b="b"/>
              <a:pathLst>
                <a:path w="4226" h="5618" extrusionOk="0">
                  <a:moveTo>
                    <a:pt x="1" y="0"/>
                  </a:moveTo>
                  <a:lnTo>
                    <a:pt x="31" y="5411"/>
                  </a:lnTo>
                  <a:cubicBezTo>
                    <a:pt x="31" y="5536"/>
                    <a:pt x="132" y="5618"/>
                    <a:pt x="244" y="5618"/>
                  </a:cubicBezTo>
                  <a:cubicBezTo>
                    <a:pt x="295" y="5618"/>
                    <a:pt x="348" y="5601"/>
                    <a:pt x="396" y="5563"/>
                  </a:cubicBezTo>
                  <a:lnTo>
                    <a:pt x="4226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 rot="1117109">
              <a:off x="8118112" y="918791"/>
              <a:ext cx="278385" cy="324414"/>
            </a:xfrm>
            <a:custGeom>
              <a:avLst/>
              <a:gdLst/>
              <a:ahLst/>
              <a:cxnLst/>
              <a:rect l="l" t="t" r="r" b="b"/>
              <a:pathLst>
                <a:path w="4530" h="5279" extrusionOk="0">
                  <a:moveTo>
                    <a:pt x="1" y="1"/>
                  </a:moveTo>
                  <a:lnTo>
                    <a:pt x="1703" y="5137"/>
                  </a:lnTo>
                  <a:cubicBezTo>
                    <a:pt x="1735" y="5233"/>
                    <a:pt x="1816" y="5278"/>
                    <a:pt x="1900" y="5278"/>
                  </a:cubicBezTo>
                  <a:cubicBezTo>
                    <a:pt x="1976" y="5278"/>
                    <a:pt x="2055" y="5240"/>
                    <a:pt x="2098" y="5168"/>
                  </a:cubicBezTo>
                  <a:lnTo>
                    <a:pt x="4530" y="2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3"/>
            <p:cNvSpPr/>
            <p:nvPr/>
          </p:nvSpPr>
          <p:spPr>
            <a:xfrm rot="1117109">
              <a:off x="6796325" y="12158"/>
              <a:ext cx="274022" cy="346107"/>
            </a:xfrm>
            <a:custGeom>
              <a:avLst/>
              <a:gdLst/>
              <a:ahLst/>
              <a:cxnLst/>
              <a:rect l="l" t="t" r="r" b="b"/>
              <a:pathLst>
                <a:path w="4459" h="5632" extrusionOk="0">
                  <a:moveTo>
                    <a:pt x="416" y="0"/>
                  </a:moveTo>
                  <a:lnTo>
                    <a:pt x="21" y="5410"/>
                  </a:lnTo>
                  <a:cubicBezTo>
                    <a:pt x="0" y="5535"/>
                    <a:pt x="107" y="5631"/>
                    <a:pt x="226" y="5631"/>
                  </a:cubicBezTo>
                  <a:cubicBezTo>
                    <a:pt x="280" y="5631"/>
                    <a:pt x="338" y="5611"/>
                    <a:pt x="386" y="5562"/>
                  </a:cubicBezTo>
                  <a:lnTo>
                    <a:pt x="4459" y="1945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3"/>
            <p:cNvSpPr/>
            <p:nvPr/>
          </p:nvSpPr>
          <p:spPr>
            <a:xfrm rot="1117109">
              <a:off x="7838442" y="781014"/>
              <a:ext cx="276541" cy="329392"/>
            </a:xfrm>
            <a:custGeom>
              <a:avLst/>
              <a:gdLst/>
              <a:ahLst/>
              <a:cxnLst/>
              <a:rect l="l" t="t" r="r" b="b"/>
              <a:pathLst>
                <a:path w="4500" h="5360" extrusionOk="0">
                  <a:moveTo>
                    <a:pt x="0" y="1"/>
                  </a:moveTo>
                  <a:lnTo>
                    <a:pt x="1368" y="5229"/>
                  </a:lnTo>
                  <a:cubicBezTo>
                    <a:pt x="1402" y="5312"/>
                    <a:pt x="1490" y="5359"/>
                    <a:pt x="1578" y="5359"/>
                  </a:cubicBezTo>
                  <a:cubicBezTo>
                    <a:pt x="1650" y="5359"/>
                    <a:pt x="1722" y="5328"/>
                    <a:pt x="1763" y="5259"/>
                  </a:cubicBezTo>
                  <a:lnTo>
                    <a:pt x="4499" y="5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3"/>
            <p:cNvSpPr/>
            <p:nvPr/>
          </p:nvSpPr>
          <p:spPr>
            <a:xfrm rot="1117109">
              <a:off x="6545940" y="-256574"/>
              <a:ext cx="303642" cy="340760"/>
            </a:xfrm>
            <a:custGeom>
              <a:avLst/>
              <a:gdLst/>
              <a:ahLst/>
              <a:cxnLst/>
              <a:rect l="l" t="t" r="r" b="b"/>
              <a:pathLst>
                <a:path w="4941" h="5545" extrusionOk="0">
                  <a:moveTo>
                    <a:pt x="1171" y="0"/>
                  </a:moveTo>
                  <a:lnTo>
                    <a:pt x="47" y="5259"/>
                  </a:lnTo>
                  <a:cubicBezTo>
                    <a:pt x="1" y="5419"/>
                    <a:pt x="111" y="5545"/>
                    <a:pt x="246" y="5545"/>
                  </a:cubicBezTo>
                  <a:cubicBezTo>
                    <a:pt x="290" y="5545"/>
                    <a:pt x="336" y="5532"/>
                    <a:pt x="381" y="5502"/>
                  </a:cubicBezTo>
                  <a:lnTo>
                    <a:pt x="4940" y="2493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3"/>
            <p:cNvSpPr/>
            <p:nvPr/>
          </p:nvSpPr>
          <p:spPr>
            <a:xfrm rot="1117109">
              <a:off x="7562010" y="626367"/>
              <a:ext cx="272793" cy="336643"/>
            </a:xfrm>
            <a:custGeom>
              <a:avLst/>
              <a:gdLst/>
              <a:ahLst/>
              <a:cxnLst/>
              <a:rect l="l" t="t" r="r" b="b"/>
              <a:pathLst>
                <a:path w="4439" h="5478" extrusionOk="0">
                  <a:moveTo>
                    <a:pt x="1" y="1"/>
                  </a:moveTo>
                  <a:lnTo>
                    <a:pt x="1004" y="5320"/>
                  </a:lnTo>
                  <a:cubicBezTo>
                    <a:pt x="1021" y="5423"/>
                    <a:pt x="1117" y="5478"/>
                    <a:pt x="1213" y="5478"/>
                  </a:cubicBezTo>
                  <a:cubicBezTo>
                    <a:pt x="1286" y="5478"/>
                    <a:pt x="1360" y="5446"/>
                    <a:pt x="1399" y="5381"/>
                  </a:cubicBezTo>
                  <a:lnTo>
                    <a:pt x="4439" y="8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3"/>
            <p:cNvSpPr/>
            <p:nvPr/>
          </p:nvSpPr>
          <p:spPr>
            <a:xfrm rot="1117109">
              <a:off x="6351120" y="169452"/>
              <a:ext cx="3999280" cy="812602"/>
            </a:xfrm>
            <a:custGeom>
              <a:avLst/>
              <a:gdLst/>
              <a:ahLst/>
              <a:cxnLst/>
              <a:rect l="l" t="t" r="r" b="b"/>
              <a:pathLst>
                <a:path w="65078" h="13223" fill="none" extrusionOk="0">
                  <a:moveTo>
                    <a:pt x="0" y="0"/>
                  </a:moveTo>
                  <a:cubicBezTo>
                    <a:pt x="6323" y="6292"/>
                    <a:pt x="18329" y="11095"/>
                    <a:pt x="32372" y="12189"/>
                  </a:cubicBezTo>
                  <a:cubicBezTo>
                    <a:pt x="45685" y="13222"/>
                    <a:pt x="57722" y="10639"/>
                    <a:pt x="65077" y="5867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9" name="Google Shape;359;p1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5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2"/>
          </p:nvPr>
        </p:nvSpPr>
        <p:spPr>
          <a:xfrm>
            <a:off x="2688600" y="2379984"/>
            <a:ext cx="3088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533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1"/>
          </p:nvPr>
        </p:nvSpPr>
        <p:spPr>
          <a:xfrm>
            <a:off x="2688600" y="2867284"/>
            <a:ext cx="29060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title" idx="3"/>
          </p:nvPr>
        </p:nvSpPr>
        <p:spPr>
          <a:xfrm>
            <a:off x="7615933" y="2379984"/>
            <a:ext cx="3088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4"/>
          </p:nvPr>
        </p:nvSpPr>
        <p:spPr>
          <a:xfrm>
            <a:off x="7615933" y="2867284"/>
            <a:ext cx="29060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5"/>
          </p:nvPr>
        </p:nvSpPr>
        <p:spPr>
          <a:xfrm>
            <a:off x="2688600" y="4329284"/>
            <a:ext cx="3088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6"/>
          </p:nvPr>
        </p:nvSpPr>
        <p:spPr>
          <a:xfrm>
            <a:off x="2688600" y="4816584"/>
            <a:ext cx="29060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7"/>
          </p:nvPr>
        </p:nvSpPr>
        <p:spPr>
          <a:xfrm>
            <a:off x="7615933" y="4329284"/>
            <a:ext cx="3088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8"/>
          </p:nvPr>
        </p:nvSpPr>
        <p:spPr>
          <a:xfrm>
            <a:off x="7615933" y="4816584"/>
            <a:ext cx="29060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3"/>
          <p:cNvSpPr/>
          <p:nvPr/>
        </p:nvSpPr>
        <p:spPr>
          <a:xfrm>
            <a:off x="3370242" y="1472766"/>
            <a:ext cx="130137" cy="109463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3"/>
          <p:cNvSpPr/>
          <p:nvPr/>
        </p:nvSpPr>
        <p:spPr>
          <a:xfrm>
            <a:off x="531564" y="2163316"/>
            <a:ext cx="324181" cy="324181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3"/>
          <p:cNvSpPr/>
          <p:nvPr/>
        </p:nvSpPr>
        <p:spPr>
          <a:xfrm flipH="1">
            <a:off x="531577" y="5094632"/>
            <a:ext cx="187433" cy="187325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3"/>
          <p:cNvSpPr/>
          <p:nvPr/>
        </p:nvSpPr>
        <p:spPr>
          <a:xfrm flipH="1">
            <a:off x="6015443" y="2694887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3"/>
          <p:cNvSpPr/>
          <p:nvPr/>
        </p:nvSpPr>
        <p:spPr>
          <a:xfrm flipH="1">
            <a:off x="5936360" y="5446504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3"/>
          <p:cNvSpPr/>
          <p:nvPr/>
        </p:nvSpPr>
        <p:spPr>
          <a:xfrm flipH="1">
            <a:off x="11264444" y="2855932"/>
            <a:ext cx="187433" cy="187325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3"/>
          <p:cNvSpPr/>
          <p:nvPr/>
        </p:nvSpPr>
        <p:spPr>
          <a:xfrm flipH="1">
            <a:off x="10835944" y="4701366"/>
            <a:ext cx="187433" cy="187325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3"/>
          <p:cNvSpPr/>
          <p:nvPr/>
        </p:nvSpPr>
        <p:spPr>
          <a:xfrm>
            <a:off x="8249631" y="6164516"/>
            <a:ext cx="324181" cy="324181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3"/>
          <p:cNvSpPr/>
          <p:nvPr/>
        </p:nvSpPr>
        <p:spPr>
          <a:xfrm flipH="1">
            <a:off x="2445644" y="6164499"/>
            <a:ext cx="187433" cy="187325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3"/>
          <p:cNvSpPr/>
          <p:nvPr/>
        </p:nvSpPr>
        <p:spPr>
          <a:xfrm flipH="1">
            <a:off x="8062210" y="1192566"/>
            <a:ext cx="187433" cy="187325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60245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/>
          <p:nvPr/>
        </p:nvSpPr>
        <p:spPr>
          <a:xfrm>
            <a:off x="10388673" y="6324152"/>
            <a:ext cx="193920" cy="163113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4"/>
          <p:cNvSpPr/>
          <p:nvPr/>
        </p:nvSpPr>
        <p:spPr>
          <a:xfrm>
            <a:off x="354877" y="2822829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4"/>
          <p:cNvSpPr/>
          <p:nvPr/>
        </p:nvSpPr>
        <p:spPr>
          <a:xfrm>
            <a:off x="9997316" y="3429008"/>
            <a:ext cx="483069" cy="483069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14"/>
          <p:cNvSpPr/>
          <p:nvPr/>
        </p:nvSpPr>
        <p:spPr>
          <a:xfrm>
            <a:off x="8265542" y="1108048"/>
            <a:ext cx="479719" cy="483177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14"/>
          <p:cNvSpPr/>
          <p:nvPr/>
        </p:nvSpPr>
        <p:spPr>
          <a:xfrm>
            <a:off x="819320" y="4808201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14"/>
          <p:cNvSpPr/>
          <p:nvPr/>
        </p:nvSpPr>
        <p:spPr>
          <a:xfrm>
            <a:off x="438006" y="1108026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14"/>
          <p:cNvSpPr/>
          <p:nvPr/>
        </p:nvSpPr>
        <p:spPr>
          <a:xfrm>
            <a:off x="8265520" y="5996168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14"/>
          <p:cNvSpPr/>
          <p:nvPr/>
        </p:nvSpPr>
        <p:spPr>
          <a:xfrm>
            <a:off x="5705409" y="6424487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14"/>
          <p:cNvSpPr/>
          <p:nvPr/>
        </p:nvSpPr>
        <p:spPr>
          <a:xfrm>
            <a:off x="9906808" y="593367"/>
            <a:ext cx="1281781" cy="1150757"/>
          </a:xfrm>
          <a:custGeom>
            <a:avLst/>
            <a:gdLst/>
            <a:ahLst/>
            <a:cxnLst/>
            <a:rect l="l" t="t" r="r" b="b"/>
            <a:pathLst>
              <a:path w="12506" h="11228" extrusionOk="0">
                <a:moveTo>
                  <a:pt x="5599" y="1"/>
                </a:moveTo>
                <a:cubicBezTo>
                  <a:pt x="4605" y="1"/>
                  <a:pt x="3571" y="279"/>
                  <a:pt x="2584" y="907"/>
                </a:cubicBezTo>
                <a:cubicBezTo>
                  <a:pt x="2250" y="1150"/>
                  <a:pt x="1915" y="1393"/>
                  <a:pt x="1642" y="1697"/>
                </a:cubicBezTo>
                <a:cubicBezTo>
                  <a:pt x="1156" y="2184"/>
                  <a:pt x="760" y="2731"/>
                  <a:pt x="487" y="3339"/>
                </a:cubicBezTo>
                <a:cubicBezTo>
                  <a:pt x="213" y="4007"/>
                  <a:pt x="61" y="4676"/>
                  <a:pt x="31" y="5375"/>
                </a:cubicBezTo>
                <a:cubicBezTo>
                  <a:pt x="0" y="5922"/>
                  <a:pt x="61" y="6439"/>
                  <a:pt x="183" y="6956"/>
                </a:cubicBezTo>
                <a:cubicBezTo>
                  <a:pt x="859" y="9680"/>
                  <a:pt x="3241" y="11228"/>
                  <a:pt x="5660" y="11228"/>
                </a:cubicBezTo>
                <a:cubicBezTo>
                  <a:pt x="7262" y="11228"/>
                  <a:pt x="8881" y="10549"/>
                  <a:pt x="10031" y="9083"/>
                </a:cubicBezTo>
                <a:cubicBezTo>
                  <a:pt x="10305" y="8719"/>
                  <a:pt x="10517" y="8354"/>
                  <a:pt x="10700" y="7928"/>
                </a:cubicBezTo>
                <a:cubicBezTo>
                  <a:pt x="10700" y="7928"/>
                  <a:pt x="10730" y="7898"/>
                  <a:pt x="10730" y="7898"/>
                </a:cubicBezTo>
                <a:cubicBezTo>
                  <a:pt x="12505" y="3893"/>
                  <a:pt x="9321" y="1"/>
                  <a:pt x="55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14"/>
          <p:cNvSpPr/>
          <p:nvPr/>
        </p:nvSpPr>
        <p:spPr>
          <a:xfrm>
            <a:off x="9906809" y="1144252"/>
            <a:ext cx="392652" cy="257557"/>
          </a:xfrm>
          <a:custGeom>
            <a:avLst/>
            <a:gdLst/>
            <a:ahLst/>
            <a:cxnLst/>
            <a:rect l="l" t="t" r="r" b="b"/>
            <a:pathLst>
              <a:path w="3831" h="2513" extrusionOk="0">
                <a:moveTo>
                  <a:pt x="0" y="0"/>
                </a:moveTo>
                <a:cubicBezTo>
                  <a:pt x="0" y="517"/>
                  <a:pt x="31" y="1064"/>
                  <a:pt x="183" y="1581"/>
                </a:cubicBezTo>
                <a:cubicBezTo>
                  <a:pt x="1502" y="2162"/>
                  <a:pt x="2689" y="2513"/>
                  <a:pt x="3285" y="2513"/>
                </a:cubicBezTo>
                <a:cubicBezTo>
                  <a:pt x="3500" y="2513"/>
                  <a:pt x="3638" y="2467"/>
                  <a:pt x="3678" y="2371"/>
                </a:cubicBezTo>
                <a:cubicBezTo>
                  <a:pt x="3830" y="2037"/>
                  <a:pt x="2432" y="1064"/>
                  <a:pt x="578" y="243"/>
                </a:cubicBezTo>
                <a:cubicBezTo>
                  <a:pt x="396" y="152"/>
                  <a:pt x="183" y="61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14"/>
          <p:cNvSpPr/>
          <p:nvPr/>
        </p:nvSpPr>
        <p:spPr>
          <a:xfrm>
            <a:off x="10486294" y="1244180"/>
            <a:ext cx="517181" cy="280208"/>
          </a:xfrm>
          <a:custGeom>
            <a:avLst/>
            <a:gdLst/>
            <a:ahLst/>
            <a:cxnLst/>
            <a:rect l="l" t="t" r="r" b="b"/>
            <a:pathLst>
              <a:path w="5046" h="2734" extrusionOk="0">
                <a:moveTo>
                  <a:pt x="521" y="0"/>
                </a:moveTo>
                <a:cubicBezTo>
                  <a:pt x="325" y="0"/>
                  <a:pt x="196" y="39"/>
                  <a:pt x="152" y="119"/>
                </a:cubicBezTo>
                <a:cubicBezTo>
                  <a:pt x="0" y="484"/>
                  <a:pt x="1429" y="1457"/>
                  <a:pt x="3283" y="2277"/>
                </a:cubicBezTo>
                <a:cubicBezTo>
                  <a:pt x="3648" y="2460"/>
                  <a:pt x="4012" y="2581"/>
                  <a:pt x="4347" y="2733"/>
                </a:cubicBezTo>
                <a:cubicBezTo>
                  <a:pt x="4620" y="2369"/>
                  <a:pt x="4863" y="2004"/>
                  <a:pt x="5046" y="1578"/>
                </a:cubicBezTo>
                <a:cubicBezTo>
                  <a:pt x="4681" y="1366"/>
                  <a:pt x="4255" y="1183"/>
                  <a:pt x="3830" y="1001"/>
                </a:cubicBezTo>
                <a:cubicBezTo>
                  <a:pt x="2423" y="378"/>
                  <a:pt x="1139" y="0"/>
                  <a:pt x="5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>
            <a:off x="10071922" y="686224"/>
            <a:ext cx="620084" cy="305625"/>
          </a:xfrm>
          <a:custGeom>
            <a:avLst/>
            <a:gdLst/>
            <a:ahLst/>
            <a:cxnLst/>
            <a:rect l="l" t="t" r="r" b="b"/>
            <a:pathLst>
              <a:path w="6050" h="2982" extrusionOk="0">
                <a:moveTo>
                  <a:pt x="973" y="1"/>
                </a:moveTo>
                <a:cubicBezTo>
                  <a:pt x="608" y="244"/>
                  <a:pt x="304" y="487"/>
                  <a:pt x="0" y="791"/>
                </a:cubicBezTo>
                <a:cubicBezTo>
                  <a:pt x="700" y="1247"/>
                  <a:pt x="1459" y="1642"/>
                  <a:pt x="2219" y="1977"/>
                </a:cubicBezTo>
                <a:cubicBezTo>
                  <a:pt x="3636" y="2616"/>
                  <a:pt x="4914" y="2981"/>
                  <a:pt x="5527" y="2981"/>
                </a:cubicBezTo>
                <a:cubicBezTo>
                  <a:pt x="5730" y="2981"/>
                  <a:pt x="5859" y="2941"/>
                  <a:pt x="5897" y="2858"/>
                </a:cubicBezTo>
                <a:cubicBezTo>
                  <a:pt x="6049" y="2493"/>
                  <a:pt x="4651" y="1551"/>
                  <a:pt x="2797" y="700"/>
                </a:cubicBezTo>
                <a:cubicBezTo>
                  <a:pt x="2189" y="457"/>
                  <a:pt x="1581" y="214"/>
                  <a:pt x="9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>
            <a:off x="9342901" y="614890"/>
            <a:ext cx="2240095" cy="1017213"/>
          </a:xfrm>
          <a:custGeom>
            <a:avLst/>
            <a:gdLst/>
            <a:ahLst/>
            <a:cxnLst/>
            <a:rect l="l" t="t" r="r" b="b"/>
            <a:pathLst>
              <a:path w="21856" h="9925" extrusionOk="0">
                <a:moveTo>
                  <a:pt x="758" y="0"/>
                </a:moveTo>
                <a:cubicBezTo>
                  <a:pt x="350" y="0"/>
                  <a:pt x="287" y="141"/>
                  <a:pt x="244" y="241"/>
                </a:cubicBezTo>
                <a:cubicBezTo>
                  <a:pt x="153" y="423"/>
                  <a:pt x="1" y="758"/>
                  <a:pt x="3101" y="2521"/>
                </a:cubicBezTo>
                <a:cubicBezTo>
                  <a:pt x="3861" y="2946"/>
                  <a:pt x="4743" y="3402"/>
                  <a:pt x="5715" y="3888"/>
                </a:cubicBezTo>
                <a:cubicBezTo>
                  <a:pt x="5746" y="3737"/>
                  <a:pt x="5806" y="3615"/>
                  <a:pt x="5837" y="3493"/>
                </a:cubicBezTo>
                <a:cubicBezTo>
                  <a:pt x="2736" y="1943"/>
                  <a:pt x="943" y="788"/>
                  <a:pt x="670" y="393"/>
                </a:cubicBezTo>
                <a:cubicBezTo>
                  <a:pt x="701" y="387"/>
                  <a:pt x="738" y="385"/>
                  <a:pt x="783" y="385"/>
                </a:cubicBezTo>
                <a:cubicBezTo>
                  <a:pt x="1704" y="385"/>
                  <a:pt x="5509" y="1581"/>
                  <a:pt x="11278" y="4132"/>
                </a:cubicBezTo>
                <a:cubicBezTo>
                  <a:pt x="17326" y="6806"/>
                  <a:pt x="20822" y="8904"/>
                  <a:pt x="21187" y="9481"/>
                </a:cubicBezTo>
                <a:cubicBezTo>
                  <a:pt x="21160" y="9485"/>
                  <a:pt x="21129" y="9487"/>
                  <a:pt x="21093" y="9487"/>
                </a:cubicBezTo>
                <a:cubicBezTo>
                  <a:pt x="20518" y="9487"/>
                  <a:pt x="18770" y="9022"/>
                  <a:pt x="16080" y="7992"/>
                </a:cubicBezTo>
                <a:cubicBezTo>
                  <a:pt x="16019" y="8144"/>
                  <a:pt x="15959" y="8265"/>
                  <a:pt x="15867" y="8387"/>
                </a:cubicBezTo>
                <a:cubicBezTo>
                  <a:pt x="16627" y="8661"/>
                  <a:pt x="17326" y="8904"/>
                  <a:pt x="17965" y="9147"/>
                </a:cubicBezTo>
                <a:cubicBezTo>
                  <a:pt x="19772" y="9749"/>
                  <a:pt x="20663" y="9924"/>
                  <a:pt x="21116" y="9924"/>
                </a:cubicBezTo>
                <a:cubicBezTo>
                  <a:pt x="21508" y="9924"/>
                  <a:pt x="21570" y="9793"/>
                  <a:pt x="21612" y="9694"/>
                </a:cubicBezTo>
                <a:cubicBezTo>
                  <a:pt x="21703" y="9481"/>
                  <a:pt x="21855" y="9117"/>
                  <a:pt x="18755" y="7384"/>
                </a:cubicBezTo>
                <a:cubicBezTo>
                  <a:pt x="16840" y="6320"/>
                  <a:pt x="14256" y="5044"/>
                  <a:pt x="11460" y="3797"/>
                </a:cubicBezTo>
                <a:cubicBezTo>
                  <a:pt x="8633" y="2551"/>
                  <a:pt x="5958" y="1487"/>
                  <a:pt x="3892" y="788"/>
                </a:cubicBezTo>
                <a:cubicBezTo>
                  <a:pt x="2107" y="177"/>
                  <a:pt x="1216" y="0"/>
                  <a:pt x="7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1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5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27">
                <a:solidFill>
                  <a:schemeClr val="accen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4"/>
          <p:cNvSpPr txBox="1">
            <a:spLocks noGrp="1"/>
          </p:cNvSpPr>
          <p:nvPr>
            <p:ph type="body" idx="1"/>
          </p:nvPr>
        </p:nvSpPr>
        <p:spPr>
          <a:xfrm>
            <a:off x="950967" y="1744133"/>
            <a:ext cx="10290000" cy="4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 sz="1600">
                <a:solidFill>
                  <a:schemeClr val="dk1"/>
                </a:solidFill>
              </a:defRPr>
            </a:lvl1pPr>
            <a:lvl2pPr marL="1219170" lvl="1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Lato"/>
              <a:buChar char="●"/>
              <a:defRPr sz="1600">
                <a:solidFill>
                  <a:schemeClr val="dk1"/>
                </a:solidFill>
              </a:defRPr>
            </a:lvl2pPr>
            <a:lvl3pPr marL="1828754" lvl="2" indent="-389457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3pPr>
            <a:lvl4pPr marL="2438339" lvl="3" indent="-389457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>
                <a:solidFill>
                  <a:schemeClr val="dk1"/>
                </a:solidFill>
              </a:defRPr>
            </a:lvl4pPr>
            <a:lvl5pPr marL="3047924" lvl="4" indent="-389457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lphaLcPeriod"/>
              <a:defRPr>
                <a:solidFill>
                  <a:schemeClr val="dk1"/>
                </a:solidFill>
              </a:defRPr>
            </a:lvl5pPr>
            <a:lvl6pPr marL="3657509" lvl="5" indent="-389457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6pPr>
            <a:lvl7pPr marL="4267093" lvl="6" indent="-389457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>
                <a:solidFill>
                  <a:schemeClr val="dk1"/>
                </a:solidFill>
              </a:defRPr>
            </a:lvl7pPr>
            <a:lvl8pPr marL="4876678" lvl="7" indent="-389457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lphaLcPeriod"/>
              <a:defRPr>
                <a:solidFill>
                  <a:schemeClr val="dk1"/>
                </a:solidFill>
              </a:defRPr>
            </a:lvl8pPr>
            <a:lvl9pPr marL="5486263" lvl="8" indent="-389457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9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BB9568-BB86-48F4-A7F3-402489554A41}" type="datetime1">
              <a:rPr lang="es-ES" noProof="0" smtClean="0"/>
              <a:t>29/11/2021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"/>
          <p:cNvSpPr/>
          <p:nvPr/>
        </p:nvSpPr>
        <p:spPr>
          <a:xfrm>
            <a:off x="579140" y="5647318"/>
            <a:ext cx="193920" cy="163113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15"/>
          <p:cNvSpPr/>
          <p:nvPr/>
        </p:nvSpPr>
        <p:spPr>
          <a:xfrm>
            <a:off x="10369609" y="6138653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5"/>
          <p:cNvSpPr/>
          <p:nvPr/>
        </p:nvSpPr>
        <p:spPr>
          <a:xfrm>
            <a:off x="905377" y="2579163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5"/>
          <p:cNvSpPr/>
          <p:nvPr/>
        </p:nvSpPr>
        <p:spPr>
          <a:xfrm>
            <a:off x="3120683" y="5060908"/>
            <a:ext cx="483069" cy="483069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15"/>
          <p:cNvSpPr/>
          <p:nvPr/>
        </p:nvSpPr>
        <p:spPr>
          <a:xfrm>
            <a:off x="9876075" y="719348"/>
            <a:ext cx="479719" cy="483177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15"/>
          <p:cNvSpPr/>
          <p:nvPr/>
        </p:nvSpPr>
        <p:spPr>
          <a:xfrm>
            <a:off x="1260354" y="4835268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15"/>
          <p:cNvSpPr/>
          <p:nvPr/>
        </p:nvSpPr>
        <p:spPr>
          <a:xfrm>
            <a:off x="8929720" y="3834832"/>
            <a:ext cx="187433" cy="187325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15"/>
          <p:cNvSpPr/>
          <p:nvPr/>
        </p:nvSpPr>
        <p:spPr>
          <a:xfrm>
            <a:off x="3495106" y="1628310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15"/>
          <p:cNvSpPr/>
          <p:nvPr/>
        </p:nvSpPr>
        <p:spPr>
          <a:xfrm>
            <a:off x="7867354" y="5543968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5"/>
          <p:cNvSpPr/>
          <p:nvPr/>
        </p:nvSpPr>
        <p:spPr>
          <a:xfrm>
            <a:off x="5498509" y="1137887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5"/>
          <p:cNvSpPr/>
          <p:nvPr/>
        </p:nvSpPr>
        <p:spPr>
          <a:xfrm>
            <a:off x="5064676" y="6299687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5"/>
          <p:cNvSpPr/>
          <p:nvPr/>
        </p:nvSpPr>
        <p:spPr>
          <a:xfrm rot="-4018680" flipH="1">
            <a:off x="-125779" y="686768"/>
            <a:ext cx="2056268" cy="2228463"/>
          </a:xfrm>
          <a:custGeom>
            <a:avLst/>
            <a:gdLst/>
            <a:ahLst/>
            <a:cxnLst/>
            <a:rect l="l" t="t" r="r" b="b"/>
            <a:pathLst>
              <a:path w="16324" h="17691" extrusionOk="0">
                <a:moveTo>
                  <a:pt x="1" y="17691"/>
                </a:moveTo>
                <a:lnTo>
                  <a:pt x="92" y="16566"/>
                </a:lnTo>
                <a:cubicBezTo>
                  <a:pt x="426" y="11399"/>
                  <a:pt x="3071" y="6657"/>
                  <a:pt x="7326" y="3648"/>
                </a:cubicBezTo>
                <a:lnTo>
                  <a:pt x="12524" y="0"/>
                </a:lnTo>
                <a:lnTo>
                  <a:pt x="16323" y="4347"/>
                </a:lnTo>
                <a:lnTo>
                  <a:pt x="9819" y="7022"/>
                </a:lnTo>
                <a:cubicBezTo>
                  <a:pt x="5138" y="8967"/>
                  <a:pt x="1551" y="12888"/>
                  <a:pt x="1" y="1769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5"/>
          <p:cNvSpPr/>
          <p:nvPr/>
        </p:nvSpPr>
        <p:spPr>
          <a:xfrm rot="-4018680" flipH="1">
            <a:off x="1727039" y="912071"/>
            <a:ext cx="601236" cy="612699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5"/>
          <p:cNvSpPr/>
          <p:nvPr/>
        </p:nvSpPr>
        <p:spPr>
          <a:xfrm>
            <a:off x="8054676" y="1815720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15"/>
          <p:cNvSpPr/>
          <p:nvPr/>
        </p:nvSpPr>
        <p:spPr>
          <a:xfrm>
            <a:off x="11347154" y="2565984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15"/>
          <p:cNvSpPr txBox="1">
            <a:spLocks noGrp="1"/>
          </p:cNvSpPr>
          <p:nvPr>
            <p:ph type="title"/>
          </p:nvPr>
        </p:nvSpPr>
        <p:spPr>
          <a:xfrm>
            <a:off x="5170200" y="4142400"/>
            <a:ext cx="5185600" cy="8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solidFill>
                  <a:schemeClr val="accen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subTitle" idx="1"/>
          </p:nvPr>
        </p:nvSpPr>
        <p:spPr>
          <a:xfrm>
            <a:off x="1749400" y="2481733"/>
            <a:ext cx="8693200" cy="1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467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0255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5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27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9"/>
          <p:cNvSpPr/>
          <p:nvPr/>
        </p:nvSpPr>
        <p:spPr>
          <a:xfrm rot="10800000" flipH="1">
            <a:off x="351577" y="6312660"/>
            <a:ext cx="193920" cy="163113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19"/>
          <p:cNvSpPr/>
          <p:nvPr/>
        </p:nvSpPr>
        <p:spPr>
          <a:xfrm rot="10800000" flipH="1">
            <a:off x="10919515" y="494660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19"/>
          <p:cNvSpPr/>
          <p:nvPr/>
        </p:nvSpPr>
        <p:spPr>
          <a:xfrm rot="10800000" flipH="1">
            <a:off x="8483149" y="6313684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19"/>
          <p:cNvSpPr/>
          <p:nvPr/>
        </p:nvSpPr>
        <p:spPr>
          <a:xfrm rot="10800000" flipH="1">
            <a:off x="6955413" y="1987700"/>
            <a:ext cx="479719" cy="483177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19"/>
          <p:cNvSpPr/>
          <p:nvPr/>
        </p:nvSpPr>
        <p:spPr>
          <a:xfrm rot="10800000" flipH="1">
            <a:off x="351558" y="468306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19"/>
          <p:cNvSpPr/>
          <p:nvPr/>
        </p:nvSpPr>
        <p:spPr>
          <a:xfrm rot="10800000" flipH="1">
            <a:off x="7984257" y="1137473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19"/>
          <p:cNvSpPr/>
          <p:nvPr/>
        </p:nvSpPr>
        <p:spPr>
          <a:xfrm rot="10800000" flipH="1">
            <a:off x="5247581" y="6313676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19"/>
          <p:cNvSpPr/>
          <p:nvPr/>
        </p:nvSpPr>
        <p:spPr>
          <a:xfrm rot="10800000" flipH="1">
            <a:off x="11464058" y="4115457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19"/>
          <p:cNvSpPr/>
          <p:nvPr/>
        </p:nvSpPr>
        <p:spPr>
          <a:xfrm rot="10800000" flipH="1">
            <a:off x="11464058" y="1846173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47410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5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27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21"/>
          <p:cNvSpPr/>
          <p:nvPr/>
        </p:nvSpPr>
        <p:spPr>
          <a:xfrm rot="10800000">
            <a:off x="11240964" y="909709"/>
            <a:ext cx="193920" cy="163113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1"/>
          <p:cNvSpPr/>
          <p:nvPr/>
        </p:nvSpPr>
        <p:spPr>
          <a:xfrm rot="10800000">
            <a:off x="562987" y="748627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1"/>
          <p:cNvSpPr/>
          <p:nvPr/>
        </p:nvSpPr>
        <p:spPr>
          <a:xfrm rot="10800000">
            <a:off x="11473885" y="4238251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21"/>
          <p:cNvSpPr/>
          <p:nvPr/>
        </p:nvSpPr>
        <p:spPr>
          <a:xfrm rot="10800000">
            <a:off x="403665" y="5303166"/>
            <a:ext cx="479719" cy="483177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21"/>
          <p:cNvSpPr/>
          <p:nvPr/>
        </p:nvSpPr>
        <p:spPr>
          <a:xfrm rot="10800000">
            <a:off x="10782844" y="1846173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21"/>
          <p:cNvSpPr/>
          <p:nvPr/>
        </p:nvSpPr>
        <p:spPr>
          <a:xfrm rot="10800000">
            <a:off x="4676878" y="1294040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21"/>
          <p:cNvSpPr/>
          <p:nvPr/>
        </p:nvSpPr>
        <p:spPr>
          <a:xfrm rot="10800000">
            <a:off x="7678086" y="314160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21"/>
          <p:cNvSpPr/>
          <p:nvPr/>
        </p:nvSpPr>
        <p:spPr>
          <a:xfrm rot="6781320" flipH="1">
            <a:off x="11186015" y="5790336"/>
            <a:ext cx="601236" cy="612699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21"/>
          <p:cNvSpPr/>
          <p:nvPr/>
        </p:nvSpPr>
        <p:spPr>
          <a:xfrm rot="10800000">
            <a:off x="696044" y="4115457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1"/>
          <p:cNvSpPr/>
          <p:nvPr/>
        </p:nvSpPr>
        <p:spPr>
          <a:xfrm rot="10800000">
            <a:off x="508711" y="2174973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59552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1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2"/>
          <p:cNvSpPr/>
          <p:nvPr/>
        </p:nvSpPr>
        <p:spPr>
          <a:xfrm>
            <a:off x="3154342" y="1275866"/>
            <a:ext cx="130137" cy="109463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1635431" y="1443716"/>
            <a:ext cx="324181" cy="324181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93337" y="2002851"/>
            <a:ext cx="125712" cy="125784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/>
          <p:cNvSpPr/>
          <p:nvPr/>
        </p:nvSpPr>
        <p:spPr>
          <a:xfrm flipH="1">
            <a:off x="9454720" y="5984118"/>
            <a:ext cx="193920" cy="163113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32"/>
          <p:cNvSpPr/>
          <p:nvPr/>
        </p:nvSpPr>
        <p:spPr>
          <a:xfrm flipH="1">
            <a:off x="753043" y="5787571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32"/>
          <p:cNvSpPr/>
          <p:nvPr/>
        </p:nvSpPr>
        <p:spPr>
          <a:xfrm flipH="1">
            <a:off x="7435678" y="5267175"/>
            <a:ext cx="483069" cy="483069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8" name="Google Shape;678;p32"/>
          <p:cNvSpPr/>
          <p:nvPr/>
        </p:nvSpPr>
        <p:spPr>
          <a:xfrm flipH="1">
            <a:off x="8303470" y="1004114"/>
            <a:ext cx="479719" cy="483177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9" name="Google Shape;679;p32"/>
          <p:cNvSpPr/>
          <p:nvPr/>
        </p:nvSpPr>
        <p:spPr>
          <a:xfrm flipH="1">
            <a:off x="10823067" y="5268468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0" name="Google Shape;680;p32"/>
          <p:cNvSpPr/>
          <p:nvPr/>
        </p:nvSpPr>
        <p:spPr>
          <a:xfrm flipH="1">
            <a:off x="457761" y="3850599"/>
            <a:ext cx="187433" cy="187325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" name="Google Shape;681;p32"/>
          <p:cNvSpPr/>
          <p:nvPr/>
        </p:nvSpPr>
        <p:spPr>
          <a:xfrm flipH="1">
            <a:off x="10563682" y="689410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" name="Google Shape;682;p32"/>
          <p:cNvSpPr/>
          <p:nvPr/>
        </p:nvSpPr>
        <p:spPr>
          <a:xfrm flipH="1">
            <a:off x="505267" y="395850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" name="Google Shape;683;p32"/>
          <p:cNvSpPr/>
          <p:nvPr/>
        </p:nvSpPr>
        <p:spPr>
          <a:xfrm flipH="1">
            <a:off x="5124376" y="528353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4" name="Google Shape;684;p32"/>
          <p:cNvSpPr/>
          <p:nvPr/>
        </p:nvSpPr>
        <p:spPr>
          <a:xfrm flipH="1">
            <a:off x="6306209" y="6406453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32"/>
          <p:cNvSpPr txBox="1">
            <a:spLocks noGrp="1"/>
          </p:cNvSpPr>
          <p:nvPr>
            <p:ph type="title"/>
          </p:nvPr>
        </p:nvSpPr>
        <p:spPr>
          <a:xfrm>
            <a:off x="1238700" y="2699100"/>
            <a:ext cx="3927200" cy="9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2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86" name="Google Shape;686;p32"/>
          <p:cNvSpPr txBox="1">
            <a:spLocks noGrp="1"/>
          </p:cNvSpPr>
          <p:nvPr>
            <p:ph type="title" idx="2" hasCustomPrompt="1"/>
          </p:nvPr>
        </p:nvSpPr>
        <p:spPr>
          <a:xfrm>
            <a:off x="5385133" y="2499900"/>
            <a:ext cx="2577200" cy="1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466"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87" name="Google Shape;687;p32"/>
          <p:cNvSpPr txBox="1">
            <a:spLocks noGrp="1"/>
          </p:cNvSpPr>
          <p:nvPr>
            <p:ph type="subTitle" idx="1"/>
          </p:nvPr>
        </p:nvSpPr>
        <p:spPr>
          <a:xfrm>
            <a:off x="1238700" y="4091133"/>
            <a:ext cx="3784800" cy="12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06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3"/>
          <p:cNvSpPr/>
          <p:nvPr/>
        </p:nvSpPr>
        <p:spPr>
          <a:xfrm>
            <a:off x="4014214" y="1869332"/>
            <a:ext cx="3120132" cy="2326152"/>
          </a:xfrm>
          <a:custGeom>
            <a:avLst/>
            <a:gdLst/>
            <a:ahLst/>
            <a:cxnLst/>
            <a:rect l="l" t="t" r="r" b="b"/>
            <a:pathLst>
              <a:path w="47762" h="35608" extrusionOk="0">
                <a:moveTo>
                  <a:pt x="42207" y="1"/>
                </a:moveTo>
                <a:cubicBezTo>
                  <a:pt x="42001" y="1"/>
                  <a:pt x="41792" y="13"/>
                  <a:pt x="41582" y="38"/>
                </a:cubicBezTo>
                <a:lnTo>
                  <a:pt x="5137" y="3989"/>
                </a:lnTo>
                <a:cubicBezTo>
                  <a:pt x="2128" y="4324"/>
                  <a:pt x="0" y="7059"/>
                  <a:pt x="426" y="10038"/>
                </a:cubicBezTo>
                <a:lnTo>
                  <a:pt x="2645" y="25813"/>
                </a:lnTo>
                <a:cubicBezTo>
                  <a:pt x="2949" y="28093"/>
                  <a:pt x="4742" y="29947"/>
                  <a:pt x="7052" y="30312"/>
                </a:cubicBezTo>
                <a:lnTo>
                  <a:pt x="38937" y="35540"/>
                </a:lnTo>
                <a:cubicBezTo>
                  <a:pt x="39223" y="35585"/>
                  <a:pt x="39506" y="35608"/>
                  <a:pt x="39786" y="35608"/>
                </a:cubicBezTo>
                <a:cubicBezTo>
                  <a:pt x="42485" y="35608"/>
                  <a:pt x="44832" y="33549"/>
                  <a:pt x="45108" y="30768"/>
                </a:cubicBezTo>
                <a:lnTo>
                  <a:pt x="47448" y="5843"/>
                </a:lnTo>
                <a:cubicBezTo>
                  <a:pt x="47761" y="2682"/>
                  <a:pt x="45272" y="1"/>
                  <a:pt x="422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33"/>
          <p:cNvSpPr/>
          <p:nvPr/>
        </p:nvSpPr>
        <p:spPr>
          <a:xfrm rot="5400000" flipH="1">
            <a:off x="3736890" y="3009265"/>
            <a:ext cx="407116" cy="689065"/>
          </a:xfrm>
          <a:custGeom>
            <a:avLst/>
            <a:gdLst/>
            <a:ahLst/>
            <a:cxnLst/>
            <a:rect l="l" t="t" r="r" b="b"/>
            <a:pathLst>
              <a:path w="6232" h="10548" extrusionOk="0">
                <a:moveTo>
                  <a:pt x="3648" y="0"/>
                </a:moveTo>
                <a:lnTo>
                  <a:pt x="3648" y="0"/>
                </a:lnTo>
                <a:cubicBezTo>
                  <a:pt x="0" y="6566"/>
                  <a:pt x="5137" y="10548"/>
                  <a:pt x="5137" y="10548"/>
                </a:cubicBezTo>
                <a:cubicBezTo>
                  <a:pt x="2858" y="5806"/>
                  <a:pt x="6231" y="1216"/>
                  <a:pt x="6231" y="1216"/>
                </a:cubicBez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33"/>
          <p:cNvSpPr/>
          <p:nvPr/>
        </p:nvSpPr>
        <p:spPr>
          <a:xfrm>
            <a:off x="3154342" y="1275866"/>
            <a:ext cx="130137" cy="109463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33"/>
          <p:cNvSpPr/>
          <p:nvPr/>
        </p:nvSpPr>
        <p:spPr>
          <a:xfrm>
            <a:off x="1635431" y="1443716"/>
            <a:ext cx="324181" cy="324181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33"/>
          <p:cNvSpPr/>
          <p:nvPr/>
        </p:nvSpPr>
        <p:spPr>
          <a:xfrm>
            <a:off x="693337" y="2002851"/>
            <a:ext cx="125712" cy="125784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33"/>
          <p:cNvSpPr/>
          <p:nvPr/>
        </p:nvSpPr>
        <p:spPr>
          <a:xfrm flipH="1">
            <a:off x="9454720" y="5984118"/>
            <a:ext cx="193920" cy="163113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33"/>
          <p:cNvSpPr/>
          <p:nvPr/>
        </p:nvSpPr>
        <p:spPr>
          <a:xfrm flipH="1">
            <a:off x="753043" y="5787571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33"/>
          <p:cNvSpPr/>
          <p:nvPr/>
        </p:nvSpPr>
        <p:spPr>
          <a:xfrm flipH="1">
            <a:off x="7435678" y="5267175"/>
            <a:ext cx="483069" cy="483069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33"/>
          <p:cNvSpPr/>
          <p:nvPr/>
        </p:nvSpPr>
        <p:spPr>
          <a:xfrm flipH="1">
            <a:off x="8303470" y="1004114"/>
            <a:ext cx="479719" cy="483177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33"/>
          <p:cNvSpPr/>
          <p:nvPr/>
        </p:nvSpPr>
        <p:spPr>
          <a:xfrm flipH="1">
            <a:off x="10823067" y="5268468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33"/>
          <p:cNvSpPr/>
          <p:nvPr/>
        </p:nvSpPr>
        <p:spPr>
          <a:xfrm flipH="1">
            <a:off x="457761" y="3850599"/>
            <a:ext cx="187433" cy="187325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33"/>
          <p:cNvSpPr/>
          <p:nvPr/>
        </p:nvSpPr>
        <p:spPr>
          <a:xfrm flipH="1">
            <a:off x="10563682" y="689410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33"/>
          <p:cNvSpPr/>
          <p:nvPr/>
        </p:nvSpPr>
        <p:spPr>
          <a:xfrm flipH="1">
            <a:off x="505267" y="395850"/>
            <a:ext cx="187325" cy="187433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33"/>
          <p:cNvSpPr/>
          <p:nvPr/>
        </p:nvSpPr>
        <p:spPr>
          <a:xfrm flipH="1">
            <a:off x="5124376" y="528353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3" name="Google Shape;703;p33"/>
          <p:cNvSpPr/>
          <p:nvPr/>
        </p:nvSpPr>
        <p:spPr>
          <a:xfrm flipH="1">
            <a:off x="6306209" y="6406453"/>
            <a:ext cx="161059" cy="161059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33"/>
          <p:cNvSpPr txBox="1">
            <a:spLocks noGrp="1"/>
          </p:cNvSpPr>
          <p:nvPr>
            <p:ph type="title"/>
          </p:nvPr>
        </p:nvSpPr>
        <p:spPr>
          <a:xfrm>
            <a:off x="7313833" y="2699100"/>
            <a:ext cx="3927200" cy="9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27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05" name="Google Shape;705;p33"/>
          <p:cNvSpPr txBox="1">
            <a:spLocks noGrp="1"/>
          </p:cNvSpPr>
          <p:nvPr>
            <p:ph type="title" idx="2" hasCustomPrompt="1"/>
          </p:nvPr>
        </p:nvSpPr>
        <p:spPr>
          <a:xfrm>
            <a:off x="4356300" y="2400800"/>
            <a:ext cx="2577200" cy="1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466"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06" name="Google Shape;706;p33"/>
          <p:cNvSpPr txBox="1">
            <a:spLocks noGrp="1"/>
          </p:cNvSpPr>
          <p:nvPr>
            <p:ph type="subTitle" idx="1"/>
          </p:nvPr>
        </p:nvSpPr>
        <p:spPr>
          <a:xfrm>
            <a:off x="7311633" y="4073133"/>
            <a:ext cx="37076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7" name="Google Shape;707;p33"/>
          <p:cNvGrpSpPr/>
          <p:nvPr/>
        </p:nvGrpSpPr>
        <p:grpSpPr>
          <a:xfrm>
            <a:off x="218963" y="1676234"/>
            <a:ext cx="5518311" cy="5479169"/>
            <a:chOff x="199447" y="1351125"/>
            <a:chExt cx="4138733" cy="4109377"/>
          </a:xfrm>
        </p:grpSpPr>
        <p:sp>
          <p:nvSpPr>
            <p:cNvPr id="708" name="Google Shape;708;p33"/>
            <p:cNvSpPr/>
            <p:nvPr/>
          </p:nvSpPr>
          <p:spPr>
            <a:xfrm flipH="1">
              <a:off x="2796971" y="2023349"/>
              <a:ext cx="560862" cy="507858"/>
            </a:xfrm>
            <a:custGeom>
              <a:avLst/>
              <a:gdLst/>
              <a:ahLst/>
              <a:cxnLst/>
              <a:rect l="l" t="t" r="r" b="b"/>
              <a:pathLst>
                <a:path w="7661" h="6937" extrusionOk="0">
                  <a:moveTo>
                    <a:pt x="3844" y="1"/>
                  </a:moveTo>
                  <a:cubicBezTo>
                    <a:pt x="2267" y="1"/>
                    <a:pt x="822" y="1078"/>
                    <a:pt x="456" y="2673"/>
                  </a:cubicBezTo>
                  <a:cubicBezTo>
                    <a:pt x="1" y="4527"/>
                    <a:pt x="1156" y="6411"/>
                    <a:pt x="3040" y="6837"/>
                  </a:cubicBezTo>
                  <a:cubicBezTo>
                    <a:pt x="3313" y="6904"/>
                    <a:pt x="3588" y="6936"/>
                    <a:pt x="3858" y="6936"/>
                  </a:cubicBezTo>
                  <a:cubicBezTo>
                    <a:pt x="5418" y="6936"/>
                    <a:pt x="6841" y="5860"/>
                    <a:pt x="7204" y="4253"/>
                  </a:cubicBezTo>
                  <a:cubicBezTo>
                    <a:pt x="7660" y="2399"/>
                    <a:pt x="6505" y="545"/>
                    <a:pt x="4621" y="89"/>
                  </a:cubicBezTo>
                  <a:cubicBezTo>
                    <a:pt x="4361" y="29"/>
                    <a:pt x="4101" y="1"/>
                    <a:pt x="3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33"/>
            <p:cNvSpPr/>
            <p:nvPr/>
          </p:nvSpPr>
          <p:spPr>
            <a:xfrm flipH="1">
              <a:off x="2165021" y="1642652"/>
              <a:ext cx="956928" cy="945800"/>
            </a:xfrm>
            <a:custGeom>
              <a:avLst/>
              <a:gdLst/>
              <a:ahLst/>
              <a:cxnLst/>
              <a:rect l="l" t="t" r="r" b="b"/>
              <a:pathLst>
                <a:path w="13071" h="12919" extrusionOk="0">
                  <a:moveTo>
                    <a:pt x="11064" y="0"/>
                  </a:moveTo>
                  <a:cubicBezTo>
                    <a:pt x="11064" y="0"/>
                    <a:pt x="10305" y="1885"/>
                    <a:pt x="7630" y="1885"/>
                  </a:cubicBezTo>
                  <a:cubicBezTo>
                    <a:pt x="5971" y="1885"/>
                    <a:pt x="4640" y="1522"/>
                    <a:pt x="3491" y="1522"/>
                  </a:cubicBezTo>
                  <a:cubicBezTo>
                    <a:pt x="2787" y="1522"/>
                    <a:pt x="2151" y="1659"/>
                    <a:pt x="1551" y="2097"/>
                  </a:cubicBezTo>
                  <a:cubicBezTo>
                    <a:pt x="0" y="3283"/>
                    <a:pt x="821" y="5228"/>
                    <a:pt x="821" y="5228"/>
                  </a:cubicBezTo>
                  <a:lnTo>
                    <a:pt x="821" y="12918"/>
                  </a:lnTo>
                  <a:lnTo>
                    <a:pt x="13071" y="12918"/>
                  </a:lnTo>
                  <a:lnTo>
                    <a:pt x="110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33"/>
            <p:cNvSpPr/>
            <p:nvPr/>
          </p:nvSpPr>
          <p:spPr>
            <a:xfrm flipH="1">
              <a:off x="1584243" y="2149272"/>
              <a:ext cx="914613" cy="554859"/>
            </a:xfrm>
            <a:custGeom>
              <a:avLst/>
              <a:gdLst/>
              <a:ahLst/>
              <a:cxnLst/>
              <a:rect l="l" t="t" r="r" b="b"/>
              <a:pathLst>
                <a:path w="12493" h="7579" extrusionOk="0">
                  <a:moveTo>
                    <a:pt x="6785" y="0"/>
                  </a:moveTo>
                  <a:cubicBezTo>
                    <a:pt x="4965" y="0"/>
                    <a:pt x="1245" y="859"/>
                    <a:pt x="0" y="7579"/>
                  </a:cubicBezTo>
                  <a:lnTo>
                    <a:pt x="12493" y="7579"/>
                  </a:lnTo>
                  <a:lnTo>
                    <a:pt x="12493" y="10"/>
                  </a:lnTo>
                  <a:lnTo>
                    <a:pt x="7812" y="102"/>
                  </a:lnTo>
                  <a:cubicBezTo>
                    <a:pt x="7812" y="102"/>
                    <a:pt x="7411" y="0"/>
                    <a:pt x="6785" y="0"/>
                  </a:cubicBezTo>
                  <a:close/>
                </a:path>
              </a:pathLst>
            </a:custGeom>
            <a:solidFill>
              <a:srgbClr val="F72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33"/>
            <p:cNvSpPr/>
            <p:nvPr/>
          </p:nvSpPr>
          <p:spPr>
            <a:xfrm flipH="1">
              <a:off x="2233541" y="2298109"/>
              <a:ext cx="94002" cy="132364"/>
            </a:xfrm>
            <a:custGeom>
              <a:avLst/>
              <a:gdLst/>
              <a:ahLst/>
              <a:cxnLst/>
              <a:rect l="l" t="t" r="r" b="b"/>
              <a:pathLst>
                <a:path w="1284" h="1808" extrusionOk="0">
                  <a:moveTo>
                    <a:pt x="720" y="1"/>
                  </a:moveTo>
                  <a:cubicBezTo>
                    <a:pt x="618" y="1"/>
                    <a:pt x="515" y="33"/>
                    <a:pt x="426" y="105"/>
                  </a:cubicBezTo>
                  <a:cubicBezTo>
                    <a:pt x="153" y="348"/>
                    <a:pt x="1" y="713"/>
                    <a:pt x="31" y="1047"/>
                  </a:cubicBezTo>
                  <a:cubicBezTo>
                    <a:pt x="92" y="1655"/>
                    <a:pt x="343" y="1807"/>
                    <a:pt x="578" y="1807"/>
                  </a:cubicBezTo>
                  <a:cubicBezTo>
                    <a:pt x="814" y="1807"/>
                    <a:pt x="1034" y="1655"/>
                    <a:pt x="1034" y="1655"/>
                  </a:cubicBezTo>
                  <a:cubicBezTo>
                    <a:pt x="1034" y="1655"/>
                    <a:pt x="1125" y="1078"/>
                    <a:pt x="1217" y="561"/>
                  </a:cubicBezTo>
                  <a:cubicBezTo>
                    <a:pt x="1284" y="248"/>
                    <a:pt x="1005" y="1"/>
                    <a:pt x="720" y="1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33"/>
            <p:cNvSpPr/>
            <p:nvPr/>
          </p:nvSpPr>
          <p:spPr>
            <a:xfrm flipH="1">
              <a:off x="1321637" y="1351125"/>
              <a:ext cx="1039289" cy="985846"/>
            </a:xfrm>
            <a:custGeom>
              <a:avLst/>
              <a:gdLst/>
              <a:ahLst/>
              <a:cxnLst/>
              <a:rect l="l" t="t" r="r" b="b"/>
              <a:pathLst>
                <a:path w="14196" h="13466" extrusionOk="0">
                  <a:moveTo>
                    <a:pt x="7083" y="0"/>
                  </a:moveTo>
                  <a:cubicBezTo>
                    <a:pt x="3162" y="0"/>
                    <a:pt x="1" y="3222"/>
                    <a:pt x="1" y="6870"/>
                  </a:cubicBezTo>
                  <a:cubicBezTo>
                    <a:pt x="1" y="10517"/>
                    <a:pt x="3162" y="13466"/>
                    <a:pt x="7083" y="13466"/>
                  </a:cubicBezTo>
                  <a:cubicBezTo>
                    <a:pt x="11004" y="13466"/>
                    <a:pt x="14196" y="10517"/>
                    <a:pt x="14196" y="6870"/>
                  </a:cubicBezTo>
                  <a:cubicBezTo>
                    <a:pt x="14196" y="3222"/>
                    <a:pt x="11034" y="0"/>
                    <a:pt x="7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33"/>
            <p:cNvSpPr/>
            <p:nvPr/>
          </p:nvSpPr>
          <p:spPr>
            <a:xfrm flipH="1">
              <a:off x="2038144" y="1947502"/>
              <a:ext cx="316121" cy="316048"/>
            </a:xfrm>
            <a:custGeom>
              <a:avLst/>
              <a:gdLst/>
              <a:ahLst/>
              <a:cxnLst/>
              <a:rect l="l" t="t" r="r" b="b"/>
              <a:pathLst>
                <a:path w="4318" h="4317" extrusionOk="0">
                  <a:moveTo>
                    <a:pt x="2159" y="0"/>
                  </a:moveTo>
                  <a:cubicBezTo>
                    <a:pt x="974" y="0"/>
                    <a:pt x="1" y="973"/>
                    <a:pt x="1" y="2158"/>
                  </a:cubicBezTo>
                  <a:cubicBezTo>
                    <a:pt x="1" y="3344"/>
                    <a:pt x="974" y="4316"/>
                    <a:pt x="2159" y="4316"/>
                  </a:cubicBezTo>
                  <a:cubicBezTo>
                    <a:pt x="3344" y="4316"/>
                    <a:pt x="4317" y="3344"/>
                    <a:pt x="4317" y="2158"/>
                  </a:cubicBezTo>
                  <a:cubicBezTo>
                    <a:pt x="4317" y="973"/>
                    <a:pt x="3344" y="0"/>
                    <a:pt x="2159" y="0"/>
                  </a:cubicBezTo>
                  <a:close/>
                </a:path>
              </a:pathLst>
            </a:custGeom>
            <a:solidFill>
              <a:srgbClr val="EF6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33"/>
            <p:cNvSpPr/>
            <p:nvPr/>
          </p:nvSpPr>
          <p:spPr>
            <a:xfrm flipH="1">
              <a:off x="1421789" y="1553554"/>
              <a:ext cx="930206" cy="876909"/>
            </a:xfrm>
            <a:custGeom>
              <a:avLst/>
              <a:gdLst/>
              <a:ahLst/>
              <a:cxnLst/>
              <a:rect l="l" t="t" r="r" b="b"/>
              <a:pathLst>
                <a:path w="12706" h="11978" extrusionOk="0">
                  <a:moveTo>
                    <a:pt x="6249" y="1"/>
                  </a:moveTo>
                  <a:cubicBezTo>
                    <a:pt x="5832" y="1"/>
                    <a:pt x="2546" y="107"/>
                    <a:pt x="1551" y="3436"/>
                  </a:cubicBezTo>
                  <a:cubicBezTo>
                    <a:pt x="456" y="7023"/>
                    <a:pt x="0" y="11977"/>
                    <a:pt x="5532" y="11977"/>
                  </a:cubicBezTo>
                  <a:cubicBezTo>
                    <a:pt x="11034" y="11977"/>
                    <a:pt x="12067" y="7661"/>
                    <a:pt x="12371" y="5442"/>
                  </a:cubicBezTo>
                  <a:cubicBezTo>
                    <a:pt x="12706" y="3254"/>
                    <a:pt x="11338" y="1"/>
                    <a:pt x="6292" y="1"/>
                  </a:cubicBezTo>
                  <a:cubicBezTo>
                    <a:pt x="6292" y="1"/>
                    <a:pt x="6277" y="1"/>
                    <a:pt x="6249" y="1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33"/>
            <p:cNvSpPr/>
            <p:nvPr/>
          </p:nvSpPr>
          <p:spPr>
            <a:xfrm flipH="1">
              <a:off x="1363876" y="1538033"/>
              <a:ext cx="385085" cy="474035"/>
            </a:xfrm>
            <a:custGeom>
              <a:avLst/>
              <a:gdLst/>
              <a:ahLst/>
              <a:cxnLst/>
              <a:rect l="l" t="t" r="r" b="b"/>
              <a:pathLst>
                <a:path w="5260" h="6475" extrusionOk="0">
                  <a:moveTo>
                    <a:pt x="852" y="1"/>
                  </a:moveTo>
                  <a:cubicBezTo>
                    <a:pt x="852" y="1"/>
                    <a:pt x="1" y="1460"/>
                    <a:pt x="1247" y="2554"/>
                  </a:cubicBezTo>
                  <a:cubicBezTo>
                    <a:pt x="2523" y="3618"/>
                    <a:pt x="2919" y="4621"/>
                    <a:pt x="2919" y="6475"/>
                  </a:cubicBezTo>
                  <a:lnTo>
                    <a:pt x="4712" y="6475"/>
                  </a:lnTo>
                  <a:cubicBezTo>
                    <a:pt x="4712" y="6475"/>
                    <a:pt x="5259" y="1551"/>
                    <a:pt x="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33"/>
            <p:cNvSpPr/>
            <p:nvPr/>
          </p:nvSpPr>
          <p:spPr>
            <a:xfrm flipH="1">
              <a:off x="1630946" y="1965292"/>
              <a:ext cx="31187" cy="31261"/>
            </a:xfrm>
            <a:custGeom>
              <a:avLst/>
              <a:gdLst/>
              <a:ahLst/>
              <a:cxnLst/>
              <a:rect l="l" t="t" r="r" b="b"/>
              <a:pathLst>
                <a:path w="426" h="427" fill="none" extrusionOk="0">
                  <a:moveTo>
                    <a:pt x="0" y="426"/>
                  </a:moveTo>
                  <a:lnTo>
                    <a:pt x="426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33"/>
            <p:cNvSpPr/>
            <p:nvPr/>
          </p:nvSpPr>
          <p:spPr>
            <a:xfrm flipH="1">
              <a:off x="1677654" y="1940840"/>
              <a:ext cx="13471" cy="42315"/>
            </a:xfrm>
            <a:custGeom>
              <a:avLst/>
              <a:gdLst/>
              <a:ahLst/>
              <a:cxnLst/>
              <a:rect l="l" t="t" r="r" b="b"/>
              <a:pathLst>
                <a:path w="184" h="578" fill="none" extrusionOk="0">
                  <a:moveTo>
                    <a:pt x="1" y="578"/>
                  </a:moveTo>
                  <a:lnTo>
                    <a:pt x="183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33"/>
            <p:cNvSpPr/>
            <p:nvPr/>
          </p:nvSpPr>
          <p:spPr>
            <a:xfrm flipH="1">
              <a:off x="1602027" y="2007608"/>
              <a:ext cx="37923" cy="17863"/>
            </a:xfrm>
            <a:custGeom>
              <a:avLst/>
              <a:gdLst/>
              <a:ahLst/>
              <a:cxnLst/>
              <a:rect l="l" t="t" r="r" b="b"/>
              <a:pathLst>
                <a:path w="518" h="244" fill="none" extrusionOk="0">
                  <a:moveTo>
                    <a:pt x="1" y="243"/>
                  </a:moveTo>
                  <a:lnTo>
                    <a:pt x="518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33"/>
            <p:cNvSpPr/>
            <p:nvPr/>
          </p:nvSpPr>
          <p:spPr>
            <a:xfrm flipH="1">
              <a:off x="2191738" y="1965292"/>
              <a:ext cx="31187" cy="31261"/>
            </a:xfrm>
            <a:custGeom>
              <a:avLst/>
              <a:gdLst/>
              <a:ahLst/>
              <a:cxnLst/>
              <a:rect l="l" t="t" r="r" b="b"/>
              <a:pathLst>
                <a:path w="426" h="427" fill="none" extrusionOk="0">
                  <a:moveTo>
                    <a:pt x="426" y="426"/>
                  </a:moveTo>
                  <a:lnTo>
                    <a:pt x="0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33"/>
            <p:cNvSpPr/>
            <p:nvPr/>
          </p:nvSpPr>
          <p:spPr>
            <a:xfrm flipH="1">
              <a:off x="2162819" y="1940840"/>
              <a:ext cx="13397" cy="42315"/>
            </a:xfrm>
            <a:custGeom>
              <a:avLst/>
              <a:gdLst/>
              <a:ahLst/>
              <a:cxnLst/>
              <a:rect l="l" t="t" r="r" b="b"/>
              <a:pathLst>
                <a:path w="183" h="578" fill="none" extrusionOk="0">
                  <a:moveTo>
                    <a:pt x="183" y="578"/>
                  </a:moveTo>
                  <a:lnTo>
                    <a:pt x="1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33"/>
            <p:cNvSpPr/>
            <p:nvPr/>
          </p:nvSpPr>
          <p:spPr>
            <a:xfrm flipH="1">
              <a:off x="2213994" y="2007608"/>
              <a:ext cx="40119" cy="17863"/>
            </a:xfrm>
            <a:custGeom>
              <a:avLst/>
              <a:gdLst/>
              <a:ahLst/>
              <a:cxnLst/>
              <a:rect l="l" t="t" r="r" b="b"/>
              <a:pathLst>
                <a:path w="548" h="244" fill="none" extrusionOk="0">
                  <a:moveTo>
                    <a:pt x="548" y="243"/>
                  </a:moveTo>
                  <a:lnTo>
                    <a:pt x="1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33"/>
            <p:cNvSpPr/>
            <p:nvPr/>
          </p:nvSpPr>
          <p:spPr>
            <a:xfrm flipH="1">
              <a:off x="2004759" y="1963096"/>
              <a:ext cx="235956" cy="235956"/>
            </a:xfrm>
            <a:custGeom>
              <a:avLst/>
              <a:gdLst/>
              <a:ahLst/>
              <a:cxnLst/>
              <a:rect l="l" t="t" r="r" b="b"/>
              <a:pathLst>
                <a:path w="3223" h="3223" extrusionOk="0">
                  <a:moveTo>
                    <a:pt x="1611" y="0"/>
                  </a:moveTo>
                  <a:cubicBezTo>
                    <a:pt x="730" y="0"/>
                    <a:pt x="0" y="699"/>
                    <a:pt x="0" y="1611"/>
                  </a:cubicBezTo>
                  <a:cubicBezTo>
                    <a:pt x="0" y="2493"/>
                    <a:pt x="730" y="3222"/>
                    <a:pt x="1611" y="3222"/>
                  </a:cubicBezTo>
                  <a:cubicBezTo>
                    <a:pt x="2493" y="3222"/>
                    <a:pt x="3222" y="2493"/>
                    <a:pt x="3222" y="1611"/>
                  </a:cubicBezTo>
                  <a:cubicBezTo>
                    <a:pt x="3222" y="699"/>
                    <a:pt x="2493" y="0"/>
                    <a:pt x="16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33"/>
            <p:cNvSpPr/>
            <p:nvPr/>
          </p:nvSpPr>
          <p:spPr>
            <a:xfrm flipH="1">
              <a:off x="2027015" y="2020933"/>
              <a:ext cx="149202" cy="151398"/>
            </a:xfrm>
            <a:custGeom>
              <a:avLst/>
              <a:gdLst/>
              <a:ahLst/>
              <a:cxnLst/>
              <a:rect l="l" t="t" r="r" b="b"/>
              <a:pathLst>
                <a:path w="2038" h="2068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cubicBezTo>
                    <a:pt x="1" y="1611"/>
                    <a:pt x="457" y="2067"/>
                    <a:pt x="1034" y="2067"/>
                  </a:cubicBezTo>
                  <a:cubicBezTo>
                    <a:pt x="1581" y="2067"/>
                    <a:pt x="2037" y="1611"/>
                    <a:pt x="2037" y="1034"/>
                  </a:cubicBezTo>
                  <a:cubicBezTo>
                    <a:pt x="2037" y="456"/>
                    <a:pt x="1581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33"/>
            <p:cNvSpPr/>
            <p:nvPr/>
          </p:nvSpPr>
          <p:spPr>
            <a:xfrm flipH="1">
              <a:off x="1918004" y="2112154"/>
              <a:ext cx="66841" cy="100224"/>
            </a:xfrm>
            <a:custGeom>
              <a:avLst/>
              <a:gdLst/>
              <a:ahLst/>
              <a:cxnLst/>
              <a:rect l="l" t="t" r="r" b="b"/>
              <a:pathLst>
                <a:path w="913" h="1369" fill="none" extrusionOk="0">
                  <a:moveTo>
                    <a:pt x="548" y="1"/>
                  </a:moveTo>
                  <a:cubicBezTo>
                    <a:pt x="396" y="92"/>
                    <a:pt x="244" y="213"/>
                    <a:pt x="153" y="365"/>
                  </a:cubicBezTo>
                  <a:cubicBezTo>
                    <a:pt x="31" y="517"/>
                    <a:pt x="1" y="700"/>
                    <a:pt x="1" y="882"/>
                  </a:cubicBezTo>
                  <a:cubicBezTo>
                    <a:pt x="1" y="1156"/>
                    <a:pt x="244" y="1368"/>
                    <a:pt x="487" y="1338"/>
                  </a:cubicBezTo>
                  <a:cubicBezTo>
                    <a:pt x="639" y="1308"/>
                    <a:pt x="791" y="1277"/>
                    <a:pt x="913" y="1186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33"/>
            <p:cNvSpPr/>
            <p:nvPr/>
          </p:nvSpPr>
          <p:spPr>
            <a:xfrm flipH="1">
              <a:off x="1597562" y="1812721"/>
              <a:ext cx="171385" cy="71599"/>
            </a:xfrm>
            <a:custGeom>
              <a:avLst/>
              <a:gdLst/>
              <a:ahLst/>
              <a:cxnLst/>
              <a:rect l="l" t="t" r="r" b="b"/>
              <a:pathLst>
                <a:path w="2341" h="978" extrusionOk="0">
                  <a:moveTo>
                    <a:pt x="766" y="0"/>
                  </a:moveTo>
                  <a:cubicBezTo>
                    <a:pt x="364" y="0"/>
                    <a:pt x="75" y="113"/>
                    <a:pt x="30" y="291"/>
                  </a:cubicBezTo>
                  <a:cubicBezTo>
                    <a:pt x="0" y="534"/>
                    <a:pt x="456" y="838"/>
                    <a:pt x="1094" y="929"/>
                  </a:cubicBezTo>
                  <a:cubicBezTo>
                    <a:pt x="1257" y="962"/>
                    <a:pt x="1416" y="977"/>
                    <a:pt x="1562" y="977"/>
                  </a:cubicBezTo>
                  <a:cubicBezTo>
                    <a:pt x="1960" y="977"/>
                    <a:pt x="2266" y="864"/>
                    <a:pt x="2310" y="686"/>
                  </a:cubicBezTo>
                  <a:cubicBezTo>
                    <a:pt x="2341" y="443"/>
                    <a:pt x="1885" y="139"/>
                    <a:pt x="1246" y="48"/>
                  </a:cubicBezTo>
                  <a:cubicBezTo>
                    <a:pt x="1075" y="15"/>
                    <a:pt x="913" y="0"/>
                    <a:pt x="766" y="0"/>
                  </a:cubicBezTo>
                  <a:close/>
                </a:path>
              </a:pathLst>
            </a:custGeom>
            <a:solidFill>
              <a:srgbClr val="311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33"/>
            <p:cNvSpPr/>
            <p:nvPr/>
          </p:nvSpPr>
          <p:spPr>
            <a:xfrm flipH="1">
              <a:off x="2044878" y="1812721"/>
              <a:ext cx="171385" cy="71599"/>
            </a:xfrm>
            <a:custGeom>
              <a:avLst/>
              <a:gdLst/>
              <a:ahLst/>
              <a:cxnLst/>
              <a:rect l="l" t="t" r="r" b="b"/>
              <a:pathLst>
                <a:path w="2341" h="978" extrusionOk="0">
                  <a:moveTo>
                    <a:pt x="1575" y="0"/>
                  </a:moveTo>
                  <a:cubicBezTo>
                    <a:pt x="1428" y="0"/>
                    <a:pt x="1266" y="15"/>
                    <a:pt x="1095" y="48"/>
                  </a:cubicBezTo>
                  <a:cubicBezTo>
                    <a:pt x="487" y="139"/>
                    <a:pt x="1" y="443"/>
                    <a:pt x="61" y="686"/>
                  </a:cubicBezTo>
                  <a:cubicBezTo>
                    <a:pt x="84" y="864"/>
                    <a:pt x="383" y="977"/>
                    <a:pt x="780" y="977"/>
                  </a:cubicBezTo>
                  <a:cubicBezTo>
                    <a:pt x="925" y="977"/>
                    <a:pt x="1084" y="962"/>
                    <a:pt x="1247" y="929"/>
                  </a:cubicBezTo>
                  <a:cubicBezTo>
                    <a:pt x="1885" y="838"/>
                    <a:pt x="2341" y="534"/>
                    <a:pt x="2311" y="291"/>
                  </a:cubicBezTo>
                  <a:cubicBezTo>
                    <a:pt x="2266" y="113"/>
                    <a:pt x="1977" y="0"/>
                    <a:pt x="1575" y="0"/>
                  </a:cubicBezTo>
                  <a:close/>
                </a:path>
              </a:pathLst>
            </a:custGeom>
            <a:solidFill>
              <a:srgbClr val="311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33"/>
            <p:cNvSpPr/>
            <p:nvPr/>
          </p:nvSpPr>
          <p:spPr>
            <a:xfrm flipH="1">
              <a:off x="1793990" y="2261650"/>
              <a:ext cx="153595" cy="69037"/>
            </a:xfrm>
            <a:custGeom>
              <a:avLst/>
              <a:gdLst/>
              <a:ahLst/>
              <a:cxnLst/>
              <a:rect l="l" t="t" r="r" b="b"/>
              <a:pathLst>
                <a:path w="2098" h="943" extrusionOk="0">
                  <a:moveTo>
                    <a:pt x="2098" y="0"/>
                  </a:moveTo>
                  <a:lnTo>
                    <a:pt x="0" y="244"/>
                  </a:lnTo>
                  <a:cubicBezTo>
                    <a:pt x="213" y="639"/>
                    <a:pt x="608" y="882"/>
                    <a:pt x="1034" y="943"/>
                  </a:cubicBezTo>
                  <a:cubicBezTo>
                    <a:pt x="1703" y="943"/>
                    <a:pt x="2098" y="0"/>
                    <a:pt x="20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33"/>
            <p:cNvSpPr/>
            <p:nvPr/>
          </p:nvSpPr>
          <p:spPr>
            <a:xfrm flipH="1">
              <a:off x="1355016" y="2067641"/>
              <a:ext cx="97955" cy="120284"/>
            </a:xfrm>
            <a:custGeom>
              <a:avLst/>
              <a:gdLst/>
              <a:ahLst/>
              <a:cxnLst/>
              <a:rect l="l" t="t" r="r" b="b"/>
              <a:pathLst>
                <a:path w="1338" h="1643" fill="none" extrusionOk="0">
                  <a:moveTo>
                    <a:pt x="0" y="153"/>
                  </a:moveTo>
                  <a:cubicBezTo>
                    <a:pt x="912" y="1"/>
                    <a:pt x="1338" y="1247"/>
                    <a:pt x="487" y="1642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33"/>
            <p:cNvSpPr/>
            <p:nvPr/>
          </p:nvSpPr>
          <p:spPr>
            <a:xfrm flipH="1">
              <a:off x="1679926" y="1512629"/>
              <a:ext cx="554126" cy="259749"/>
            </a:xfrm>
            <a:custGeom>
              <a:avLst/>
              <a:gdLst/>
              <a:ahLst/>
              <a:cxnLst/>
              <a:rect l="l" t="t" r="r" b="b"/>
              <a:pathLst>
                <a:path w="7569" h="3548" extrusionOk="0">
                  <a:moveTo>
                    <a:pt x="5218" y="0"/>
                  </a:moveTo>
                  <a:cubicBezTo>
                    <a:pt x="1345" y="0"/>
                    <a:pt x="0" y="3417"/>
                    <a:pt x="0" y="3417"/>
                  </a:cubicBezTo>
                  <a:cubicBezTo>
                    <a:pt x="747" y="3506"/>
                    <a:pt x="1490" y="3548"/>
                    <a:pt x="2197" y="3548"/>
                  </a:cubicBezTo>
                  <a:cubicBezTo>
                    <a:pt x="4164" y="3548"/>
                    <a:pt x="5850" y="3225"/>
                    <a:pt x="6566" y="2688"/>
                  </a:cubicBezTo>
                  <a:cubicBezTo>
                    <a:pt x="7569" y="1959"/>
                    <a:pt x="7478" y="348"/>
                    <a:pt x="7478" y="348"/>
                  </a:cubicBezTo>
                  <a:cubicBezTo>
                    <a:pt x="6643" y="104"/>
                    <a:pt x="5892" y="0"/>
                    <a:pt x="5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33"/>
            <p:cNvSpPr/>
            <p:nvPr/>
          </p:nvSpPr>
          <p:spPr>
            <a:xfrm flipH="1">
              <a:off x="2300748" y="2290129"/>
              <a:ext cx="102421" cy="258285"/>
            </a:xfrm>
            <a:custGeom>
              <a:avLst/>
              <a:gdLst/>
              <a:ahLst/>
              <a:cxnLst/>
              <a:rect l="l" t="t" r="r" b="b"/>
              <a:pathLst>
                <a:path w="1399" h="3528" extrusionOk="0">
                  <a:moveTo>
                    <a:pt x="629" y="0"/>
                  </a:moveTo>
                  <a:cubicBezTo>
                    <a:pt x="622" y="0"/>
                    <a:pt x="615" y="1"/>
                    <a:pt x="608" y="1"/>
                  </a:cubicBezTo>
                  <a:cubicBezTo>
                    <a:pt x="243" y="1"/>
                    <a:pt x="0" y="822"/>
                    <a:pt x="31" y="1795"/>
                  </a:cubicBezTo>
                  <a:cubicBezTo>
                    <a:pt x="91" y="2767"/>
                    <a:pt x="426" y="3527"/>
                    <a:pt x="791" y="3527"/>
                  </a:cubicBezTo>
                  <a:cubicBezTo>
                    <a:pt x="1155" y="3497"/>
                    <a:pt x="1398" y="2676"/>
                    <a:pt x="1368" y="1703"/>
                  </a:cubicBezTo>
                  <a:cubicBezTo>
                    <a:pt x="1308" y="750"/>
                    <a:pt x="986" y="0"/>
                    <a:pt x="629" y="0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33"/>
            <p:cNvSpPr/>
            <p:nvPr/>
          </p:nvSpPr>
          <p:spPr>
            <a:xfrm flipH="1">
              <a:off x="2380841" y="2283540"/>
              <a:ext cx="104690" cy="258212"/>
            </a:xfrm>
            <a:custGeom>
              <a:avLst/>
              <a:gdLst/>
              <a:ahLst/>
              <a:cxnLst/>
              <a:rect l="l" t="t" r="r" b="b"/>
              <a:pathLst>
                <a:path w="1430" h="3527" extrusionOk="0">
                  <a:moveTo>
                    <a:pt x="609" y="0"/>
                  </a:moveTo>
                  <a:cubicBezTo>
                    <a:pt x="244" y="30"/>
                    <a:pt x="1" y="851"/>
                    <a:pt x="61" y="1824"/>
                  </a:cubicBezTo>
                  <a:cubicBezTo>
                    <a:pt x="121" y="2748"/>
                    <a:pt x="444" y="3527"/>
                    <a:pt x="801" y="3527"/>
                  </a:cubicBezTo>
                  <a:cubicBezTo>
                    <a:pt x="808" y="3527"/>
                    <a:pt x="814" y="3527"/>
                    <a:pt x="821" y="3526"/>
                  </a:cubicBezTo>
                  <a:cubicBezTo>
                    <a:pt x="1186" y="3526"/>
                    <a:pt x="1429" y="2705"/>
                    <a:pt x="1368" y="1733"/>
                  </a:cubicBezTo>
                  <a:cubicBezTo>
                    <a:pt x="1308" y="760"/>
                    <a:pt x="973" y="0"/>
                    <a:pt x="609" y="0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33"/>
            <p:cNvSpPr/>
            <p:nvPr/>
          </p:nvSpPr>
          <p:spPr>
            <a:xfrm flipH="1">
              <a:off x="2456540" y="2283540"/>
              <a:ext cx="102421" cy="258212"/>
            </a:xfrm>
            <a:custGeom>
              <a:avLst/>
              <a:gdLst/>
              <a:ahLst/>
              <a:cxnLst/>
              <a:rect l="l" t="t" r="r" b="b"/>
              <a:pathLst>
                <a:path w="1399" h="3527" extrusionOk="0">
                  <a:moveTo>
                    <a:pt x="578" y="0"/>
                  </a:moveTo>
                  <a:cubicBezTo>
                    <a:pt x="213" y="30"/>
                    <a:pt x="1" y="851"/>
                    <a:pt x="31" y="1824"/>
                  </a:cubicBezTo>
                  <a:cubicBezTo>
                    <a:pt x="91" y="2748"/>
                    <a:pt x="414" y="3527"/>
                    <a:pt x="770" y="3527"/>
                  </a:cubicBezTo>
                  <a:cubicBezTo>
                    <a:pt x="777" y="3527"/>
                    <a:pt x="784" y="3527"/>
                    <a:pt x="791" y="3526"/>
                  </a:cubicBezTo>
                  <a:cubicBezTo>
                    <a:pt x="1156" y="3526"/>
                    <a:pt x="1399" y="2705"/>
                    <a:pt x="1368" y="1733"/>
                  </a:cubicBezTo>
                  <a:cubicBezTo>
                    <a:pt x="1308" y="760"/>
                    <a:pt x="943" y="0"/>
                    <a:pt x="578" y="0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33"/>
            <p:cNvSpPr/>
            <p:nvPr/>
          </p:nvSpPr>
          <p:spPr>
            <a:xfrm flipH="1">
              <a:off x="2529970" y="2301258"/>
              <a:ext cx="84631" cy="204915"/>
            </a:xfrm>
            <a:custGeom>
              <a:avLst/>
              <a:gdLst/>
              <a:ahLst/>
              <a:cxnLst/>
              <a:rect l="l" t="t" r="r" b="b"/>
              <a:pathLst>
                <a:path w="1156" h="2799" extrusionOk="0">
                  <a:moveTo>
                    <a:pt x="509" y="0"/>
                  </a:moveTo>
                  <a:cubicBezTo>
                    <a:pt x="502" y="0"/>
                    <a:pt x="494" y="0"/>
                    <a:pt x="487" y="1"/>
                  </a:cubicBezTo>
                  <a:cubicBezTo>
                    <a:pt x="183" y="1"/>
                    <a:pt x="1" y="640"/>
                    <a:pt x="31" y="1430"/>
                  </a:cubicBezTo>
                  <a:cubicBezTo>
                    <a:pt x="90" y="2201"/>
                    <a:pt x="352" y="2799"/>
                    <a:pt x="619" y="2799"/>
                  </a:cubicBezTo>
                  <a:cubicBezTo>
                    <a:pt x="626" y="2799"/>
                    <a:pt x="632" y="2798"/>
                    <a:pt x="639" y="2798"/>
                  </a:cubicBezTo>
                  <a:cubicBezTo>
                    <a:pt x="943" y="2798"/>
                    <a:pt x="1156" y="2129"/>
                    <a:pt x="1095" y="1369"/>
                  </a:cubicBezTo>
                  <a:cubicBezTo>
                    <a:pt x="1036" y="598"/>
                    <a:pt x="803" y="0"/>
                    <a:pt x="509" y="0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33"/>
            <p:cNvSpPr/>
            <p:nvPr/>
          </p:nvSpPr>
          <p:spPr>
            <a:xfrm flipH="1">
              <a:off x="2545563" y="2325783"/>
              <a:ext cx="13397" cy="158060"/>
            </a:xfrm>
            <a:custGeom>
              <a:avLst/>
              <a:gdLst/>
              <a:ahLst/>
              <a:cxnLst/>
              <a:rect l="l" t="t" r="r" b="b"/>
              <a:pathLst>
                <a:path w="183" h="2159" fill="none" extrusionOk="0">
                  <a:moveTo>
                    <a:pt x="183" y="2159"/>
                  </a:moveTo>
                  <a:cubicBezTo>
                    <a:pt x="92" y="1855"/>
                    <a:pt x="61" y="1551"/>
                    <a:pt x="31" y="1247"/>
                  </a:cubicBezTo>
                  <a:cubicBezTo>
                    <a:pt x="1" y="821"/>
                    <a:pt x="31" y="396"/>
                    <a:pt x="153" y="1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33"/>
            <p:cNvSpPr/>
            <p:nvPr/>
          </p:nvSpPr>
          <p:spPr>
            <a:xfrm flipH="1">
              <a:off x="2463202" y="2327980"/>
              <a:ext cx="20060" cy="173654"/>
            </a:xfrm>
            <a:custGeom>
              <a:avLst/>
              <a:gdLst/>
              <a:ahLst/>
              <a:cxnLst/>
              <a:rect l="l" t="t" r="r" b="b"/>
              <a:pathLst>
                <a:path w="274" h="2372" fill="none" extrusionOk="0">
                  <a:moveTo>
                    <a:pt x="274" y="2372"/>
                  </a:moveTo>
                  <a:cubicBezTo>
                    <a:pt x="122" y="2007"/>
                    <a:pt x="61" y="1612"/>
                    <a:pt x="30" y="1217"/>
                  </a:cubicBezTo>
                  <a:cubicBezTo>
                    <a:pt x="0" y="791"/>
                    <a:pt x="30" y="396"/>
                    <a:pt x="152" y="1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33"/>
            <p:cNvSpPr/>
            <p:nvPr/>
          </p:nvSpPr>
          <p:spPr>
            <a:xfrm flipH="1">
              <a:off x="2389772" y="2345843"/>
              <a:ext cx="13397" cy="142467"/>
            </a:xfrm>
            <a:custGeom>
              <a:avLst/>
              <a:gdLst/>
              <a:ahLst/>
              <a:cxnLst/>
              <a:rect l="l" t="t" r="r" b="b"/>
              <a:pathLst>
                <a:path w="183" h="1946" fill="none" extrusionOk="0">
                  <a:moveTo>
                    <a:pt x="183" y="1945"/>
                  </a:moveTo>
                  <a:cubicBezTo>
                    <a:pt x="91" y="1641"/>
                    <a:pt x="61" y="1338"/>
                    <a:pt x="31" y="1034"/>
                  </a:cubicBezTo>
                  <a:cubicBezTo>
                    <a:pt x="0" y="669"/>
                    <a:pt x="31" y="334"/>
                    <a:pt x="91" y="0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3"/>
            <p:cNvSpPr/>
            <p:nvPr/>
          </p:nvSpPr>
          <p:spPr>
            <a:xfrm flipH="1">
              <a:off x="2302944" y="2339108"/>
              <a:ext cx="15667" cy="75772"/>
            </a:xfrm>
            <a:custGeom>
              <a:avLst/>
              <a:gdLst/>
              <a:ahLst/>
              <a:cxnLst/>
              <a:rect l="l" t="t" r="r" b="b"/>
              <a:pathLst>
                <a:path w="214" h="1035" fill="none" extrusionOk="0">
                  <a:moveTo>
                    <a:pt x="0" y="1"/>
                  </a:moveTo>
                  <a:cubicBezTo>
                    <a:pt x="122" y="335"/>
                    <a:pt x="183" y="700"/>
                    <a:pt x="213" y="1034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38" name="Google Shape;738;p33"/>
            <p:cNvGrpSpPr/>
            <p:nvPr/>
          </p:nvGrpSpPr>
          <p:grpSpPr>
            <a:xfrm rot="1086263">
              <a:off x="589207" y="1970208"/>
              <a:ext cx="3359213" cy="3043702"/>
              <a:chOff x="2418115" y="3490655"/>
              <a:chExt cx="1989845" cy="1802951"/>
            </a:xfrm>
          </p:grpSpPr>
          <p:sp>
            <p:nvSpPr>
              <p:cNvPr id="739" name="Google Shape;739;p33"/>
              <p:cNvSpPr/>
              <p:nvPr/>
            </p:nvSpPr>
            <p:spPr>
              <a:xfrm rot="-1086209">
                <a:off x="2835881" y="4860136"/>
                <a:ext cx="1581302" cy="192553"/>
              </a:xfrm>
              <a:custGeom>
                <a:avLst/>
                <a:gdLst/>
                <a:ahLst/>
                <a:cxnLst/>
                <a:rect l="l" t="t" r="r" b="b"/>
                <a:pathLst>
                  <a:path w="56172" h="6840" extrusionOk="0">
                    <a:moveTo>
                      <a:pt x="56171" y="3405"/>
                    </a:moveTo>
                    <a:cubicBezTo>
                      <a:pt x="56171" y="5289"/>
                      <a:pt x="43588" y="6839"/>
                      <a:pt x="28086" y="6839"/>
                    </a:cubicBezTo>
                    <a:cubicBezTo>
                      <a:pt x="12584" y="6839"/>
                      <a:pt x="0" y="5289"/>
                      <a:pt x="0" y="3405"/>
                    </a:cubicBezTo>
                    <a:cubicBezTo>
                      <a:pt x="0" y="1520"/>
                      <a:pt x="12584" y="0"/>
                      <a:pt x="28086" y="0"/>
                    </a:cubicBezTo>
                    <a:cubicBezTo>
                      <a:pt x="43588" y="0"/>
                      <a:pt x="56171" y="1520"/>
                      <a:pt x="56171" y="34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33"/>
              <p:cNvSpPr/>
              <p:nvPr/>
            </p:nvSpPr>
            <p:spPr>
              <a:xfrm>
                <a:off x="3777825" y="3532968"/>
                <a:ext cx="577633" cy="875881"/>
              </a:xfrm>
              <a:custGeom>
                <a:avLst/>
                <a:gdLst/>
                <a:ahLst/>
                <a:cxnLst/>
                <a:rect l="l" t="t" r="r" b="b"/>
                <a:pathLst>
                  <a:path w="20518" h="31112" extrusionOk="0">
                    <a:moveTo>
                      <a:pt x="1040" y="0"/>
                    </a:moveTo>
                    <a:cubicBezTo>
                      <a:pt x="860" y="0"/>
                      <a:pt x="678" y="54"/>
                      <a:pt x="518" y="169"/>
                    </a:cubicBezTo>
                    <a:lnTo>
                      <a:pt x="1" y="564"/>
                    </a:lnTo>
                    <a:lnTo>
                      <a:pt x="17296" y="31112"/>
                    </a:lnTo>
                    <a:lnTo>
                      <a:pt x="20518" y="27920"/>
                    </a:lnTo>
                    <a:lnTo>
                      <a:pt x="1794" y="412"/>
                    </a:lnTo>
                    <a:cubicBezTo>
                      <a:pt x="1624" y="147"/>
                      <a:pt x="1336" y="0"/>
                      <a:pt x="1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33"/>
              <p:cNvSpPr/>
              <p:nvPr/>
            </p:nvSpPr>
            <p:spPr>
              <a:xfrm>
                <a:off x="3219054" y="3490655"/>
                <a:ext cx="1014053" cy="1341776"/>
              </a:xfrm>
              <a:custGeom>
                <a:avLst/>
                <a:gdLst/>
                <a:ahLst/>
                <a:cxnLst/>
                <a:rect l="l" t="t" r="r" b="b"/>
                <a:pathLst>
                  <a:path w="36020" h="47661" extrusionOk="0">
                    <a:moveTo>
                      <a:pt x="17782" y="0"/>
                    </a:moveTo>
                    <a:lnTo>
                      <a:pt x="7235" y="7326"/>
                    </a:lnTo>
                    <a:cubicBezTo>
                      <a:pt x="3709" y="9727"/>
                      <a:pt x="1155" y="13283"/>
                      <a:pt x="0" y="17387"/>
                    </a:cubicBezTo>
                    <a:lnTo>
                      <a:pt x="16171" y="47661"/>
                    </a:lnTo>
                    <a:lnTo>
                      <a:pt x="36019" y="28207"/>
                    </a:lnTo>
                    <a:lnTo>
                      <a:pt x="177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33"/>
              <p:cNvSpPr/>
              <p:nvPr/>
            </p:nvSpPr>
            <p:spPr>
              <a:xfrm>
                <a:off x="2458316" y="3889183"/>
                <a:ext cx="1215991" cy="943250"/>
              </a:xfrm>
              <a:custGeom>
                <a:avLst/>
                <a:gdLst/>
                <a:ahLst/>
                <a:cxnLst/>
                <a:rect l="l" t="t" r="r" b="b"/>
                <a:pathLst>
                  <a:path w="43193" h="33505" extrusionOk="0">
                    <a:moveTo>
                      <a:pt x="17715" y="0"/>
                    </a:moveTo>
                    <a:cubicBezTo>
                      <a:pt x="16807" y="0"/>
                      <a:pt x="15894" y="83"/>
                      <a:pt x="14986" y="252"/>
                    </a:cubicBezTo>
                    <a:lnTo>
                      <a:pt x="1" y="3139"/>
                    </a:lnTo>
                    <a:lnTo>
                      <a:pt x="15168" y="33413"/>
                    </a:lnTo>
                    <a:lnTo>
                      <a:pt x="43193" y="33505"/>
                    </a:lnTo>
                    <a:lnTo>
                      <a:pt x="27022" y="3231"/>
                    </a:lnTo>
                    <a:cubicBezTo>
                      <a:pt x="24344" y="1127"/>
                      <a:pt x="21064" y="0"/>
                      <a:pt x="177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33"/>
              <p:cNvSpPr/>
              <p:nvPr/>
            </p:nvSpPr>
            <p:spPr>
              <a:xfrm>
                <a:off x="3219054" y="3980115"/>
                <a:ext cx="455254" cy="852317"/>
              </a:xfrm>
              <a:custGeom>
                <a:avLst/>
                <a:gdLst/>
                <a:ahLst/>
                <a:cxnLst/>
                <a:rect l="l" t="t" r="r" b="b"/>
                <a:pathLst>
                  <a:path w="16171" h="30275" fill="none" extrusionOk="0">
                    <a:moveTo>
                      <a:pt x="0" y="1"/>
                    </a:moveTo>
                    <a:lnTo>
                      <a:pt x="16171" y="30275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33"/>
              <p:cNvSpPr/>
              <p:nvPr/>
            </p:nvSpPr>
            <p:spPr>
              <a:xfrm>
                <a:off x="2418115" y="4063137"/>
                <a:ext cx="502325" cy="902794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32068" extrusionOk="0">
                    <a:moveTo>
                      <a:pt x="669" y="0"/>
                    </a:moveTo>
                    <a:cubicBezTo>
                      <a:pt x="274" y="0"/>
                      <a:pt x="0" y="426"/>
                      <a:pt x="182" y="790"/>
                    </a:cubicBezTo>
                    <a:lnTo>
                      <a:pt x="15715" y="32067"/>
                    </a:lnTo>
                    <a:lnTo>
                      <a:pt x="17842" y="30183"/>
                    </a:lnTo>
                    <a:lnTo>
                      <a:pt x="13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33"/>
              <p:cNvSpPr/>
              <p:nvPr/>
            </p:nvSpPr>
            <p:spPr>
              <a:xfrm>
                <a:off x="2885334" y="4284754"/>
                <a:ext cx="1425643" cy="652941"/>
              </a:xfrm>
              <a:custGeom>
                <a:avLst/>
                <a:gdLst/>
                <a:ahLst/>
                <a:cxnLst/>
                <a:rect l="l" t="t" r="r" b="b"/>
                <a:pathLst>
                  <a:path w="50640" h="23193" extrusionOk="0">
                    <a:moveTo>
                      <a:pt x="47873" y="0"/>
                    </a:moveTo>
                    <a:lnTo>
                      <a:pt x="35259" y="9393"/>
                    </a:lnTo>
                    <a:cubicBezTo>
                      <a:pt x="31733" y="11824"/>
                      <a:pt x="29180" y="15381"/>
                      <a:pt x="28025" y="19454"/>
                    </a:cubicBezTo>
                    <a:cubicBezTo>
                      <a:pt x="25347" y="17350"/>
                      <a:pt x="22067" y="16223"/>
                      <a:pt x="18718" y="16223"/>
                    </a:cubicBezTo>
                    <a:cubicBezTo>
                      <a:pt x="17810" y="16223"/>
                      <a:pt x="16896" y="16306"/>
                      <a:pt x="15988" y="16475"/>
                    </a:cubicBezTo>
                    <a:lnTo>
                      <a:pt x="0" y="19362"/>
                    </a:lnTo>
                    <a:lnTo>
                      <a:pt x="0" y="23101"/>
                    </a:lnTo>
                    <a:lnTo>
                      <a:pt x="22341" y="23192"/>
                    </a:lnTo>
                    <a:lnTo>
                      <a:pt x="30791" y="20335"/>
                    </a:lnTo>
                    <a:lnTo>
                      <a:pt x="50639" y="2523"/>
                    </a:lnTo>
                    <a:lnTo>
                      <a:pt x="4787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33"/>
              <p:cNvSpPr/>
              <p:nvPr/>
            </p:nvSpPr>
            <p:spPr>
              <a:xfrm>
                <a:off x="3674280" y="4284754"/>
                <a:ext cx="559672" cy="547679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19454" extrusionOk="0">
                    <a:moveTo>
                      <a:pt x="1" y="19454"/>
                    </a:moveTo>
                    <a:lnTo>
                      <a:pt x="19880" y="0"/>
                    </a:lnTo>
                    <a:lnTo>
                      <a:pt x="7235" y="9393"/>
                    </a:lnTo>
                    <a:cubicBezTo>
                      <a:pt x="3709" y="11824"/>
                      <a:pt x="1156" y="15381"/>
                      <a:pt x="1" y="19454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33"/>
              <p:cNvSpPr/>
              <p:nvPr/>
            </p:nvSpPr>
            <p:spPr>
              <a:xfrm>
                <a:off x="3650322" y="4252238"/>
                <a:ext cx="443289" cy="40221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14287" fill="none" extrusionOk="0">
                    <a:moveTo>
                      <a:pt x="15746" y="0"/>
                    </a:moveTo>
                    <a:lnTo>
                      <a:pt x="6080" y="7174"/>
                    </a:lnTo>
                    <a:cubicBezTo>
                      <a:pt x="3466" y="8998"/>
                      <a:pt x="1369" y="11429"/>
                      <a:pt x="1" y="14286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33"/>
              <p:cNvSpPr/>
              <p:nvPr/>
            </p:nvSpPr>
            <p:spPr>
              <a:xfrm>
                <a:off x="3626364" y="4211164"/>
                <a:ext cx="440727" cy="400497"/>
              </a:xfrm>
              <a:custGeom>
                <a:avLst/>
                <a:gdLst/>
                <a:ahLst/>
                <a:cxnLst/>
                <a:rect l="l" t="t" r="r" b="b"/>
                <a:pathLst>
                  <a:path w="15655" h="14226" fill="none" extrusionOk="0">
                    <a:moveTo>
                      <a:pt x="15655" y="0"/>
                    </a:moveTo>
                    <a:lnTo>
                      <a:pt x="6080" y="7113"/>
                    </a:lnTo>
                    <a:cubicBezTo>
                      <a:pt x="3466" y="8906"/>
                      <a:pt x="1369" y="11368"/>
                      <a:pt x="1" y="14226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33"/>
              <p:cNvSpPr/>
              <p:nvPr/>
            </p:nvSpPr>
            <p:spPr>
              <a:xfrm>
                <a:off x="3603279" y="4169244"/>
                <a:ext cx="438137" cy="39962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14195" fill="none" extrusionOk="0">
                    <a:moveTo>
                      <a:pt x="15563" y="0"/>
                    </a:moveTo>
                    <a:lnTo>
                      <a:pt x="6079" y="7082"/>
                    </a:lnTo>
                    <a:cubicBezTo>
                      <a:pt x="3465" y="8876"/>
                      <a:pt x="1368" y="11338"/>
                      <a:pt x="0" y="14195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33"/>
              <p:cNvSpPr/>
              <p:nvPr/>
            </p:nvSpPr>
            <p:spPr>
              <a:xfrm>
                <a:off x="3579293" y="4128170"/>
                <a:ext cx="436448" cy="397936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14135" fill="none" extrusionOk="0">
                    <a:moveTo>
                      <a:pt x="15503" y="0"/>
                    </a:moveTo>
                    <a:lnTo>
                      <a:pt x="6080" y="7021"/>
                    </a:lnTo>
                    <a:cubicBezTo>
                      <a:pt x="3466" y="8815"/>
                      <a:pt x="1369" y="11277"/>
                      <a:pt x="1" y="14134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33"/>
              <p:cNvSpPr/>
              <p:nvPr/>
            </p:nvSpPr>
            <p:spPr>
              <a:xfrm>
                <a:off x="3555335" y="4087095"/>
                <a:ext cx="434731" cy="395346"/>
              </a:xfrm>
              <a:custGeom>
                <a:avLst/>
                <a:gdLst/>
                <a:ahLst/>
                <a:cxnLst/>
                <a:rect l="l" t="t" r="r" b="b"/>
                <a:pathLst>
                  <a:path w="15442" h="14043" fill="none" extrusionOk="0">
                    <a:moveTo>
                      <a:pt x="15442" y="0"/>
                    </a:moveTo>
                    <a:lnTo>
                      <a:pt x="6080" y="6930"/>
                    </a:lnTo>
                    <a:cubicBezTo>
                      <a:pt x="3466" y="8754"/>
                      <a:pt x="1369" y="11186"/>
                      <a:pt x="1" y="14043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33"/>
              <p:cNvSpPr/>
              <p:nvPr/>
            </p:nvSpPr>
            <p:spPr>
              <a:xfrm>
                <a:off x="3531378" y="4045148"/>
                <a:ext cx="433042" cy="394529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14014" fill="none" extrusionOk="0">
                    <a:moveTo>
                      <a:pt x="15381" y="1"/>
                    </a:moveTo>
                    <a:lnTo>
                      <a:pt x="6080" y="6901"/>
                    </a:lnTo>
                    <a:cubicBezTo>
                      <a:pt x="3466" y="8724"/>
                      <a:pt x="1399" y="11156"/>
                      <a:pt x="1" y="14013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33"/>
              <p:cNvSpPr/>
              <p:nvPr/>
            </p:nvSpPr>
            <p:spPr>
              <a:xfrm>
                <a:off x="3508293" y="4004073"/>
                <a:ext cx="430452" cy="392812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3953" fill="none" extrusionOk="0">
                    <a:moveTo>
                      <a:pt x="15289" y="1"/>
                    </a:moveTo>
                    <a:lnTo>
                      <a:pt x="6079" y="6840"/>
                    </a:lnTo>
                    <a:cubicBezTo>
                      <a:pt x="3465" y="8633"/>
                      <a:pt x="1368" y="11095"/>
                      <a:pt x="0" y="13952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3484335" y="3962154"/>
                <a:ext cx="428734" cy="391939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3922" fill="none" extrusionOk="0">
                    <a:moveTo>
                      <a:pt x="15228" y="0"/>
                    </a:moveTo>
                    <a:lnTo>
                      <a:pt x="6079" y="6809"/>
                    </a:lnTo>
                    <a:cubicBezTo>
                      <a:pt x="3465" y="8602"/>
                      <a:pt x="1368" y="11064"/>
                      <a:pt x="0" y="13922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3460349" y="3921079"/>
                <a:ext cx="427045" cy="390222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3861" fill="none" extrusionOk="0">
                    <a:moveTo>
                      <a:pt x="15168" y="0"/>
                    </a:moveTo>
                    <a:lnTo>
                      <a:pt x="6080" y="6718"/>
                    </a:lnTo>
                    <a:cubicBezTo>
                      <a:pt x="3466" y="8542"/>
                      <a:pt x="1369" y="11004"/>
                      <a:pt x="1" y="13861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33"/>
              <p:cNvSpPr/>
              <p:nvPr/>
            </p:nvSpPr>
            <p:spPr>
              <a:xfrm>
                <a:off x="3437264" y="3880005"/>
                <a:ext cx="424455" cy="387660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3770" fill="none" extrusionOk="0">
                    <a:moveTo>
                      <a:pt x="15077" y="0"/>
                    </a:moveTo>
                    <a:lnTo>
                      <a:pt x="6079" y="6657"/>
                    </a:lnTo>
                    <a:cubicBezTo>
                      <a:pt x="3465" y="8481"/>
                      <a:pt x="1368" y="10912"/>
                      <a:pt x="0" y="13770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33"/>
              <p:cNvSpPr/>
              <p:nvPr/>
            </p:nvSpPr>
            <p:spPr>
              <a:xfrm>
                <a:off x="3413306" y="3838058"/>
                <a:ext cx="421893" cy="386815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3740" fill="none" extrusionOk="0">
                    <a:moveTo>
                      <a:pt x="14985" y="1"/>
                    </a:moveTo>
                    <a:lnTo>
                      <a:pt x="6079" y="6627"/>
                    </a:lnTo>
                    <a:cubicBezTo>
                      <a:pt x="3465" y="8421"/>
                      <a:pt x="1368" y="10883"/>
                      <a:pt x="0" y="13740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33"/>
              <p:cNvSpPr/>
              <p:nvPr/>
            </p:nvSpPr>
            <p:spPr>
              <a:xfrm>
                <a:off x="3389348" y="3797011"/>
                <a:ext cx="420176" cy="385098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3679" fill="none" extrusionOk="0">
                    <a:moveTo>
                      <a:pt x="14924" y="0"/>
                    </a:moveTo>
                    <a:lnTo>
                      <a:pt x="6079" y="6565"/>
                    </a:lnTo>
                    <a:cubicBezTo>
                      <a:pt x="3496" y="8359"/>
                      <a:pt x="1398" y="10821"/>
                      <a:pt x="0" y="13678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33"/>
              <p:cNvSpPr/>
              <p:nvPr/>
            </p:nvSpPr>
            <p:spPr>
              <a:xfrm>
                <a:off x="3366235" y="3755064"/>
                <a:ext cx="417614" cy="383381"/>
              </a:xfrm>
              <a:custGeom>
                <a:avLst/>
                <a:gdLst/>
                <a:ahLst/>
                <a:cxnLst/>
                <a:rect l="l" t="t" r="r" b="b"/>
                <a:pathLst>
                  <a:path w="14834" h="13618" fill="none" extrusionOk="0">
                    <a:moveTo>
                      <a:pt x="14834" y="1"/>
                    </a:moveTo>
                    <a:lnTo>
                      <a:pt x="6080" y="6505"/>
                    </a:lnTo>
                    <a:cubicBezTo>
                      <a:pt x="3466" y="8329"/>
                      <a:pt x="1368" y="10761"/>
                      <a:pt x="0" y="13618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33"/>
              <p:cNvSpPr/>
              <p:nvPr/>
            </p:nvSpPr>
            <p:spPr>
              <a:xfrm>
                <a:off x="3342277" y="3713989"/>
                <a:ext cx="415897" cy="382536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13588" fill="none" extrusionOk="0">
                    <a:moveTo>
                      <a:pt x="14773" y="1"/>
                    </a:moveTo>
                    <a:lnTo>
                      <a:pt x="6080" y="6475"/>
                    </a:lnTo>
                    <a:cubicBezTo>
                      <a:pt x="3465" y="8268"/>
                      <a:pt x="1368" y="10730"/>
                      <a:pt x="0" y="13587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33"/>
              <p:cNvSpPr/>
              <p:nvPr/>
            </p:nvSpPr>
            <p:spPr>
              <a:xfrm>
                <a:off x="3318319" y="3672915"/>
                <a:ext cx="414180" cy="379974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3497" fill="none" extrusionOk="0">
                    <a:moveTo>
                      <a:pt x="14712" y="1"/>
                    </a:moveTo>
                    <a:lnTo>
                      <a:pt x="6079" y="6384"/>
                    </a:lnTo>
                    <a:cubicBezTo>
                      <a:pt x="3496" y="8207"/>
                      <a:pt x="1399" y="10639"/>
                      <a:pt x="0" y="13496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33"/>
              <p:cNvSpPr/>
              <p:nvPr/>
            </p:nvSpPr>
            <p:spPr>
              <a:xfrm>
                <a:off x="3294362" y="3630995"/>
                <a:ext cx="412462" cy="379102"/>
              </a:xfrm>
              <a:custGeom>
                <a:avLst/>
                <a:gdLst/>
                <a:ahLst/>
                <a:cxnLst/>
                <a:rect l="l" t="t" r="r" b="b"/>
                <a:pathLst>
                  <a:path w="14651" h="13466" fill="none" extrusionOk="0">
                    <a:moveTo>
                      <a:pt x="14651" y="0"/>
                    </a:moveTo>
                    <a:lnTo>
                      <a:pt x="6079" y="6353"/>
                    </a:lnTo>
                    <a:cubicBezTo>
                      <a:pt x="3496" y="8146"/>
                      <a:pt x="1398" y="10608"/>
                      <a:pt x="0" y="13465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33"/>
              <p:cNvSpPr/>
              <p:nvPr/>
            </p:nvSpPr>
            <p:spPr>
              <a:xfrm>
                <a:off x="2885334" y="4726299"/>
                <a:ext cx="788974" cy="106135"/>
              </a:xfrm>
              <a:custGeom>
                <a:avLst/>
                <a:gdLst/>
                <a:ahLst/>
                <a:cxnLst/>
                <a:rect l="l" t="t" r="r" b="b"/>
                <a:pathLst>
                  <a:path w="28025" h="3770" extrusionOk="0">
                    <a:moveTo>
                      <a:pt x="15988" y="791"/>
                    </a:moveTo>
                    <a:lnTo>
                      <a:pt x="0" y="3678"/>
                    </a:lnTo>
                    <a:lnTo>
                      <a:pt x="28025" y="3770"/>
                    </a:lnTo>
                    <a:cubicBezTo>
                      <a:pt x="24621" y="1095"/>
                      <a:pt x="20244" y="1"/>
                      <a:pt x="15988" y="791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33"/>
              <p:cNvSpPr/>
              <p:nvPr/>
            </p:nvSpPr>
            <p:spPr>
              <a:xfrm>
                <a:off x="2947776" y="4624471"/>
                <a:ext cx="578506" cy="94170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3345" fill="none" extrusionOk="0">
                    <a:moveTo>
                      <a:pt x="20548" y="1338"/>
                    </a:moveTo>
                    <a:cubicBezTo>
                      <a:pt x="17722" y="244"/>
                      <a:pt x="14621" y="1"/>
                      <a:pt x="11673" y="669"/>
                    </a:cubicBezTo>
                    <a:lnTo>
                      <a:pt x="1" y="3344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33"/>
              <p:cNvSpPr/>
              <p:nvPr/>
            </p:nvSpPr>
            <p:spPr>
              <a:xfrm>
                <a:off x="2924691" y="4580835"/>
                <a:ext cx="577633" cy="92453"/>
              </a:xfrm>
              <a:custGeom>
                <a:avLst/>
                <a:gdLst/>
                <a:ahLst/>
                <a:cxnLst/>
                <a:rect l="l" t="t" r="r" b="b"/>
                <a:pathLst>
                  <a:path w="20518" h="3284" fill="none" extrusionOk="0">
                    <a:moveTo>
                      <a:pt x="20517" y="1338"/>
                    </a:moveTo>
                    <a:cubicBezTo>
                      <a:pt x="17691" y="244"/>
                      <a:pt x="14621" y="0"/>
                      <a:pt x="11672" y="669"/>
                    </a:cubicBezTo>
                    <a:lnTo>
                      <a:pt x="0" y="3283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33"/>
              <p:cNvSpPr/>
              <p:nvPr/>
            </p:nvSpPr>
            <p:spPr>
              <a:xfrm>
                <a:off x="2900733" y="4537199"/>
                <a:ext cx="578478" cy="91580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253" fill="none" extrusionOk="0">
                    <a:moveTo>
                      <a:pt x="20548" y="1368"/>
                    </a:moveTo>
                    <a:cubicBezTo>
                      <a:pt x="17721" y="243"/>
                      <a:pt x="14651" y="0"/>
                      <a:pt x="11672" y="638"/>
                    </a:cubicBezTo>
                    <a:lnTo>
                      <a:pt x="0" y="3253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33"/>
              <p:cNvSpPr/>
              <p:nvPr/>
            </p:nvSpPr>
            <p:spPr>
              <a:xfrm>
                <a:off x="2877620" y="4492689"/>
                <a:ext cx="578506" cy="90736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3223" fill="none" extrusionOk="0">
                    <a:moveTo>
                      <a:pt x="20548" y="1399"/>
                    </a:moveTo>
                    <a:cubicBezTo>
                      <a:pt x="17721" y="274"/>
                      <a:pt x="14621" y="1"/>
                      <a:pt x="11672" y="669"/>
                    </a:cubicBezTo>
                    <a:lnTo>
                      <a:pt x="1" y="3223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33"/>
              <p:cNvSpPr/>
              <p:nvPr/>
            </p:nvSpPr>
            <p:spPr>
              <a:xfrm>
                <a:off x="2853662" y="4449053"/>
                <a:ext cx="578478" cy="89863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192" fill="none" extrusionOk="0">
                    <a:moveTo>
                      <a:pt x="20548" y="1399"/>
                    </a:moveTo>
                    <a:cubicBezTo>
                      <a:pt x="17752" y="274"/>
                      <a:pt x="14651" y="0"/>
                      <a:pt x="11703" y="639"/>
                    </a:cubicBezTo>
                    <a:lnTo>
                      <a:pt x="0" y="3192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33"/>
              <p:cNvSpPr/>
              <p:nvPr/>
            </p:nvSpPr>
            <p:spPr>
              <a:xfrm>
                <a:off x="2830549" y="4405416"/>
                <a:ext cx="578506" cy="88145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3131" fill="none" extrusionOk="0">
                    <a:moveTo>
                      <a:pt x="20548" y="1398"/>
                    </a:moveTo>
                    <a:cubicBezTo>
                      <a:pt x="17721" y="274"/>
                      <a:pt x="14651" y="0"/>
                      <a:pt x="11703" y="639"/>
                    </a:cubicBezTo>
                    <a:lnTo>
                      <a:pt x="1" y="3131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33"/>
              <p:cNvSpPr/>
              <p:nvPr/>
            </p:nvSpPr>
            <p:spPr>
              <a:xfrm>
                <a:off x="2806591" y="4361780"/>
                <a:ext cx="579350" cy="87301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3101" fill="none" extrusionOk="0">
                    <a:moveTo>
                      <a:pt x="20579" y="1429"/>
                    </a:moveTo>
                    <a:cubicBezTo>
                      <a:pt x="17752" y="274"/>
                      <a:pt x="14682" y="0"/>
                      <a:pt x="11703" y="608"/>
                    </a:cubicBezTo>
                    <a:lnTo>
                      <a:pt x="1" y="3100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33"/>
              <p:cNvSpPr/>
              <p:nvPr/>
            </p:nvSpPr>
            <p:spPr>
              <a:xfrm>
                <a:off x="2783478" y="4317271"/>
                <a:ext cx="578506" cy="86456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3071" fill="none" extrusionOk="0">
                    <a:moveTo>
                      <a:pt x="20548" y="1460"/>
                    </a:moveTo>
                    <a:cubicBezTo>
                      <a:pt x="17752" y="304"/>
                      <a:pt x="14682" y="1"/>
                      <a:pt x="11703" y="639"/>
                    </a:cubicBezTo>
                    <a:lnTo>
                      <a:pt x="1" y="3070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33"/>
              <p:cNvSpPr/>
              <p:nvPr/>
            </p:nvSpPr>
            <p:spPr>
              <a:xfrm>
                <a:off x="2759520" y="4273634"/>
                <a:ext cx="579350" cy="85584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3040" fill="none" extrusionOk="0">
                    <a:moveTo>
                      <a:pt x="20579" y="1459"/>
                    </a:moveTo>
                    <a:cubicBezTo>
                      <a:pt x="17782" y="304"/>
                      <a:pt x="14682" y="0"/>
                      <a:pt x="11734" y="608"/>
                    </a:cubicBezTo>
                    <a:lnTo>
                      <a:pt x="1" y="3040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3" name="Google Shape;773;p33"/>
              <p:cNvSpPr/>
              <p:nvPr/>
            </p:nvSpPr>
            <p:spPr>
              <a:xfrm>
                <a:off x="2736435" y="4229998"/>
                <a:ext cx="578478" cy="84739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010" fill="none" extrusionOk="0">
                    <a:moveTo>
                      <a:pt x="20548" y="1459"/>
                    </a:moveTo>
                    <a:cubicBezTo>
                      <a:pt x="17751" y="304"/>
                      <a:pt x="14681" y="0"/>
                      <a:pt x="11703" y="608"/>
                    </a:cubicBezTo>
                    <a:lnTo>
                      <a:pt x="0" y="3009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4" name="Google Shape;774;p33"/>
              <p:cNvSpPr/>
              <p:nvPr/>
            </p:nvSpPr>
            <p:spPr>
              <a:xfrm>
                <a:off x="2713322" y="4186333"/>
                <a:ext cx="578506" cy="83050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2950" fill="none" extrusionOk="0">
                    <a:moveTo>
                      <a:pt x="20548" y="1490"/>
                    </a:moveTo>
                    <a:cubicBezTo>
                      <a:pt x="17752" y="305"/>
                      <a:pt x="14682" y="1"/>
                      <a:pt x="11733" y="579"/>
                    </a:cubicBezTo>
                    <a:lnTo>
                      <a:pt x="1" y="2949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33"/>
              <p:cNvSpPr/>
              <p:nvPr/>
            </p:nvSpPr>
            <p:spPr>
              <a:xfrm>
                <a:off x="2689364" y="4141852"/>
                <a:ext cx="579350" cy="82177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2919" fill="none" extrusionOk="0">
                    <a:moveTo>
                      <a:pt x="20578" y="1520"/>
                    </a:moveTo>
                    <a:cubicBezTo>
                      <a:pt x="17782" y="335"/>
                      <a:pt x="14712" y="0"/>
                      <a:pt x="11733" y="608"/>
                    </a:cubicBezTo>
                    <a:lnTo>
                      <a:pt x="0" y="2918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33"/>
              <p:cNvSpPr/>
              <p:nvPr/>
            </p:nvSpPr>
            <p:spPr>
              <a:xfrm>
                <a:off x="2665406" y="4098215"/>
                <a:ext cx="579350" cy="81304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2888" fill="none" extrusionOk="0">
                    <a:moveTo>
                      <a:pt x="20578" y="1520"/>
                    </a:moveTo>
                    <a:cubicBezTo>
                      <a:pt x="17812" y="335"/>
                      <a:pt x="14712" y="0"/>
                      <a:pt x="11764" y="578"/>
                    </a:cubicBezTo>
                    <a:lnTo>
                      <a:pt x="0" y="2888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7" name="Google Shape;777;p33"/>
              <p:cNvSpPr/>
              <p:nvPr/>
            </p:nvSpPr>
            <p:spPr>
              <a:xfrm>
                <a:off x="2642293" y="4053706"/>
                <a:ext cx="579350" cy="80460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2858" fill="none" extrusionOk="0">
                    <a:moveTo>
                      <a:pt x="20579" y="1551"/>
                    </a:moveTo>
                    <a:cubicBezTo>
                      <a:pt x="17782" y="335"/>
                      <a:pt x="14712" y="1"/>
                      <a:pt x="11733" y="578"/>
                    </a:cubicBezTo>
                    <a:lnTo>
                      <a:pt x="1" y="2858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8" name="Google Shape;778;p33"/>
              <p:cNvSpPr/>
              <p:nvPr/>
            </p:nvSpPr>
            <p:spPr>
              <a:xfrm>
                <a:off x="2618335" y="4010914"/>
                <a:ext cx="580195" cy="7961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828" fill="none" extrusionOk="0">
                    <a:moveTo>
                      <a:pt x="20609" y="1551"/>
                    </a:moveTo>
                    <a:cubicBezTo>
                      <a:pt x="17813" y="335"/>
                      <a:pt x="14743" y="1"/>
                      <a:pt x="11764" y="578"/>
                    </a:cubicBezTo>
                    <a:lnTo>
                      <a:pt x="1" y="2828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9" name="Google Shape;779;p33"/>
              <p:cNvSpPr/>
              <p:nvPr/>
            </p:nvSpPr>
            <p:spPr>
              <a:xfrm>
                <a:off x="2595222" y="3966433"/>
                <a:ext cx="579350" cy="78743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2797" fill="none" extrusionOk="0">
                    <a:moveTo>
                      <a:pt x="20579" y="1581"/>
                    </a:moveTo>
                    <a:cubicBezTo>
                      <a:pt x="17813" y="365"/>
                      <a:pt x="14743" y="0"/>
                      <a:pt x="11764" y="578"/>
                    </a:cubicBezTo>
                    <a:lnTo>
                      <a:pt x="1" y="2797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0" name="Google Shape;780;p33"/>
              <p:cNvSpPr/>
              <p:nvPr/>
            </p:nvSpPr>
            <p:spPr>
              <a:xfrm>
                <a:off x="3719634" y="3490655"/>
                <a:ext cx="591343" cy="864282"/>
              </a:xfrm>
              <a:custGeom>
                <a:avLst/>
                <a:gdLst/>
                <a:ahLst/>
                <a:cxnLst/>
                <a:rect l="l" t="t" r="r" b="b"/>
                <a:pathLst>
                  <a:path w="21005" h="30700" extrusionOk="0">
                    <a:moveTo>
                      <a:pt x="1" y="0"/>
                    </a:moveTo>
                    <a:lnTo>
                      <a:pt x="18238" y="28207"/>
                    </a:lnTo>
                    <a:lnTo>
                      <a:pt x="21004" y="30700"/>
                    </a:lnTo>
                    <a:lnTo>
                      <a:pt x="2068" y="20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5E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2849383" y="4309810"/>
                <a:ext cx="1525105" cy="675801"/>
              </a:xfrm>
              <a:custGeom>
                <a:avLst/>
                <a:gdLst/>
                <a:ahLst/>
                <a:cxnLst/>
                <a:rect l="l" t="t" r="r" b="b"/>
                <a:pathLst>
                  <a:path w="54173" h="24005" extrusionOk="0">
                    <a:moveTo>
                      <a:pt x="52788" y="1"/>
                    </a:moveTo>
                    <a:cubicBezTo>
                      <a:pt x="52578" y="1"/>
                      <a:pt x="52359" y="79"/>
                      <a:pt x="52159" y="266"/>
                    </a:cubicBezTo>
                    <a:lnTo>
                      <a:pt x="31582" y="19445"/>
                    </a:lnTo>
                    <a:lnTo>
                      <a:pt x="23770" y="22090"/>
                    </a:lnTo>
                    <a:lnTo>
                      <a:pt x="1247" y="22029"/>
                    </a:lnTo>
                    <a:cubicBezTo>
                      <a:pt x="0" y="22029"/>
                      <a:pt x="0" y="23913"/>
                      <a:pt x="1247" y="23913"/>
                    </a:cubicBezTo>
                    <a:lnTo>
                      <a:pt x="24104" y="24004"/>
                    </a:lnTo>
                    <a:lnTo>
                      <a:pt x="32585" y="21086"/>
                    </a:lnTo>
                    <a:lnTo>
                      <a:pt x="53436" y="1664"/>
                    </a:lnTo>
                    <a:cubicBezTo>
                      <a:pt x="54172" y="999"/>
                      <a:pt x="53536" y="1"/>
                      <a:pt x="527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2" name="Google Shape;782;p33"/>
              <p:cNvSpPr/>
              <p:nvPr/>
            </p:nvSpPr>
            <p:spPr>
              <a:xfrm>
                <a:off x="2458316" y="3977554"/>
                <a:ext cx="427045" cy="95158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33801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15168" y="33800"/>
                    </a:lnTo>
                    <a:lnTo>
                      <a:pt x="15168" y="30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3" name="Google Shape;783;p33"/>
              <p:cNvSpPr/>
              <p:nvPr/>
            </p:nvSpPr>
            <p:spPr>
              <a:xfrm>
                <a:off x="3581455" y="3981712"/>
                <a:ext cx="456939" cy="398007"/>
              </a:xfrm>
              <a:custGeom>
                <a:avLst/>
                <a:gdLst/>
                <a:ahLst/>
                <a:cxnLst/>
                <a:rect l="l" t="t" r="r" b="b"/>
                <a:pathLst>
                  <a:path w="22160" h="19302" extrusionOk="0">
                    <a:moveTo>
                      <a:pt x="21886" y="17296"/>
                    </a:moveTo>
                    <a:lnTo>
                      <a:pt x="4591" y="2280"/>
                    </a:lnTo>
                    <a:lnTo>
                      <a:pt x="4591" y="2280"/>
                    </a:lnTo>
                    <a:lnTo>
                      <a:pt x="4560" y="2280"/>
                    </a:lnTo>
                    <a:lnTo>
                      <a:pt x="4560" y="2280"/>
                    </a:lnTo>
                    <a:lnTo>
                      <a:pt x="1551" y="730"/>
                    </a:lnTo>
                    <a:lnTo>
                      <a:pt x="305" y="62"/>
                    </a:lnTo>
                    <a:cubicBezTo>
                      <a:pt x="153" y="1"/>
                      <a:pt x="1" y="153"/>
                      <a:pt x="123" y="305"/>
                    </a:cubicBezTo>
                    <a:lnTo>
                      <a:pt x="943" y="1429"/>
                    </a:lnTo>
                    <a:lnTo>
                      <a:pt x="2919" y="4195"/>
                    </a:lnTo>
                    <a:lnTo>
                      <a:pt x="2919" y="4195"/>
                    </a:lnTo>
                    <a:lnTo>
                      <a:pt x="20244" y="19211"/>
                    </a:lnTo>
                    <a:lnTo>
                      <a:pt x="21400" y="19302"/>
                    </a:lnTo>
                    <a:lnTo>
                      <a:pt x="22159" y="18420"/>
                    </a:lnTo>
                    <a:close/>
                  </a:path>
                </a:pathLst>
              </a:custGeom>
              <a:solidFill>
                <a:srgbClr val="B2D3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3593662" y="3960742"/>
                <a:ext cx="109410" cy="94336"/>
              </a:xfrm>
              <a:custGeom>
                <a:avLst/>
                <a:gdLst/>
                <a:ahLst/>
                <a:cxnLst/>
                <a:rect l="l" t="t" r="r" b="b"/>
                <a:pathLst>
                  <a:path w="5306" h="4575" extrusionOk="0">
                    <a:moveTo>
                      <a:pt x="191" y="1"/>
                    </a:moveTo>
                    <a:cubicBezTo>
                      <a:pt x="75" y="1"/>
                      <a:pt x="1" y="125"/>
                      <a:pt x="78" y="227"/>
                    </a:cubicBezTo>
                    <a:lnTo>
                      <a:pt x="898" y="1382"/>
                    </a:lnTo>
                    <a:lnTo>
                      <a:pt x="2874" y="4148"/>
                    </a:lnTo>
                    <a:lnTo>
                      <a:pt x="5306" y="4574"/>
                    </a:lnTo>
                    <a:lnTo>
                      <a:pt x="5306" y="4574"/>
                    </a:lnTo>
                    <a:lnTo>
                      <a:pt x="4546" y="2234"/>
                    </a:lnTo>
                    <a:lnTo>
                      <a:pt x="1506" y="653"/>
                    </a:lnTo>
                    <a:lnTo>
                      <a:pt x="260" y="15"/>
                    </a:lnTo>
                    <a:cubicBezTo>
                      <a:pt x="236" y="5"/>
                      <a:pt x="213" y="1"/>
                      <a:pt x="191" y="1"/>
                    </a:cubicBezTo>
                    <a:close/>
                  </a:path>
                </a:pathLst>
              </a:custGeom>
              <a:solidFill>
                <a:srgbClr val="EF6E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3593208" y="3961154"/>
                <a:ext cx="31528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1393" extrusionOk="0">
                    <a:moveTo>
                      <a:pt x="198" y="0"/>
                    </a:moveTo>
                    <a:cubicBezTo>
                      <a:pt x="82" y="0"/>
                      <a:pt x="1" y="139"/>
                      <a:pt x="100" y="238"/>
                    </a:cubicBezTo>
                    <a:lnTo>
                      <a:pt x="920" y="1393"/>
                    </a:lnTo>
                    <a:lnTo>
                      <a:pt x="1528" y="633"/>
                    </a:lnTo>
                    <a:lnTo>
                      <a:pt x="282" y="25"/>
                    </a:lnTo>
                    <a:cubicBezTo>
                      <a:pt x="253" y="8"/>
                      <a:pt x="225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3652283" y="4006167"/>
                <a:ext cx="391739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18998" h="16961" extrusionOk="0">
                    <a:moveTo>
                      <a:pt x="1672" y="0"/>
                    </a:moveTo>
                    <a:cubicBezTo>
                      <a:pt x="1612" y="31"/>
                      <a:pt x="1551" y="91"/>
                      <a:pt x="1490" y="152"/>
                    </a:cubicBezTo>
                    <a:lnTo>
                      <a:pt x="1429" y="183"/>
                    </a:lnTo>
                    <a:cubicBezTo>
                      <a:pt x="1812" y="518"/>
                      <a:pt x="1517" y="1041"/>
                      <a:pt x="1137" y="1041"/>
                    </a:cubicBezTo>
                    <a:cubicBezTo>
                      <a:pt x="1034" y="1041"/>
                      <a:pt x="925" y="1003"/>
                      <a:pt x="821" y="912"/>
                    </a:cubicBezTo>
                    <a:lnTo>
                      <a:pt x="761" y="973"/>
                    </a:lnTo>
                    <a:cubicBezTo>
                      <a:pt x="1146" y="1310"/>
                      <a:pt x="844" y="1819"/>
                      <a:pt x="460" y="1819"/>
                    </a:cubicBezTo>
                    <a:cubicBezTo>
                      <a:pt x="360" y="1819"/>
                      <a:pt x="254" y="1784"/>
                      <a:pt x="153" y="1702"/>
                    </a:cubicBezTo>
                    <a:lnTo>
                      <a:pt x="92" y="1733"/>
                    </a:lnTo>
                    <a:cubicBezTo>
                      <a:pt x="61" y="1794"/>
                      <a:pt x="31" y="1854"/>
                      <a:pt x="1" y="1945"/>
                    </a:cubicBezTo>
                    <a:lnTo>
                      <a:pt x="17326" y="16961"/>
                    </a:lnTo>
                    <a:lnTo>
                      <a:pt x="18998" y="15046"/>
                    </a:ln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3669212" y="4040003"/>
                <a:ext cx="350994" cy="304001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3" fill="none" extrusionOk="0">
                    <a:moveTo>
                      <a:pt x="17022" y="14742"/>
                    </a:moveTo>
                    <a:lnTo>
                      <a:pt x="0" y="1"/>
                    </a:lnTo>
                  </a:path>
                </a:pathLst>
              </a:custGeom>
              <a:noFill/>
              <a:ln w="3800" cap="rnd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3"/>
              <p:cNvSpPr/>
              <p:nvPr/>
            </p:nvSpPr>
            <p:spPr>
              <a:xfrm>
                <a:off x="3683625" y="4023714"/>
                <a:ext cx="350375" cy="304619"/>
              </a:xfrm>
              <a:custGeom>
                <a:avLst/>
                <a:gdLst/>
                <a:ahLst/>
                <a:cxnLst/>
                <a:rect l="l" t="t" r="r" b="b"/>
                <a:pathLst>
                  <a:path w="16992" h="14773" fill="none" extrusionOk="0">
                    <a:moveTo>
                      <a:pt x="0" y="0"/>
                    </a:moveTo>
                    <a:lnTo>
                      <a:pt x="6323" y="5502"/>
                    </a:lnTo>
                    <a:lnTo>
                      <a:pt x="16992" y="14772"/>
                    </a:lnTo>
                  </a:path>
                </a:pathLst>
              </a:custGeom>
              <a:noFill/>
              <a:ln w="3800" cap="rnd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3"/>
              <p:cNvSpPr/>
              <p:nvPr/>
            </p:nvSpPr>
            <p:spPr>
              <a:xfrm>
                <a:off x="4004526" y="4314511"/>
                <a:ext cx="44519" cy="43281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099" extrusionOk="0">
                    <a:moveTo>
                      <a:pt x="760" y="1"/>
                    </a:moveTo>
                    <a:lnTo>
                      <a:pt x="0" y="882"/>
                    </a:lnTo>
                    <a:lnTo>
                      <a:pt x="243" y="2007"/>
                    </a:lnTo>
                    <a:lnTo>
                      <a:pt x="1429" y="2098"/>
                    </a:lnTo>
                    <a:lnTo>
                      <a:pt x="2158" y="1217"/>
                    </a:lnTo>
                    <a:lnTo>
                      <a:pt x="1915" y="92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EF6E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3"/>
              <p:cNvSpPr/>
              <p:nvPr/>
            </p:nvSpPr>
            <p:spPr>
              <a:xfrm>
                <a:off x="4020815" y="4331275"/>
                <a:ext cx="12558" cy="958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465" extrusionOk="0">
                    <a:moveTo>
                      <a:pt x="289" y="1"/>
                    </a:moveTo>
                    <a:cubicBezTo>
                      <a:pt x="228" y="1"/>
                      <a:pt x="167" y="24"/>
                      <a:pt x="122" y="69"/>
                    </a:cubicBezTo>
                    <a:cubicBezTo>
                      <a:pt x="0" y="252"/>
                      <a:pt x="122" y="464"/>
                      <a:pt x="304" y="464"/>
                    </a:cubicBezTo>
                    <a:cubicBezTo>
                      <a:pt x="517" y="434"/>
                      <a:pt x="608" y="191"/>
                      <a:pt x="456" y="69"/>
                    </a:cubicBezTo>
                    <a:cubicBezTo>
                      <a:pt x="411" y="24"/>
                      <a:pt x="350" y="1"/>
                      <a:pt x="289" y="1"/>
                    </a:cubicBezTo>
                    <a:close/>
                  </a:path>
                </a:pathLst>
              </a:custGeom>
              <a:solidFill>
                <a:srgbClr val="321D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1" name="Google Shape;791;p33"/>
            <p:cNvGrpSpPr/>
            <p:nvPr/>
          </p:nvGrpSpPr>
          <p:grpSpPr>
            <a:xfrm>
              <a:off x="1083625" y="2112151"/>
              <a:ext cx="1134903" cy="1535522"/>
              <a:chOff x="-2225950" y="667951"/>
              <a:chExt cx="1134903" cy="1535522"/>
            </a:xfrm>
          </p:grpSpPr>
          <p:sp>
            <p:nvSpPr>
              <p:cNvPr id="792" name="Google Shape;792;p33"/>
              <p:cNvSpPr/>
              <p:nvPr/>
            </p:nvSpPr>
            <p:spPr>
              <a:xfrm flipH="1">
                <a:off x="-2225950" y="667951"/>
                <a:ext cx="936868" cy="1410903"/>
              </a:xfrm>
              <a:custGeom>
                <a:avLst/>
                <a:gdLst/>
                <a:ahLst/>
                <a:cxnLst/>
                <a:rect l="l" t="t" r="r" b="b"/>
                <a:pathLst>
                  <a:path w="12797" h="19272" extrusionOk="0">
                    <a:moveTo>
                      <a:pt x="6931" y="1"/>
                    </a:moveTo>
                    <a:lnTo>
                      <a:pt x="5259" y="3709"/>
                    </a:lnTo>
                    <a:cubicBezTo>
                      <a:pt x="6080" y="9940"/>
                      <a:pt x="0" y="16050"/>
                      <a:pt x="0" y="16050"/>
                    </a:cubicBezTo>
                    <a:lnTo>
                      <a:pt x="1095" y="19272"/>
                    </a:lnTo>
                    <a:cubicBezTo>
                      <a:pt x="1095" y="19272"/>
                      <a:pt x="8937" y="16566"/>
                      <a:pt x="10882" y="9089"/>
                    </a:cubicBezTo>
                    <a:cubicBezTo>
                      <a:pt x="12797" y="1581"/>
                      <a:pt x="6931" y="1"/>
                      <a:pt x="6931" y="1"/>
                    </a:cubicBezTo>
                    <a:close/>
                  </a:path>
                </a:pathLst>
              </a:custGeom>
              <a:solidFill>
                <a:srgbClr val="F725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3"/>
              <p:cNvSpPr/>
              <p:nvPr/>
            </p:nvSpPr>
            <p:spPr>
              <a:xfrm flipH="1">
                <a:off x="-1369245" y="1827320"/>
                <a:ext cx="278198" cy="376153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5138" extrusionOk="0">
                    <a:moveTo>
                      <a:pt x="426" y="518"/>
                    </a:moveTo>
                    <a:cubicBezTo>
                      <a:pt x="395" y="913"/>
                      <a:pt x="1642" y="1186"/>
                      <a:pt x="1642" y="1186"/>
                    </a:cubicBezTo>
                    <a:cubicBezTo>
                      <a:pt x="1642" y="1186"/>
                      <a:pt x="0" y="1521"/>
                      <a:pt x="91" y="1946"/>
                    </a:cubicBezTo>
                    <a:cubicBezTo>
                      <a:pt x="183" y="2372"/>
                      <a:pt x="1885" y="1946"/>
                      <a:pt x="1885" y="1946"/>
                    </a:cubicBezTo>
                    <a:cubicBezTo>
                      <a:pt x="1885" y="1946"/>
                      <a:pt x="365" y="2615"/>
                      <a:pt x="517" y="3071"/>
                    </a:cubicBezTo>
                    <a:cubicBezTo>
                      <a:pt x="699" y="3527"/>
                      <a:pt x="2219" y="2736"/>
                      <a:pt x="2219" y="2736"/>
                    </a:cubicBezTo>
                    <a:cubicBezTo>
                      <a:pt x="2219" y="2736"/>
                      <a:pt x="1155" y="3527"/>
                      <a:pt x="1307" y="4013"/>
                    </a:cubicBezTo>
                    <a:cubicBezTo>
                      <a:pt x="1459" y="4530"/>
                      <a:pt x="2584" y="3527"/>
                      <a:pt x="2584" y="3527"/>
                    </a:cubicBezTo>
                    <a:cubicBezTo>
                      <a:pt x="2493" y="3831"/>
                      <a:pt x="2493" y="4135"/>
                      <a:pt x="2553" y="4439"/>
                    </a:cubicBezTo>
                    <a:cubicBezTo>
                      <a:pt x="2766" y="5138"/>
                      <a:pt x="3800" y="3436"/>
                      <a:pt x="3800" y="3436"/>
                    </a:cubicBezTo>
                    <a:lnTo>
                      <a:pt x="2705" y="244"/>
                    </a:lnTo>
                    <a:cubicBezTo>
                      <a:pt x="1125" y="1"/>
                      <a:pt x="456" y="153"/>
                      <a:pt x="426" y="518"/>
                    </a:cubicBezTo>
                    <a:close/>
                  </a:path>
                </a:pathLst>
              </a:custGeom>
              <a:solidFill>
                <a:srgbClr val="FFA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3"/>
            <p:cNvSpPr/>
            <p:nvPr/>
          </p:nvSpPr>
          <p:spPr>
            <a:xfrm flipH="1">
              <a:off x="1297181" y="1949698"/>
              <a:ext cx="351628" cy="349431"/>
            </a:xfrm>
            <a:custGeom>
              <a:avLst/>
              <a:gdLst/>
              <a:ahLst/>
              <a:cxnLst/>
              <a:rect l="l" t="t" r="r" b="b"/>
              <a:pathLst>
                <a:path w="4803" h="4773" extrusionOk="0">
                  <a:moveTo>
                    <a:pt x="2402" y="1"/>
                  </a:moveTo>
                  <a:cubicBezTo>
                    <a:pt x="1064" y="1"/>
                    <a:pt x="0" y="1065"/>
                    <a:pt x="0" y="2372"/>
                  </a:cubicBezTo>
                  <a:cubicBezTo>
                    <a:pt x="0" y="3709"/>
                    <a:pt x="1064" y="4773"/>
                    <a:pt x="2402" y="4773"/>
                  </a:cubicBezTo>
                  <a:cubicBezTo>
                    <a:pt x="3709" y="4773"/>
                    <a:pt x="4803" y="3709"/>
                    <a:pt x="4803" y="2372"/>
                  </a:cubicBezTo>
                  <a:cubicBezTo>
                    <a:pt x="4803" y="1065"/>
                    <a:pt x="3709" y="1"/>
                    <a:pt x="2402" y="1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3"/>
            <p:cNvSpPr/>
            <p:nvPr/>
          </p:nvSpPr>
          <p:spPr>
            <a:xfrm flipH="1">
              <a:off x="1372806" y="2047655"/>
              <a:ext cx="122480" cy="186978"/>
            </a:xfrm>
            <a:custGeom>
              <a:avLst/>
              <a:gdLst/>
              <a:ahLst/>
              <a:cxnLst/>
              <a:rect l="l" t="t" r="r" b="b"/>
              <a:pathLst>
                <a:path w="1673" h="2554" fill="none" extrusionOk="0">
                  <a:moveTo>
                    <a:pt x="1672" y="31"/>
                  </a:moveTo>
                  <a:cubicBezTo>
                    <a:pt x="973" y="0"/>
                    <a:pt x="335" y="486"/>
                    <a:pt x="122" y="1155"/>
                  </a:cubicBezTo>
                  <a:cubicBezTo>
                    <a:pt x="1" y="1641"/>
                    <a:pt x="92" y="2158"/>
                    <a:pt x="396" y="2553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3"/>
            <p:cNvSpPr/>
            <p:nvPr/>
          </p:nvSpPr>
          <p:spPr>
            <a:xfrm flipH="1">
              <a:off x="1613157" y="1963023"/>
              <a:ext cx="276002" cy="235956"/>
            </a:xfrm>
            <a:custGeom>
              <a:avLst/>
              <a:gdLst/>
              <a:ahLst/>
              <a:cxnLst/>
              <a:rect l="l" t="t" r="r" b="b"/>
              <a:pathLst>
                <a:path w="3770" h="3223" extrusionOk="0">
                  <a:moveTo>
                    <a:pt x="2212" y="0"/>
                  </a:moveTo>
                  <a:cubicBezTo>
                    <a:pt x="2194" y="0"/>
                    <a:pt x="2177" y="0"/>
                    <a:pt x="2159" y="1"/>
                  </a:cubicBezTo>
                  <a:cubicBezTo>
                    <a:pt x="730" y="1"/>
                    <a:pt x="1" y="1734"/>
                    <a:pt x="1004" y="2737"/>
                  </a:cubicBezTo>
                  <a:cubicBezTo>
                    <a:pt x="1340" y="3073"/>
                    <a:pt x="1749" y="3222"/>
                    <a:pt x="2149" y="3222"/>
                  </a:cubicBezTo>
                  <a:cubicBezTo>
                    <a:pt x="2980" y="3222"/>
                    <a:pt x="3770" y="2576"/>
                    <a:pt x="3770" y="1612"/>
                  </a:cubicBezTo>
                  <a:cubicBezTo>
                    <a:pt x="3770" y="719"/>
                    <a:pt x="3069" y="0"/>
                    <a:pt x="2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3"/>
            <p:cNvSpPr/>
            <p:nvPr/>
          </p:nvSpPr>
          <p:spPr>
            <a:xfrm flipH="1">
              <a:off x="1677655" y="2020933"/>
              <a:ext cx="149202" cy="151398"/>
            </a:xfrm>
            <a:custGeom>
              <a:avLst/>
              <a:gdLst/>
              <a:ahLst/>
              <a:cxnLst/>
              <a:rect l="l" t="t" r="r" b="b"/>
              <a:pathLst>
                <a:path w="2038" h="2068" extrusionOk="0">
                  <a:moveTo>
                    <a:pt x="1004" y="0"/>
                  </a:moveTo>
                  <a:cubicBezTo>
                    <a:pt x="457" y="0"/>
                    <a:pt x="1" y="456"/>
                    <a:pt x="1" y="1034"/>
                  </a:cubicBezTo>
                  <a:cubicBezTo>
                    <a:pt x="1" y="1611"/>
                    <a:pt x="457" y="2067"/>
                    <a:pt x="1004" y="2067"/>
                  </a:cubicBezTo>
                  <a:cubicBezTo>
                    <a:pt x="1581" y="2067"/>
                    <a:pt x="2037" y="1611"/>
                    <a:pt x="2037" y="1034"/>
                  </a:cubicBezTo>
                  <a:cubicBezTo>
                    <a:pt x="203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24677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-18833"/>
            <a:ext cx="12201600" cy="11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16"/>
          <p:cNvSpPr/>
          <p:nvPr/>
        </p:nvSpPr>
        <p:spPr>
          <a:xfrm>
            <a:off x="-4800" y="5690000"/>
            <a:ext cx="12201600" cy="11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5578300" y="207967"/>
            <a:ext cx="62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5578300" y="4026100"/>
            <a:ext cx="513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842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233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1142984" y="4062095"/>
            <a:ext cx="38100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1142984" y="4602828"/>
            <a:ext cx="381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3"/>
          </p:nvPr>
        </p:nvSpPr>
        <p:spPr>
          <a:xfrm>
            <a:off x="7238984" y="4062095"/>
            <a:ext cx="38100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4"/>
          </p:nvPr>
        </p:nvSpPr>
        <p:spPr>
          <a:xfrm>
            <a:off x="7238984" y="4602828"/>
            <a:ext cx="381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939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0" y="2052100"/>
            <a:ext cx="12192000" cy="480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 idx="2"/>
          </p:nvPr>
        </p:nvSpPr>
        <p:spPr>
          <a:xfrm>
            <a:off x="1174783" y="4062100"/>
            <a:ext cx="28332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"/>
          </p:nvPr>
        </p:nvSpPr>
        <p:spPr>
          <a:xfrm>
            <a:off x="1174783" y="4602833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 idx="3"/>
          </p:nvPr>
        </p:nvSpPr>
        <p:spPr>
          <a:xfrm>
            <a:off x="4679384" y="4062100"/>
            <a:ext cx="28332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4"/>
          </p:nvPr>
        </p:nvSpPr>
        <p:spPr>
          <a:xfrm>
            <a:off x="4679384" y="4602833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 idx="5"/>
          </p:nvPr>
        </p:nvSpPr>
        <p:spPr>
          <a:xfrm>
            <a:off x="8184024" y="4062100"/>
            <a:ext cx="28332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6"/>
          </p:nvPr>
        </p:nvSpPr>
        <p:spPr>
          <a:xfrm>
            <a:off x="8184024" y="4602833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31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720400" y="4494067"/>
            <a:ext cx="475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959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 descr="Conjunto de flores en el lado izquierdo de la diapositiva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orma libre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" name="Elipse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9" name="Grupo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orma libre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" name="Forma libre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Elipse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20" name="Forma libre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Forma libre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23" name="Grupo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orma libre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5" name="Línea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6" name="Forma libre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7" name="Forma libre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8" name="Forma libre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9" name="Elipse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30" name="Forma libre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2" name="Forma libre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33" name="Grupo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orma libre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5" name="Forma libre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6" name="Forma libre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7" name="Forma libre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8" name="Forma libre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</p:grpSp>
      <p:grpSp>
        <p:nvGrpSpPr>
          <p:cNvPr id="83" name="Grupo 82" descr="Conjunto de flores en el lado derecho de la diapositiva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orma libre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0" name="Forma libre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1" name="Forma libre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43" name="Forma libre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4" name="Línea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s-ES" noProof="0" dirty="0"/>
            </a:p>
          </p:txBody>
        </p:sp>
        <p:sp>
          <p:nvSpPr>
            <p:cNvPr id="46" name="Forma libre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0" name="Forma libre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1" name="Forma libre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2" name="Línea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3" name="Forma libre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59" name="Grupo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orma libre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6" name="Forma libre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7" name="Forma libre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grpSp>
          <p:nvGrpSpPr>
            <p:cNvPr id="60" name="Grupo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orma libre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2" name="Forma libre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3" name="Forma libre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4" name="Elipse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75AAF0-9AEA-44F4-9B2C-B105B3834B40}" type="datetime1">
              <a:rPr lang="es-ES" noProof="0" smtClean="0"/>
              <a:t>29/11/2021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1C7AEC-8119-4931-AAD7-8958447B49B3}" type="datetime1">
              <a:rPr lang="es-ES" noProof="0" smtClean="0"/>
              <a:t>29/11/2021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AECC97-6C7D-43FE-9138-D913E50F9CED}" type="datetime1">
              <a:rPr lang="es-ES" noProof="0" smtClean="0"/>
              <a:t>29/11/2021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75C27D-861C-4F53-8087-67792FB9119B}" type="datetime1">
              <a:rPr lang="es-ES" noProof="0" smtClean="0"/>
              <a:t>29/11/2021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orma libre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Líne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F11D0-68E4-4D8C-AD52-836134A16985}" type="datetime1">
              <a:rPr lang="es-ES" noProof="0" smtClean="0"/>
              <a:t>29/11/2021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orma libre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Líne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223C9A-EA57-461E-9965-0B1655D6C20E}" type="datetime1">
              <a:rPr lang="es-ES" noProof="0" smtClean="0"/>
              <a:t>29/11/2021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o 62" descr="Una única flor en el lado derecho de la diapositiva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orma libre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9" name="Línea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0" name="Forma libre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1" name="Forma libre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2" name="Forma libre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grpSp>
        <p:nvGrpSpPr>
          <p:cNvPr id="62" name="Grupo 61" descr="Conjunto de flores en el lado izquierdo de la diapositiva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orma libre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Línea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Línea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Línea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28" name="Grupo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orma libre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30" name="Forma libre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31" name="Elipse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" name="Forma libre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" name="Forma libre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4" name="Elipse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49" name="Grupo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orma libre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1" name="Línea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2" name="Forma libre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3" name="Forma libre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4" name="Forma libre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5" name="Elipse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6" name="Grupo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orma libre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8" name="Forma libre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9" name="Forma libre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0" name="Forma libre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1" name="Forma libre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s-ES" noProof="0" dirty="0"/>
              </a:p>
            </p:txBody>
          </p:sp>
        </p:grpSp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8331E8-2493-411F-92ED-82B4C5942952}" type="datetime1">
              <a:rPr lang="es-ES" noProof="0" smtClean="0"/>
              <a:t>29/11/2021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●"/>
              <a:defRPr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238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ediateca.educa.madrid.org/video/2w95eewwq8mm3fb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61390"/>
            <a:ext cx="9144000" cy="1484243"/>
          </a:xfrm>
        </p:spPr>
        <p:txBody>
          <a:bodyPr rtlCol="0"/>
          <a:lstStyle/>
          <a:p>
            <a:pPr rtl="0"/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Campo semántico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5218" y="2619638"/>
            <a:ext cx="9144000" cy="1793336"/>
          </a:xfrm>
        </p:spPr>
        <p:txBody>
          <a:bodyPr rtlCol="0">
            <a:noAutofit/>
          </a:bodyPr>
          <a:lstStyle/>
          <a:p>
            <a:pPr rtl="0"/>
            <a:r>
              <a:rPr lang="es-ES" sz="5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s-ES" sz="5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BÁSICO</a:t>
            </a:r>
            <a:endParaRPr lang="es-ES" sz="5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614928" y="1624217"/>
            <a:ext cx="5175504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GRUPOS DE PALABRAS QUE TIENEN CARACTERISTICAS EN COMÚN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614928" y="257189"/>
            <a:ext cx="5175504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CAMPOS SEMÁNTICOS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270248" y="3447695"/>
            <a:ext cx="2048256" cy="704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MANZANA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6672072" y="3447695"/>
            <a:ext cx="2048256" cy="704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NARANJA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9073896" y="3447695"/>
            <a:ext cx="2048256" cy="704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FRESA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743456" y="3488436"/>
            <a:ext cx="2048256" cy="704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PLÁTANO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5367528" y="4969765"/>
            <a:ext cx="2048256" cy="704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FRUTAS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364224" y="1217309"/>
            <a:ext cx="104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SON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318504" y="2548418"/>
            <a:ext cx="15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EJEMPLO</a:t>
            </a:r>
          </a:p>
        </p:txBody>
      </p:sp>
      <p:cxnSp>
        <p:nvCxnSpPr>
          <p:cNvPr id="16" name="Conector recto 15"/>
          <p:cNvCxnSpPr>
            <a:stCxn id="6" idx="2"/>
            <a:endCxn id="5" idx="0"/>
          </p:cNvCxnSpPr>
          <p:nvPr/>
        </p:nvCxnSpPr>
        <p:spPr>
          <a:xfrm>
            <a:off x="6202680" y="1217309"/>
            <a:ext cx="0" cy="406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5" idx="2"/>
          </p:cNvCxnSpPr>
          <p:nvPr/>
        </p:nvCxnSpPr>
        <p:spPr>
          <a:xfrm>
            <a:off x="6202680" y="2584337"/>
            <a:ext cx="0" cy="43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>
            <a:stCxn id="10" idx="2"/>
          </p:cNvCxnSpPr>
          <p:nvPr/>
        </p:nvCxnSpPr>
        <p:spPr>
          <a:xfrm>
            <a:off x="2767584" y="4192524"/>
            <a:ext cx="0" cy="388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>
            <a:stCxn id="7" idx="2"/>
          </p:cNvCxnSpPr>
          <p:nvPr/>
        </p:nvCxnSpPr>
        <p:spPr>
          <a:xfrm>
            <a:off x="5294376" y="4151783"/>
            <a:ext cx="0" cy="429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>
            <a:stCxn id="8" idx="2"/>
          </p:cNvCxnSpPr>
          <p:nvPr/>
        </p:nvCxnSpPr>
        <p:spPr>
          <a:xfrm>
            <a:off x="7696200" y="4151783"/>
            <a:ext cx="0" cy="429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>
            <a:stCxn id="9" idx="2"/>
          </p:cNvCxnSpPr>
          <p:nvPr/>
        </p:nvCxnSpPr>
        <p:spPr>
          <a:xfrm>
            <a:off x="10098024" y="4151783"/>
            <a:ext cx="0" cy="429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2767584" y="4581144"/>
            <a:ext cx="733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6364224" y="4581144"/>
            <a:ext cx="0" cy="29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2767584" y="3017520"/>
            <a:ext cx="733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endCxn id="10" idx="0"/>
          </p:cNvCxnSpPr>
          <p:nvPr/>
        </p:nvCxnSpPr>
        <p:spPr>
          <a:xfrm>
            <a:off x="2767584" y="3017520"/>
            <a:ext cx="0" cy="470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5330952" y="3017520"/>
            <a:ext cx="0" cy="32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>
            <a:off x="7696200" y="3017520"/>
            <a:ext cx="0" cy="32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10098024" y="3017520"/>
            <a:ext cx="0" cy="32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7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9"/>
          <p:cNvSpPr txBox="1">
            <a:spLocks noGrp="1"/>
          </p:cNvSpPr>
          <p:nvPr>
            <p:ph type="title"/>
          </p:nvPr>
        </p:nvSpPr>
        <p:spPr>
          <a:xfrm>
            <a:off x="1285461" y="934789"/>
            <a:ext cx="8350626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dirty="0"/>
              <a:t>Reconoce el campo semántico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4619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758A3796-81B4-43CE-A7B0-B052DF5CF45E}"/>
              </a:ext>
            </a:extLst>
          </p:cNvPr>
          <p:cNvSpPr/>
          <p:nvPr/>
        </p:nvSpPr>
        <p:spPr>
          <a:xfrm>
            <a:off x="643755" y="1822948"/>
            <a:ext cx="2072640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44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auto</a:t>
            </a:r>
            <a:endParaRPr lang="es-CL" sz="44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grpSp>
        <p:nvGrpSpPr>
          <p:cNvPr id="455" name="Google Shape;1479;p44">
            <a:extLst>
              <a:ext uri="{FF2B5EF4-FFF2-40B4-BE49-F238E27FC236}">
                <a16:creationId xmlns:a16="http://schemas.microsoft.com/office/drawing/2014/main" id="{A9BCF6F7-2994-4738-A82C-56FE15015DF0}"/>
              </a:ext>
            </a:extLst>
          </p:cNvPr>
          <p:cNvGrpSpPr/>
          <p:nvPr/>
        </p:nvGrpSpPr>
        <p:grpSpPr>
          <a:xfrm>
            <a:off x="275821" y="3703320"/>
            <a:ext cx="2623952" cy="2853059"/>
            <a:chOff x="12110175" y="-4167337"/>
            <a:chExt cx="1946575" cy="2219850"/>
          </a:xfrm>
        </p:grpSpPr>
        <p:sp>
          <p:nvSpPr>
            <p:cNvPr id="456" name="Google Shape;1480;p44">
              <a:extLst>
                <a:ext uri="{FF2B5EF4-FFF2-40B4-BE49-F238E27FC236}">
                  <a16:creationId xmlns:a16="http://schemas.microsoft.com/office/drawing/2014/main" id="{F633FCEF-620B-480A-BD95-C6DE90830797}"/>
                </a:ext>
              </a:extLst>
            </p:cNvPr>
            <p:cNvSpPr/>
            <p:nvPr/>
          </p:nvSpPr>
          <p:spPr>
            <a:xfrm>
              <a:off x="12562650" y="-2489437"/>
              <a:ext cx="435475" cy="541950"/>
            </a:xfrm>
            <a:custGeom>
              <a:avLst/>
              <a:gdLst/>
              <a:ahLst/>
              <a:cxnLst/>
              <a:rect l="l" t="t" r="r" b="b"/>
              <a:pathLst>
                <a:path w="17419" h="21678" extrusionOk="0">
                  <a:moveTo>
                    <a:pt x="8734" y="0"/>
                  </a:moveTo>
                  <a:cubicBezTo>
                    <a:pt x="10618" y="2728"/>
                    <a:pt x="12828" y="17194"/>
                    <a:pt x="12828" y="17194"/>
                  </a:cubicBezTo>
                  <a:cubicBezTo>
                    <a:pt x="11395" y="16405"/>
                    <a:pt x="9648" y="16070"/>
                    <a:pt x="7930" y="16070"/>
                  </a:cubicBezTo>
                  <a:cubicBezTo>
                    <a:pt x="4699" y="16070"/>
                    <a:pt x="1572" y="17257"/>
                    <a:pt x="835" y="18844"/>
                  </a:cubicBezTo>
                  <a:cubicBezTo>
                    <a:pt x="1" y="20639"/>
                    <a:pt x="8499" y="21677"/>
                    <a:pt x="13348" y="21677"/>
                  </a:cubicBezTo>
                  <a:cubicBezTo>
                    <a:pt x="15065" y="21677"/>
                    <a:pt x="16325" y="21547"/>
                    <a:pt x="16552" y="21275"/>
                  </a:cubicBezTo>
                  <a:cubicBezTo>
                    <a:pt x="17419" y="20234"/>
                    <a:pt x="17248" y="1409"/>
                    <a:pt x="17248" y="1409"/>
                  </a:cubicBezTo>
                  <a:cubicBezTo>
                    <a:pt x="13946" y="1214"/>
                    <a:pt x="8735" y="0"/>
                    <a:pt x="8734" y="0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1481;p44">
              <a:extLst>
                <a:ext uri="{FF2B5EF4-FFF2-40B4-BE49-F238E27FC236}">
                  <a16:creationId xmlns:a16="http://schemas.microsoft.com/office/drawing/2014/main" id="{55548C30-214A-4703-AD65-33CDA6D0492D}"/>
                </a:ext>
              </a:extLst>
            </p:cNvPr>
            <p:cNvSpPr/>
            <p:nvPr/>
          </p:nvSpPr>
          <p:spPr>
            <a:xfrm>
              <a:off x="13166600" y="-2489437"/>
              <a:ext cx="435450" cy="541950"/>
            </a:xfrm>
            <a:custGeom>
              <a:avLst/>
              <a:gdLst/>
              <a:ahLst/>
              <a:cxnLst/>
              <a:rect l="l" t="t" r="r" b="b"/>
              <a:pathLst>
                <a:path w="17418" h="21678" extrusionOk="0">
                  <a:moveTo>
                    <a:pt x="8685" y="0"/>
                  </a:moveTo>
                  <a:cubicBezTo>
                    <a:pt x="8685" y="0"/>
                    <a:pt x="3474" y="1214"/>
                    <a:pt x="172" y="1409"/>
                  </a:cubicBezTo>
                  <a:cubicBezTo>
                    <a:pt x="172" y="1409"/>
                    <a:pt x="1" y="20234"/>
                    <a:pt x="868" y="21275"/>
                  </a:cubicBezTo>
                  <a:cubicBezTo>
                    <a:pt x="1095" y="21547"/>
                    <a:pt x="2355" y="21677"/>
                    <a:pt x="4071" y="21677"/>
                  </a:cubicBezTo>
                  <a:cubicBezTo>
                    <a:pt x="8921" y="21677"/>
                    <a:pt x="17418" y="20639"/>
                    <a:pt x="16585" y="18844"/>
                  </a:cubicBezTo>
                  <a:cubicBezTo>
                    <a:pt x="15849" y="17257"/>
                    <a:pt x="12722" y="16070"/>
                    <a:pt x="9490" y="16070"/>
                  </a:cubicBezTo>
                  <a:cubicBezTo>
                    <a:pt x="7772" y="16070"/>
                    <a:pt x="6025" y="16405"/>
                    <a:pt x="4591" y="17194"/>
                  </a:cubicBezTo>
                  <a:cubicBezTo>
                    <a:pt x="4591" y="17194"/>
                    <a:pt x="6802" y="2728"/>
                    <a:pt x="8685" y="0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1482;p44">
              <a:extLst>
                <a:ext uri="{FF2B5EF4-FFF2-40B4-BE49-F238E27FC236}">
                  <a16:creationId xmlns:a16="http://schemas.microsoft.com/office/drawing/2014/main" id="{99DF6ACB-DDAB-4C15-8696-ACFB7EDA44A5}"/>
                </a:ext>
              </a:extLst>
            </p:cNvPr>
            <p:cNvSpPr/>
            <p:nvPr/>
          </p:nvSpPr>
          <p:spPr>
            <a:xfrm>
              <a:off x="12117375" y="-3296212"/>
              <a:ext cx="314975" cy="477400"/>
            </a:xfrm>
            <a:custGeom>
              <a:avLst/>
              <a:gdLst/>
              <a:ahLst/>
              <a:cxnLst/>
              <a:rect l="l" t="t" r="r" b="b"/>
              <a:pathLst>
                <a:path w="12599" h="19096" extrusionOk="0">
                  <a:moveTo>
                    <a:pt x="12599" y="1"/>
                  </a:moveTo>
                  <a:cubicBezTo>
                    <a:pt x="12599" y="1"/>
                    <a:pt x="5998" y="2501"/>
                    <a:pt x="3000" y="8798"/>
                  </a:cubicBezTo>
                  <a:cubicBezTo>
                    <a:pt x="0" y="15097"/>
                    <a:pt x="691" y="19091"/>
                    <a:pt x="3000" y="19095"/>
                  </a:cubicBezTo>
                  <a:cubicBezTo>
                    <a:pt x="3001" y="19095"/>
                    <a:pt x="3003" y="19095"/>
                    <a:pt x="3004" y="19095"/>
                  </a:cubicBezTo>
                  <a:cubicBezTo>
                    <a:pt x="7222" y="19095"/>
                    <a:pt x="6108" y="9099"/>
                    <a:pt x="10901" y="7899"/>
                  </a:cubicBezTo>
                  <a:cubicBezTo>
                    <a:pt x="10901" y="7899"/>
                    <a:pt x="11699" y="2927"/>
                    <a:pt x="12599" y="1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1483;p44">
              <a:extLst>
                <a:ext uri="{FF2B5EF4-FFF2-40B4-BE49-F238E27FC236}">
                  <a16:creationId xmlns:a16="http://schemas.microsoft.com/office/drawing/2014/main" id="{AA3C7DFD-386F-4FD9-A96C-C26A506A4935}"/>
                </a:ext>
              </a:extLst>
            </p:cNvPr>
            <p:cNvSpPr/>
            <p:nvPr/>
          </p:nvSpPr>
          <p:spPr>
            <a:xfrm>
              <a:off x="13735575" y="-3296212"/>
              <a:ext cx="314975" cy="477400"/>
            </a:xfrm>
            <a:custGeom>
              <a:avLst/>
              <a:gdLst/>
              <a:ahLst/>
              <a:cxnLst/>
              <a:rect l="l" t="t" r="r" b="b"/>
              <a:pathLst>
                <a:path w="12599" h="19096" extrusionOk="0">
                  <a:moveTo>
                    <a:pt x="0" y="1"/>
                  </a:moveTo>
                  <a:lnTo>
                    <a:pt x="0" y="1"/>
                  </a:lnTo>
                  <a:cubicBezTo>
                    <a:pt x="901" y="2927"/>
                    <a:pt x="1700" y="7899"/>
                    <a:pt x="1700" y="7899"/>
                  </a:cubicBezTo>
                  <a:cubicBezTo>
                    <a:pt x="6491" y="9099"/>
                    <a:pt x="5377" y="19095"/>
                    <a:pt x="9595" y="19095"/>
                  </a:cubicBezTo>
                  <a:cubicBezTo>
                    <a:pt x="9596" y="19095"/>
                    <a:pt x="9598" y="19095"/>
                    <a:pt x="9599" y="19095"/>
                  </a:cubicBezTo>
                  <a:cubicBezTo>
                    <a:pt x="11908" y="19091"/>
                    <a:pt x="12599" y="15097"/>
                    <a:pt x="9599" y="8798"/>
                  </a:cubicBezTo>
                  <a:cubicBezTo>
                    <a:pt x="6601" y="250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1484;p44">
              <a:extLst>
                <a:ext uri="{FF2B5EF4-FFF2-40B4-BE49-F238E27FC236}">
                  <a16:creationId xmlns:a16="http://schemas.microsoft.com/office/drawing/2014/main" id="{52290350-983F-4393-96B9-4792F9980302}"/>
                </a:ext>
              </a:extLst>
            </p:cNvPr>
            <p:cNvSpPr/>
            <p:nvPr/>
          </p:nvSpPr>
          <p:spPr>
            <a:xfrm>
              <a:off x="12913575" y="-4167337"/>
              <a:ext cx="312275" cy="246625"/>
            </a:xfrm>
            <a:custGeom>
              <a:avLst/>
              <a:gdLst/>
              <a:ahLst/>
              <a:cxnLst/>
              <a:rect l="l" t="t" r="r" b="b"/>
              <a:pathLst>
                <a:path w="12491" h="9865" extrusionOk="0">
                  <a:moveTo>
                    <a:pt x="7893" y="0"/>
                  </a:moveTo>
                  <a:cubicBezTo>
                    <a:pt x="4499" y="1420"/>
                    <a:pt x="4342" y="5445"/>
                    <a:pt x="4342" y="5445"/>
                  </a:cubicBezTo>
                  <a:cubicBezTo>
                    <a:pt x="3383" y="3381"/>
                    <a:pt x="428" y="3313"/>
                    <a:pt x="42" y="3313"/>
                  </a:cubicBezTo>
                  <a:cubicBezTo>
                    <a:pt x="15" y="3313"/>
                    <a:pt x="0" y="3314"/>
                    <a:pt x="0" y="3314"/>
                  </a:cubicBezTo>
                  <a:cubicBezTo>
                    <a:pt x="2764" y="5366"/>
                    <a:pt x="1106" y="8208"/>
                    <a:pt x="1106" y="8208"/>
                  </a:cubicBezTo>
                  <a:lnTo>
                    <a:pt x="5919" y="9864"/>
                  </a:lnTo>
                  <a:lnTo>
                    <a:pt x="12490" y="8208"/>
                  </a:lnTo>
                  <a:cubicBezTo>
                    <a:pt x="9986" y="5843"/>
                    <a:pt x="11523" y="2447"/>
                    <a:pt x="11523" y="2446"/>
                  </a:cubicBezTo>
                  <a:lnTo>
                    <a:pt x="11523" y="2446"/>
                  </a:lnTo>
                  <a:cubicBezTo>
                    <a:pt x="9470" y="2762"/>
                    <a:pt x="7893" y="5129"/>
                    <a:pt x="7893" y="5129"/>
                  </a:cubicBezTo>
                  <a:cubicBezTo>
                    <a:pt x="6596" y="2861"/>
                    <a:pt x="7893" y="0"/>
                    <a:pt x="7893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1485;p44">
              <a:extLst>
                <a:ext uri="{FF2B5EF4-FFF2-40B4-BE49-F238E27FC236}">
                  <a16:creationId xmlns:a16="http://schemas.microsoft.com/office/drawing/2014/main" id="{90457609-D3E8-4FCB-A6D9-896441B96D0F}"/>
                </a:ext>
              </a:extLst>
            </p:cNvPr>
            <p:cNvSpPr/>
            <p:nvPr/>
          </p:nvSpPr>
          <p:spPr>
            <a:xfrm>
              <a:off x="12110175" y="-3986212"/>
              <a:ext cx="1946575" cy="1578725"/>
            </a:xfrm>
            <a:custGeom>
              <a:avLst/>
              <a:gdLst/>
              <a:ahLst/>
              <a:cxnLst/>
              <a:rect l="l" t="t" r="r" b="b"/>
              <a:pathLst>
                <a:path w="77863" h="63149" extrusionOk="0">
                  <a:moveTo>
                    <a:pt x="38467" y="0"/>
                  </a:moveTo>
                  <a:cubicBezTo>
                    <a:pt x="36247" y="0"/>
                    <a:pt x="26509" y="787"/>
                    <a:pt x="18728" y="13924"/>
                  </a:cubicBezTo>
                  <a:cubicBezTo>
                    <a:pt x="9889" y="28846"/>
                    <a:pt x="0" y="63149"/>
                    <a:pt x="38931" y="63149"/>
                  </a:cubicBezTo>
                  <a:cubicBezTo>
                    <a:pt x="77862" y="63149"/>
                    <a:pt x="67974" y="28846"/>
                    <a:pt x="59134" y="13924"/>
                  </a:cubicBezTo>
                  <a:cubicBezTo>
                    <a:pt x="51353" y="787"/>
                    <a:pt x="41616" y="0"/>
                    <a:pt x="39396" y="0"/>
                  </a:cubicBezTo>
                  <a:cubicBezTo>
                    <a:pt x="39094" y="0"/>
                    <a:pt x="38931" y="15"/>
                    <a:pt x="38931" y="15"/>
                  </a:cubicBezTo>
                  <a:cubicBezTo>
                    <a:pt x="38931" y="15"/>
                    <a:pt x="38768" y="0"/>
                    <a:pt x="38467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1486;p44">
              <a:extLst>
                <a:ext uri="{FF2B5EF4-FFF2-40B4-BE49-F238E27FC236}">
                  <a16:creationId xmlns:a16="http://schemas.microsoft.com/office/drawing/2014/main" id="{05183066-BF1F-4887-8CF4-C4E7FB66B6F8}"/>
                </a:ext>
              </a:extLst>
            </p:cNvPr>
            <p:cNvSpPr/>
            <p:nvPr/>
          </p:nvSpPr>
          <p:spPr>
            <a:xfrm>
              <a:off x="12791100" y="-3867462"/>
              <a:ext cx="205225" cy="205225"/>
            </a:xfrm>
            <a:custGeom>
              <a:avLst/>
              <a:gdLst/>
              <a:ahLst/>
              <a:cxnLst/>
              <a:rect l="l" t="t" r="r" b="b"/>
              <a:pathLst>
                <a:path w="8209" h="8209" extrusionOk="0">
                  <a:moveTo>
                    <a:pt x="4104" y="0"/>
                  </a:moveTo>
                  <a:cubicBezTo>
                    <a:pt x="1837" y="0"/>
                    <a:pt x="0" y="1837"/>
                    <a:pt x="0" y="4104"/>
                  </a:cubicBezTo>
                  <a:cubicBezTo>
                    <a:pt x="0" y="6371"/>
                    <a:pt x="1837" y="8208"/>
                    <a:pt x="4104" y="8208"/>
                  </a:cubicBezTo>
                  <a:cubicBezTo>
                    <a:pt x="6370" y="8208"/>
                    <a:pt x="8208" y="6371"/>
                    <a:pt x="8208" y="4104"/>
                  </a:cubicBezTo>
                  <a:cubicBezTo>
                    <a:pt x="8208" y="1837"/>
                    <a:pt x="6370" y="0"/>
                    <a:pt x="4104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1487;p44">
              <a:extLst>
                <a:ext uri="{FF2B5EF4-FFF2-40B4-BE49-F238E27FC236}">
                  <a16:creationId xmlns:a16="http://schemas.microsoft.com/office/drawing/2014/main" id="{836E5F2F-7001-449F-B0E6-88440A9EC0F6}"/>
                </a:ext>
              </a:extLst>
            </p:cNvPr>
            <p:cNvSpPr/>
            <p:nvPr/>
          </p:nvSpPr>
          <p:spPr>
            <a:xfrm>
              <a:off x="12962925" y="-3574862"/>
              <a:ext cx="102675" cy="98775"/>
            </a:xfrm>
            <a:custGeom>
              <a:avLst/>
              <a:gdLst/>
              <a:ahLst/>
              <a:cxnLst/>
              <a:rect l="l" t="t" r="r" b="b"/>
              <a:pathLst>
                <a:path w="4107" h="3951" extrusionOk="0">
                  <a:moveTo>
                    <a:pt x="2132" y="0"/>
                  </a:moveTo>
                  <a:cubicBezTo>
                    <a:pt x="1332" y="0"/>
                    <a:pt x="612" y="482"/>
                    <a:pt x="306" y="1220"/>
                  </a:cubicBezTo>
                  <a:cubicBezTo>
                    <a:pt x="1" y="1959"/>
                    <a:pt x="170" y="2807"/>
                    <a:pt x="735" y="3372"/>
                  </a:cubicBezTo>
                  <a:cubicBezTo>
                    <a:pt x="1113" y="3750"/>
                    <a:pt x="1618" y="3951"/>
                    <a:pt x="2131" y="3951"/>
                  </a:cubicBezTo>
                  <a:cubicBezTo>
                    <a:pt x="2386" y="3951"/>
                    <a:pt x="2643" y="3901"/>
                    <a:pt x="2887" y="3800"/>
                  </a:cubicBezTo>
                  <a:cubicBezTo>
                    <a:pt x="3626" y="3495"/>
                    <a:pt x="4106" y="2774"/>
                    <a:pt x="4106" y="1975"/>
                  </a:cubicBezTo>
                  <a:cubicBezTo>
                    <a:pt x="4106" y="885"/>
                    <a:pt x="3222" y="0"/>
                    <a:pt x="2132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1488;p44">
              <a:extLst>
                <a:ext uri="{FF2B5EF4-FFF2-40B4-BE49-F238E27FC236}">
                  <a16:creationId xmlns:a16="http://schemas.microsoft.com/office/drawing/2014/main" id="{B75A2F87-03C3-4F8B-A25A-F8591DAA1F0F}"/>
                </a:ext>
              </a:extLst>
            </p:cNvPr>
            <p:cNvSpPr/>
            <p:nvPr/>
          </p:nvSpPr>
          <p:spPr>
            <a:xfrm>
              <a:off x="13478475" y="-3588037"/>
              <a:ext cx="102650" cy="98800"/>
            </a:xfrm>
            <a:custGeom>
              <a:avLst/>
              <a:gdLst/>
              <a:ahLst/>
              <a:cxnLst/>
              <a:rect l="l" t="t" r="r" b="b"/>
              <a:pathLst>
                <a:path w="4106" h="3952" extrusionOk="0">
                  <a:moveTo>
                    <a:pt x="2131" y="0"/>
                  </a:moveTo>
                  <a:cubicBezTo>
                    <a:pt x="1332" y="2"/>
                    <a:pt x="611" y="482"/>
                    <a:pt x="306" y="1221"/>
                  </a:cubicBezTo>
                  <a:cubicBezTo>
                    <a:pt x="0" y="1959"/>
                    <a:pt x="170" y="2809"/>
                    <a:pt x="734" y="3373"/>
                  </a:cubicBezTo>
                  <a:cubicBezTo>
                    <a:pt x="1112" y="3751"/>
                    <a:pt x="1617" y="3951"/>
                    <a:pt x="2130" y="3951"/>
                  </a:cubicBezTo>
                  <a:cubicBezTo>
                    <a:pt x="2385" y="3951"/>
                    <a:pt x="2642" y="3902"/>
                    <a:pt x="2887" y="3800"/>
                  </a:cubicBezTo>
                  <a:cubicBezTo>
                    <a:pt x="3625" y="3495"/>
                    <a:pt x="4106" y="2775"/>
                    <a:pt x="4106" y="1976"/>
                  </a:cubicBezTo>
                  <a:cubicBezTo>
                    <a:pt x="4106" y="885"/>
                    <a:pt x="3221" y="0"/>
                    <a:pt x="2131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1489;p44">
              <a:extLst>
                <a:ext uri="{FF2B5EF4-FFF2-40B4-BE49-F238E27FC236}">
                  <a16:creationId xmlns:a16="http://schemas.microsoft.com/office/drawing/2014/main" id="{78A3E5AE-F85B-445D-B5A4-B8038756B301}"/>
                </a:ext>
              </a:extLst>
            </p:cNvPr>
            <p:cNvSpPr/>
            <p:nvPr/>
          </p:nvSpPr>
          <p:spPr>
            <a:xfrm>
              <a:off x="13003075" y="-3382837"/>
              <a:ext cx="172325" cy="172350"/>
            </a:xfrm>
            <a:custGeom>
              <a:avLst/>
              <a:gdLst/>
              <a:ahLst/>
              <a:cxnLst/>
              <a:rect l="l" t="t" r="r" b="b"/>
              <a:pathLst>
                <a:path w="6893" h="6894" extrusionOk="0">
                  <a:moveTo>
                    <a:pt x="3445" y="0"/>
                  </a:moveTo>
                  <a:cubicBezTo>
                    <a:pt x="1542" y="0"/>
                    <a:pt x="0" y="1543"/>
                    <a:pt x="0" y="3447"/>
                  </a:cubicBezTo>
                  <a:cubicBezTo>
                    <a:pt x="0" y="5351"/>
                    <a:pt x="1543" y="6894"/>
                    <a:pt x="3445" y="6894"/>
                  </a:cubicBezTo>
                  <a:cubicBezTo>
                    <a:pt x="5349" y="6894"/>
                    <a:pt x="6892" y="5351"/>
                    <a:pt x="6892" y="3447"/>
                  </a:cubicBezTo>
                  <a:cubicBezTo>
                    <a:pt x="6892" y="1543"/>
                    <a:pt x="5349" y="0"/>
                    <a:pt x="3445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1490;p44">
              <a:extLst>
                <a:ext uri="{FF2B5EF4-FFF2-40B4-BE49-F238E27FC236}">
                  <a16:creationId xmlns:a16="http://schemas.microsoft.com/office/drawing/2014/main" id="{B456ADDA-0476-405C-A15A-4743122FBCCD}"/>
                </a:ext>
              </a:extLst>
            </p:cNvPr>
            <p:cNvSpPr/>
            <p:nvPr/>
          </p:nvSpPr>
          <p:spPr>
            <a:xfrm>
              <a:off x="12454050" y="-3225887"/>
              <a:ext cx="133600" cy="128550"/>
            </a:xfrm>
            <a:custGeom>
              <a:avLst/>
              <a:gdLst/>
              <a:ahLst/>
              <a:cxnLst/>
              <a:rect l="l" t="t" r="r" b="b"/>
              <a:pathLst>
                <a:path w="5344" h="5142" extrusionOk="0">
                  <a:moveTo>
                    <a:pt x="2773" y="1"/>
                  </a:moveTo>
                  <a:cubicBezTo>
                    <a:pt x="1733" y="1"/>
                    <a:pt x="795" y="627"/>
                    <a:pt x="399" y="1587"/>
                  </a:cubicBezTo>
                  <a:cubicBezTo>
                    <a:pt x="1" y="2548"/>
                    <a:pt x="221" y="3654"/>
                    <a:pt x="956" y="4390"/>
                  </a:cubicBezTo>
                  <a:cubicBezTo>
                    <a:pt x="1448" y="4881"/>
                    <a:pt x="2105" y="5142"/>
                    <a:pt x="2774" y="5142"/>
                  </a:cubicBezTo>
                  <a:cubicBezTo>
                    <a:pt x="3105" y="5142"/>
                    <a:pt x="3439" y="5078"/>
                    <a:pt x="3757" y="4946"/>
                  </a:cubicBezTo>
                  <a:cubicBezTo>
                    <a:pt x="4718" y="4548"/>
                    <a:pt x="5344" y="3611"/>
                    <a:pt x="5344" y="2570"/>
                  </a:cubicBezTo>
                  <a:cubicBezTo>
                    <a:pt x="5344" y="1151"/>
                    <a:pt x="4193" y="1"/>
                    <a:pt x="2773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1491;p44">
              <a:extLst>
                <a:ext uri="{FF2B5EF4-FFF2-40B4-BE49-F238E27FC236}">
                  <a16:creationId xmlns:a16="http://schemas.microsoft.com/office/drawing/2014/main" id="{D3CCA526-A5D4-47BC-9253-F679B809E9AC}"/>
                </a:ext>
              </a:extLst>
            </p:cNvPr>
            <p:cNvSpPr/>
            <p:nvPr/>
          </p:nvSpPr>
          <p:spPr>
            <a:xfrm>
              <a:off x="13197600" y="-3748437"/>
              <a:ext cx="172325" cy="172325"/>
            </a:xfrm>
            <a:custGeom>
              <a:avLst/>
              <a:gdLst/>
              <a:ahLst/>
              <a:cxnLst/>
              <a:rect l="l" t="t" r="r" b="b"/>
              <a:pathLst>
                <a:path w="6893" h="6893" extrusionOk="0">
                  <a:moveTo>
                    <a:pt x="3447" y="0"/>
                  </a:moveTo>
                  <a:cubicBezTo>
                    <a:pt x="1543" y="0"/>
                    <a:pt x="0" y="1543"/>
                    <a:pt x="0" y="3447"/>
                  </a:cubicBezTo>
                  <a:cubicBezTo>
                    <a:pt x="0" y="5349"/>
                    <a:pt x="1543" y="6892"/>
                    <a:pt x="3447" y="6892"/>
                  </a:cubicBezTo>
                  <a:cubicBezTo>
                    <a:pt x="5349" y="6892"/>
                    <a:pt x="6892" y="5349"/>
                    <a:pt x="6892" y="3447"/>
                  </a:cubicBezTo>
                  <a:cubicBezTo>
                    <a:pt x="6892" y="1543"/>
                    <a:pt x="5351" y="0"/>
                    <a:pt x="3447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1492;p44">
              <a:extLst>
                <a:ext uri="{FF2B5EF4-FFF2-40B4-BE49-F238E27FC236}">
                  <a16:creationId xmlns:a16="http://schemas.microsoft.com/office/drawing/2014/main" id="{8C72087F-0151-4286-B467-F1BB0506D6F8}"/>
                </a:ext>
              </a:extLst>
            </p:cNvPr>
            <p:cNvSpPr/>
            <p:nvPr/>
          </p:nvSpPr>
          <p:spPr>
            <a:xfrm>
              <a:off x="12606225" y="-2728412"/>
              <a:ext cx="133650" cy="128550"/>
            </a:xfrm>
            <a:custGeom>
              <a:avLst/>
              <a:gdLst/>
              <a:ahLst/>
              <a:cxnLst/>
              <a:rect l="l" t="t" r="r" b="b"/>
              <a:pathLst>
                <a:path w="5346" h="5142" extrusionOk="0">
                  <a:moveTo>
                    <a:pt x="2775" y="1"/>
                  </a:moveTo>
                  <a:cubicBezTo>
                    <a:pt x="1734" y="1"/>
                    <a:pt x="797" y="626"/>
                    <a:pt x="399" y="1587"/>
                  </a:cubicBezTo>
                  <a:cubicBezTo>
                    <a:pt x="1" y="2549"/>
                    <a:pt x="221" y="3655"/>
                    <a:pt x="958" y="4388"/>
                  </a:cubicBezTo>
                  <a:cubicBezTo>
                    <a:pt x="1450" y="4880"/>
                    <a:pt x="2107" y="5142"/>
                    <a:pt x="2776" y="5142"/>
                  </a:cubicBezTo>
                  <a:cubicBezTo>
                    <a:pt x="3107" y="5142"/>
                    <a:pt x="3441" y="5078"/>
                    <a:pt x="3759" y="4946"/>
                  </a:cubicBezTo>
                  <a:cubicBezTo>
                    <a:pt x="4720" y="4548"/>
                    <a:pt x="5345" y="3610"/>
                    <a:pt x="5345" y="2570"/>
                  </a:cubicBezTo>
                  <a:cubicBezTo>
                    <a:pt x="5344" y="1150"/>
                    <a:pt x="4193" y="1"/>
                    <a:pt x="2775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1493;p44">
              <a:extLst>
                <a:ext uri="{FF2B5EF4-FFF2-40B4-BE49-F238E27FC236}">
                  <a16:creationId xmlns:a16="http://schemas.microsoft.com/office/drawing/2014/main" id="{6092DFE0-4BBE-40A4-9A3A-24FC2C85E29F}"/>
                </a:ext>
              </a:extLst>
            </p:cNvPr>
            <p:cNvSpPr/>
            <p:nvPr/>
          </p:nvSpPr>
          <p:spPr>
            <a:xfrm>
              <a:off x="12996250" y="-2728412"/>
              <a:ext cx="133625" cy="128550"/>
            </a:xfrm>
            <a:custGeom>
              <a:avLst/>
              <a:gdLst/>
              <a:ahLst/>
              <a:cxnLst/>
              <a:rect l="l" t="t" r="r" b="b"/>
              <a:pathLst>
                <a:path w="5345" h="5142" extrusionOk="0">
                  <a:moveTo>
                    <a:pt x="2770" y="1"/>
                  </a:moveTo>
                  <a:cubicBezTo>
                    <a:pt x="1732" y="1"/>
                    <a:pt x="795" y="627"/>
                    <a:pt x="398" y="1587"/>
                  </a:cubicBezTo>
                  <a:cubicBezTo>
                    <a:pt x="1" y="2549"/>
                    <a:pt x="221" y="3653"/>
                    <a:pt x="956" y="4388"/>
                  </a:cubicBezTo>
                  <a:cubicBezTo>
                    <a:pt x="1448" y="4880"/>
                    <a:pt x="2106" y="5142"/>
                    <a:pt x="2775" y="5142"/>
                  </a:cubicBezTo>
                  <a:cubicBezTo>
                    <a:pt x="3106" y="5142"/>
                    <a:pt x="3440" y="5078"/>
                    <a:pt x="3758" y="4946"/>
                  </a:cubicBezTo>
                  <a:cubicBezTo>
                    <a:pt x="4719" y="4548"/>
                    <a:pt x="5344" y="3610"/>
                    <a:pt x="5344" y="2570"/>
                  </a:cubicBezTo>
                  <a:cubicBezTo>
                    <a:pt x="5344" y="1150"/>
                    <a:pt x="4193" y="1"/>
                    <a:pt x="2773" y="1"/>
                  </a:cubicBezTo>
                  <a:cubicBezTo>
                    <a:pt x="2772" y="1"/>
                    <a:pt x="2771" y="1"/>
                    <a:pt x="2770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1494;p44">
              <a:extLst>
                <a:ext uri="{FF2B5EF4-FFF2-40B4-BE49-F238E27FC236}">
                  <a16:creationId xmlns:a16="http://schemas.microsoft.com/office/drawing/2014/main" id="{61489BE2-2DC2-4756-8AEA-04E55DDAAEA6}"/>
                </a:ext>
              </a:extLst>
            </p:cNvPr>
            <p:cNvSpPr/>
            <p:nvPr/>
          </p:nvSpPr>
          <p:spPr>
            <a:xfrm>
              <a:off x="13276100" y="-2757712"/>
              <a:ext cx="231875" cy="231850"/>
            </a:xfrm>
            <a:custGeom>
              <a:avLst/>
              <a:gdLst/>
              <a:ahLst/>
              <a:cxnLst/>
              <a:rect l="l" t="t" r="r" b="b"/>
              <a:pathLst>
                <a:path w="9275" h="9274" extrusionOk="0">
                  <a:moveTo>
                    <a:pt x="4638" y="0"/>
                  </a:moveTo>
                  <a:cubicBezTo>
                    <a:pt x="2077" y="0"/>
                    <a:pt x="0" y="2075"/>
                    <a:pt x="0" y="4637"/>
                  </a:cubicBezTo>
                  <a:cubicBezTo>
                    <a:pt x="0" y="7198"/>
                    <a:pt x="2077" y="9274"/>
                    <a:pt x="4638" y="9274"/>
                  </a:cubicBezTo>
                  <a:cubicBezTo>
                    <a:pt x="7199" y="9274"/>
                    <a:pt x="9275" y="7198"/>
                    <a:pt x="9275" y="4637"/>
                  </a:cubicBezTo>
                  <a:cubicBezTo>
                    <a:pt x="9275" y="2076"/>
                    <a:pt x="7198" y="0"/>
                    <a:pt x="4638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1495;p44">
              <a:extLst>
                <a:ext uri="{FF2B5EF4-FFF2-40B4-BE49-F238E27FC236}">
                  <a16:creationId xmlns:a16="http://schemas.microsoft.com/office/drawing/2014/main" id="{D22D38FE-B435-4CB4-A97A-F4CEACD01B96}"/>
                </a:ext>
              </a:extLst>
            </p:cNvPr>
            <p:cNvSpPr/>
            <p:nvPr/>
          </p:nvSpPr>
          <p:spPr>
            <a:xfrm>
              <a:off x="13576025" y="-3109687"/>
              <a:ext cx="133650" cy="128575"/>
            </a:xfrm>
            <a:custGeom>
              <a:avLst/>
              <a:gdLst/>
              <a:ahLst/>
              <a:cxnLst/>
              <a:rect l="l" t="t" r="r" b="b"/>
              <a:pathLst>
                <a:path w="5346" h="5143" extrusionOk="0">
                  <a:moveTo>
                    <a:pt x="2775" y="1"/>
                  </a:moveTo>
                  <a:cubicBezTo>
                    <a:pt x="1735" y="1"/>
                    <a:pt x="797" y="628"/>
                    <a:pt x="399" y="1588"/>
                  </a:cubicBezTo>
                  <a:cubicBezTo>
                    <a:pt x="1" y="2549"/>
                    <a:pt x="222" y="3655"/>
                    <a:pt x="958" y="4390"/>
                  </a:cubicBezTo>
                  <a:cubicBezTo>
                    <a:pt x="1449" y="4882"/>
                    <a:pt x="2106" y="5142"/>
                    <a:pt x="2775" y="5142"/>
                  </a:cubicBezTo>
                  <a:cubicBezTo>
                    <a:pt x="3106" y="5142"/>
                    <a:pt x="3441" y="5078"/>
                    <a:pt x="3759" y="4946"/>
                  </a:cubicBezTo>
                  <a:cubicBezTo>
                    <a:pt x="4720" y="4548"/>
                    <a:pt x="5346" y="3610"/>
                    <a:pt x="5346" y="2570"/>
                  </a:cubicBezTo>
                  <a:cubicBezTo>
                    <a:pt x="5344" y="1152"/>
                    <a:pt x="4193" y="1"/>
                    <a:pt x="2775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1496;p44">
              <a:extLst>
                <a:ext uri="{FF2B5EF4-FFF2-40B4-BE49-F238E27FC236}">
                  <a16:creationId xmlns:a16="http://schemas.microsoft.com/office/drawing/2014/main" id="{BB204956-DD01-44F3-A3F8-8DD4EC788F63}"/>
                </a:ext>
              </a:extLst>
            </p:cNvPr>
            <p:cNvSpPr/>
            <p:nvPr/>
          </p:nvSpPr>
          <p:spPr>
            <a:xfrm>
              <a:off x="13272550" y="-3389362"/>
              <a:ext cx="243875" cy="140450"/>
            </a:xfrm>
            <a:custGeom>
              <a:avLst/>
              <a:gdLst/>
              <a:ahLst/>
              <a:cxnLst/>
              <a:rect l="l" t="t" r="r" b="b"/>
              <a:pathLst>
                <a:path w="9755" h="5618" extrusionOk="0">
                  <a:moveTo>
                    <a:pt x="4644" y="0"/>
                  </a:moveTo>
                  <a:cubicBezTo>
                    <a:pt x="2027" y="0"/>
                    <a:pt x="158" y="2405"/>
                    <a:pt x="28" y="4856"/>
                  </a:cubicBezTo>
                  <a:cubicBezTo>
                    <a:pt x="0" y="5364"/>
                    <a:pt x="380" y="5617"/>
                    <a:pt x="774" y="5617"/>
                  </a:cubicBezTo>
                  <a:cubicBezTo>
                    <a:pt x="1169" y="5617"/>
                    <a:pt x="1579" y="5363"/>
                    <a:pt x="1606" y="4856"/>
                  </a:cubicBezTo>
                  <a:cubicBezTo>
                    <a:pt x="1719" y="2748"/>
                    <a:pt x="3298" y="1693"/>
                    <a:pt x="4877" y="1693"/>
                  </a:cubicBezTo>
                  <a:cubicBezTo>
                    <a:pt x="6456" y="1693"/>
                    <a:pt x="8035" y="2748"/>
                    <a:pt x="8149" y="4856"/>
                  </a:cubicBezTo>
                  <a:cubicBezTo>
                    <a:pt x="8176" y="5363"/>
                    <a:pt x="8585" y="5617"/>
                    <a:pt x="8980" y="5617"/>
                  </a:cubicBezTo>
                  <a:cubicBezTo>
                    <a:pt x="9374" y="5617"/>
                    <a:pt x="9754" y="5364"/>
                    <a:pt x="9727" y="4856"/>
                  </a:cubicBezTo>
                  <a:cubicBezTo>
                    <a:pt x="9579" y="2113"/>
                    <a:pt x="7622" y="154"/>
                    <a:pt x="4877" y="6"/>
                  </a:cubicBezTo>
                  <a:cubicBezTo>
                    <a:pt x="4799" y="2"/>
                    <a:pt x="4721" y="0"/>
                    <a:pt x="4644" y="0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1497;p44">
              <a:extLst>
                <a:ext uri="{FF2B5EF4-FFF2-40B4-BE49-F238E27FC236}">
                  <a16:creationId xmlns:a16="http://schemas.microsoft.com/office/drawing/2014/main" id="{ED23F18B-A1A8-4901-866E-5328C288AF00}"/>
                </a:ext>
              </a:extLst>
            </p:cNvPr>
            <p:cNvSpPr/>
            <p:nvPr/>
          </p:nvSpPr>
          <p:spPr>
            <a:xfrm>
              <a:off x="12650500" y="-3389362"/>
              <a:ext cx="243850" cy="140450"/>
            </a:xfrm>
            <a:custGeom>
              <a:avLst/>
              <a:gdLst/>
              <a:ahLst/>
              <a:cxnLst/>
              <a:rect l="l" t="t" r="r" b="b"/>
              <a:pathLst>
                <a:path w="9754" h="5618" extrusionOk="0">
                  <a:moveTo>
                    <a:pt x="5110" y="0"/>
                  </a:moveTo>
                  <a:cubicBezTo>
                    <a:pt x="5033" y="0"/>
                    <a:pt x="4956" y="2"/>
                    <a:pt x="4877" y="6"/>
                  </a:cubicBezTo>
                  <a:cubicBezTo>
                    <a:pt x="2133" y="154"/>
                    <a:pt x="175" y="2113"/>
                    <a:pt x="28" y="4856"/>
                  </a:cubicBezTo>
                  <a:cubicBezTo>
                    <a:pt x="0" y="5364"/>
                    <a:pt x="380" y="5617"/>
                    <a:pt x="774" y="5617"/>
                  </a:cubicBezTo>
                  <a:cubicBezTo>
                    <a:pt x="1170" y="5617"/>
                    <a:pt x="1579" y="5363"/>
                    <a:pt x="1606" y="4856"/>
                  </a:cubicBezTo>
                  <a:cubicBezTo>
                    <a:pt x="1719" y="2748"/>
                    <a:pt x="3298" y="1693"/>
                    <a:pt x="4877" y="1693"/>
                  </a:cubicBezTo>
                  <a:cubicBezTo>
                    <a:pt x="6456" y="1693"/>
                    <a:pt x="8035" y="2748"/>
                    <a:pt x="8149" y="4856"/>
                  </a:cubicBezTo>
                  <a:cubicBezTo>
                    <a:pt x="8176" y="5363"/>
                    <a:pt x="8585" y="5617"/>
                    <a:pt x="8980" y="5617"/>
                  </a:cubicBezTo>
                  <a:cubicBezTo>
                    <a:pt x="9374" y="5617"/>
                    <a:pt x="9754" y="5364"/>
                    <a:pt x="9727" y="4856"/>
                  </a:cubicBezTo>
                  <a:cubicBezTo>
                    <a:pt x="9595" y="2405"/>
                    <a:pt x="7726" y="0"/>
                    <a:pt x="5110" y="0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1498;p44">
              <a:extLst>
                <a:ext uri="{FF2B5EF4-FFF2-40B4-BE49-F238E27FC236}">
                  <a16:creationId xmlns:a16="http://schemas.microsoft.com/office/drawing/2014/main" id="{1644873A-C37A-4BD2-A80F-9ABC002F1413}"/>
                </a:ext>
              </a:extLst>
            </p:cNvPr>
            <p:cNvSpPr/>
            <p:nvPr/>
          </p:nvSpPr>
          <p:spPr>
            <a:xfrm>
              <a:off x="12676850" y="-3123762"/>
              <a:ext cx="813225" cy="290125"/>
            </a:xfrm>
            <a:custGeom>
              <a:avLst/>
              <a:gdLst/>
              <a:ahLst/>
              <a:cxnLst/>
              <a:rect l="l" t="t" r="r" b="b"/>
              <a:pathLst>
                <a:path w="32529" h="11605" extrusionOk="0">
                  <a:moveTo>
                    <a:pt x="5161" y="1"/>
                  </a:moveTo>
                  <a:cubicBezTo>
                    <a:pt x="2670" y="1"/>
                    <a:pt x="532" y="1210"/>
                    <a:pt x="316" y="4344"/>
                  </a:cubicBezTo>
                  <a:cubicBezTo>
                    <a:pt x="0" y="8921"/>
                    <a:pt x="8854" y="11605"/>
                    <a:pt x="16264" y="11605"/>
                  </a:cubicBezTo>
                  <a:cubicBezTo>
                    <a:pt x="23675" y="11605"/>
                    <a:pt x="32528" y="8921"/>
                    <a:pt x="32213" y="4344"/>
                  </a:cubicBezTo>
                  <a:cubicBezTo>
                    <a:pt x="31997" y="1210"/>
                    <a:pt x="29858" y="1"/>
                    <a:pt x="27367" y="1"/>
                  </a:cubicBezTo>
                  <a:cubicBezTo>
                    <a:pt x="26220" y="1"/>
                    <a:pt x="24997" y="258"/>
                    <a:pt x="23854" y="701"/>
                  </a:cubicBezTo>
                  <a:cubicBezTo>
                    <a:pt x="21068" y="1784"/>
                    <a:pt x="18079" y="1908"/>
                    <a:pt x="16846" y="1908"/>
                  </a:cubicBezTo>
                  <a:cubicBezTo>
                    <a:pt x="16476" y="1908"/>
                    <a:pt x="16264" y="1897"/>
                    <a:pt x="16264" y="1897"/>
                  </a:cubicBezTo>
                  <a:cubicBezTo>
                    <a:pt x="16264" y="1897"/>
                    <a:pt x="16053" y="1908"/>
                    <a:pt x="15682" y="1908"/>
                  </a:cubicBezTo>
                  <a:cubicBezTo>
                    <a:pt x="14450" y="1908"/>
                    <a:pt x="11461" y="1784"/>
                    <a:pt x="8674" y="701"/>
                  </a:cubicBezTo>
                  <a:cubicBezTo>
                    <a:pt x="7531" y="258"/>
                    <a:pt x="6308" y="1"/>
                    <a:pt x="5161" y="1"/>
                  </a:cubicBezTo>
                  <a:close/>
                </a:path>
              </a:pathLst>
            </a:custGeom>
            <a:solidFill>
              <a:srgbClr val="4D04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1751;p44">
            <a:extLst>
              <a:ext uri="{FF2B5EF4-FFF2-40B4-BE49-F238E27FC236}">
                <a16:creationId xmlns:a16="http://schemas.microsoft.com/office/drawing/2014/main" id="{FB985CBB-82A6-445B-B701-E9D40405CEBE}"/>
              </a:ext>
            </a:extLst>
          </p:cNvPr>
          <p:cNvGrpSpPr/>
          <p:nvPr/>
        </p:nvGrpSpPr>
        <p:grpSpPr>
          <a:xfrm>
            <a:off x="9004727" y="3861807"/>
            <a:ext cx="2623951" cy="2857160"/>
            <a:chOff x="7232927" y="2009097"/>
            <a:chExt cx="1180140" cy="2260529"/>
          </a:xfrm>
        </p:grpSpPr>
        <p:sp>
          <p:nvSpPr>
            <p:cNvPr id="476" name="Google Shape;1752;p44">
              <a:extLst>
                <a:ext uri="{FF2B5EF4-FFF2-40B4-BE49-F238E27FC236}">
                  <a16:creationId xmlns:a16="http://schemas.microsoft.com/office/drawing/2014/main" id="{A08617AD-1E83-4A8D-BE06-227F5A10F7C0}"/>
                </a:ext>
              </a:extLst>
            </p:cNvPr>
            <p:cNvSpPr/>
            <p:nvPr/>
          </p:nvSpPr>
          <p:spPr>
            <a:xfrm>
              <a:off x="7279976" y="2035195"/>
              <a:ext cx="402264" cy="322436"/>
            </a:xfrm>
            <a:custGeom>
              <a:avLst/>
              <a:gdLst/>
              <a:ahLst/>
              <a:cxnLst/>
              <a:rect l="l" t="t" r="r" b="b"/>
              <a:pathLst>
                <a:path w="23059" h="18483" extrusionOk="0">
                  <a:moveTo>
                    <a:pt x="6444" y="0"/>
                  </a:moveTo>
                  <a:cubicBezTo>
                    <a:pt x="0" y="0"/>
                    <a:pt x="4346" y="18483"/>
                    <a:pt x="14018" y="18483"/>
                  </a:cubicBezTo>
                  <a:cubicBezTo>
                    <a:pt x="14989" y="18483"/>
                    <a:pt x="16014" y="18297"/>
                    <a:pt x="17087" y="17887"/>
                  </a:cubicBezTo>
                  <a:lnTo>
                    <a:pt x="23059" y="8183"/>
                  </a:lnTo>
                  <a:lnTo>
                    <a:pt x="23059" y="8183"/>
                  </a:lnTo>
                  <a:cubicBezTo>
                    <a:pt x="22031" y="8674"/>
                    <a:pt x="21003" y="8890"/>
                    <a:pt x="19989" y="8890"/>
                  </a:cubicBezTo>
                  <a:cubicBezTo>
                    <a:pt x="17778" y="8890"/>
                    <a:pt x="15636" y="7860"/>
                    <a:pt x="13709" y="6399"/>
                  </a:cubicBezTo>
                  <a:cubicBezTo>
                    <a:pt x="11773" y="4931"/>
                    <a:pt x="9469" y="419"/>
                    <a:pt x="7017" y="46"/>
                  </a:cubicBezTo>
                  <a:cubicBezTo>
                    <a:pt x="6817" y="15"/>
                    <a:pt x="6626" y="0"/>
                    <a:pt x="6444" y="0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1753;p44">
              <a:extLst>
                <a:ext uri="{FF2B5EF4-FFF2-40B4-BE49-F238E27FC236}">
                  <a16:creationId xmlns:a16="http://schemas.microsoft.com/office/drawing/2014/main" id="{F37664D0-28EA-4608-93AD-1E7ED7E8A6DE}"/>
                </a:ext>
              </a:extLst>
            </p:cNvPr>
            <p:cNvSpPr/>
            <p:nvPr/>
          </p:nvSpPr>
          <p:spPr>
            <a:xfrm>
              <a:off x="7964294" y="2035195"/>
              <a:ext cx="402264" cy="322436"/>
            </a:xfrm>
            <a:custGeom>
              <a:avLst/>
              <a:gdLst/>
              <a:ahLst/>
              <a:cxnLst/>
              <a:rect l="l" t="t" r="r" b="b"/>
              <a:pathLst>
                <a:path w="23059" h="18483" extrusionOk="0">
                  <a:moveTo>
                    <a:pt x="16615" y="0"/>
                  </a:moveTo>
                  <a:cubicBezTo>
                    <a:pt x="16433" y="0"/>
                    <a:pt x="16242" y="15"/>
                    <a:pt x="16042" y="46"/>
                  </a:cubicBezTo>
                  <a:cubicBezTo>
                    <a:pt x="13590" y="419"/>
                    <a:pt x="11286" y="4931"/>
                    <a:pt x="9352" y="6399"/>
                  </a:cubicBezTo>
                  <a:cubicBezTo>
                    <a:pt x="7424" y="7860"/>
                    <a:pt x="5281" y="8890"/>
                    <a:pt x="3070" y="8890"/>
                  </a:cubicBezTo>
                  <a:cubicBezTo>
                    <a:pt x="2056" y="8890"/>
                    <a:pt x="1028" y="8674"/>
                    <a:pt x="0" y="8183"/>
                  </a:cubicBezTo>
                  <a:lnTo>
                    <a:pt x="0" y="8183"/>
                  </a:lnTo>
                  <a:lnTo>
                    <a:pt x="5972" y="17887"/>
                  </a:lnTo>
                  <a:cubicBezTo>
                    <a:pt x="7045" y="18297"/>
                    <a:pt x="8070" y="18483"/>
                    <a:pt x="9041" y="18483"/>
                  </a:cubicBezTo>
                  <a:cubicBezTo>
                    <a:pt x="18714" y="18483"/>
                    <a:pt x="23059" y="0"/>
                    <a:pt x="16615" y="0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1754;p44">
              <a:extLst>
                <a:ext uri="{FF2B5EF4-FFF2-40B4-BE49-F238E27FC236}">
                  <a16:creationId xmlns:a16="http://schemas.microsoft.com/office/drawing/2014/main" id="{782DFCC0-A361-4AF8-8E85-5F393375AF4B}"/>
                </a:ext>
              </a:extLst>
            </p:cNvPr>
            <p:cNvSpPr/>
            <p:nvPr/>
          </p:nvSpPr>
          <p:spPr>
            <a:xfrm>
              <a:off x="7232927" y="3102169"/>
              <a:ext cx="481901" cy="580133"/>
            </a:xfrm>
            <a:custGeom>
              <a:avLst/>
              <a:gdLst/>
              <a:ahLst/>
              <a:cxnLst/>
              <a:rect l="l" t="t" r="r" b="b"/>
              <a:pathLst>
                <a:path w="27624" h="33255" extrusionOk="0">
                  <a:moveTo>
                    <a:pt x="26925" y="1"/>
                  </a:moveTo>
                  <a:cubicBezTo>
                    <a:pt x="19657" y="1"/>
                    <a:pt x="11275" y="7594"/>
                    <a:pt x="7757" y="13109"/>
                  </a:cubicBezTo>
                  <a:cubicBezTo>
                    <a:pt x="3863" y="19215"/>
                    <a:pt x="1" y="29141"/>
                    <a:pt x="3051" y="32807"/>
                  </a:cubicBezTo>
                  <a:cubicBezTo>
                    <a:pt x="3708" y="33118"/>
                    <a:pt x="4265" y="33254"/>
                    <a:pt x="4733" y="33254"/>
                  </a:cubicBezTo>
                  <a:cubicBezTo>
                    <a:pt x="6614" y="33254"/>
                    <a:pt x="7057" y="31051"/>
                    <a:pt x="6720" y="29085"/>
                  </a:cubicBezTo>
                  <a:lnTo>
                    <a:pt x="6720" y="29085"/>
                  </a:lnTo>
                  <a:cubicBezTo>
                    <a:pt x="7463" y="30950"/>
                    <a:pt x="8970" y="32422"/>
                    <a:pt x="10121" y="32422"/>
                  </a:cubicBezTo>
                  <a:cubicBezTo>
                    <a:pt x="11126" y="32422"/>
                    <a:pt x="11859" y="31300"/>
                    <a:pt x="11574" y="28339"/>
                  </a:cubicBezTo>
                  <a:lnTo>
                    <a:pt x="11574" y="28339"/>
                  </a:lnTo>
                  <a:cubicBezTo>
                    <a:pt x="11977" y="29252"/>
                    <a:pt x="12541" y="29639"/>
                    <a:pt x="13094" y="29639"/>
                  </a:cubicBezTo>
                  <a:cubicBezTo>
                    <a:pt x="14393" y="29639"/>
                    <a:pt x="15630" y="27502"/>
                    <a:pt x="14567" y="25043"/>
                  </a:cubicBezTo>
                  <a:cubicBezTo>
                    <a:pt x="13125" y="21710"/>
                    <a:pt x="11516" y="21178"/>
                    <a:pt x="13064" y="16841"/>
                  </a:cubicBezTo>
                  <a:cubicBezTo>
                    <a:pt x="14951" y="11559"/>
                    <a:pt x="21965" y="5426"/>
                    <a:pt x="27623" y="5250"/>
                  </a:cubicBezTo>
                  <a:lnTo>
                    <a:pt x="27623" y="25"/>
                  </a:lnTo>
                  <a:cubicBezTo>
                    <a:pt x="27392" y="9"/>
                    <a:pt x="27159" y="1"/>
                    <a:pt x="26925" y="1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1755;p44">
              <a:extLst>
                <a:ext uri="{FF2B5EF4-FFF2-40B4-BE49-F238E27FC236}">
                  <a16:creationId xmlns:a16="http://schemas.microsoft.com/office/drawing/2014/main" id="{423B726F-043D-4D4F-9FD7-250542DCECAE}"/>
                </a:ext>
              </a:extLst>
            </p:cNvPr>
            <p:cNvSpPr/>
            <p:nvPr/>
          </p:nvSpPr>
          <p:spPr>
            <a:xfrm>
              <a:off x="7931183" y="3102169"/>
              <a:ext cx="481883" cy="580133"/>
            </a:xfrm>
            <a:custGeom>
              <a:avLst/>
              <a:gdLst/>
              <a:ahLst/>
              <a:cxnLst/>
              <a:rect l="l" t="t" r="r" b="b"/>
              <a:pathLst>
                <a:path w="27623" h="33255" extrusionOk="0">
                  <a:moveTo>
                    <a:pt x="698" y="1"/>
                  </a:moveTo>
                  <a:cubicBezTo>
                    <a:pt x="464" y="1"/>
                    <a:pt x="232" y="9"/>
                    <a:pt x="0" y="25"/>
                  </a:cubicBezTo>
                  <a:lnTo>
                    <a:pt x="0" y="5250"/>
                  </a:lnTo>
                  <a:cubicBezTo>
                    <a:pt x="5657" y="5426"/>
                    <a:pt x="12671" y="11559"/>
                    <a:pt x="14558" y="16841"/>
                  </a:cubicBezTo>
                  <a:cubicBezTo>
                    <a:pt x="16106" y="21178"/>
                    <a:pt x="14497" y="21710"/>
                    <a:pt x="13055" y="25043"/>
                  </a:cubicBezTo>
                  <a:cubicBezTo>
                    <a:pt x="11992" y="27502"/>
                    <a:pt x="13229" y="29639"/>
                    <a:pt x="14528" y="29639"/>
                  </a:cubicBezTo>
                  <a:cubicBezTo>
                    <a:pt x="15081" y="29639"/>
                    <a:pt x="15645" y="29252"/>
                    <a:pt x="16049" y="28339"/>
                  </a:cubicBezTo>
                  <a:lnTo>
                    <a:pt x="16049" y="28339"/>
                  </a:lnTo>
                  <a:cubicBezTo>
                    <a:pt x="15763" y="31300"/>
                    <a:pt x="16496" y="32422"/>
                    <a:pt x="17501" y="32422"/>
                  </a:cubicBezTo>
                  <a:cubicBezTo>
                    <a:pt x="18652" y="32422"/>
                    <a:pt x="20160" y="30950"/>
                    <a:pt x="20902" y="29085"/>
                  </a:cubicBezTo>
                  <a:lnTo>
                    <a:pt x="20902" y="29085"/>
                  </a:lnTo>
                  <a:cubicBezTo>
                    <a:pt x="20565" y="31051"/>
                    <a:pt x="21008" y="33254"/>
                    <a:pt x="22889" y="33254"/>
                  </a:cubicBezTo>
                  <a:cubicBezTo>
                    <a:pt x="23357" y="33254"/>
                    <a:pt x="23915" y="33118"/>
                    <a:pt x="24571" y="32807"/>
                  </a:cubicBezTo>
                  <a:cubicBezTo>
                    <a:pt x="27623" y="29141"/>
                    <a:pt x="23759" y="19215"/>
                    <a:pt x="19865" y="13109"/>
                  </a:cubicBezTo>
                  <a:cubicBezTo>
                    <a:pt x="16348" y="7594"/>
                    <a:pt x="7965" y="1"/>
                    <a:pt x="698" y="1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1756;p44">
              <a:extLst>
                <a:ext uri="{FF2B5EF4-FFF2-40B4-BE49-F238E27FC236}">
                  <a16:creationId xmlns:a16="http://schemas.microsoft.com/office/drawing/2014/main" id="{9506D5B2-7731-4641-9B3A-832454BC6E09}"/>
                </a:ext>
              </a:extLst>
            </p:cNvPr>
            <p:cNvSpPr/>
            <p:nvPr/>
          </p:nvSpPr>
          <p:spPr>
            <a:xfrm>
              <a:off x="7396404" y="3818899"/>
              <a:ext cx="394170" cy="450726"/>
            </a:xfrm>
            <a:custGeom>
              <a:avLst/>
              <a:gdLst/>
              <a:ahLst/>
              <a:cxnLst/>
              <a:rect l="l" t="t" r="r" b="b"/>
              <a:pathLst>
                <a:path w="22595" h="25837" extrusionOk="0">
                  <a:moveTo>
                    <a:pt x="4585" y="0"/>
                  </a:moveTo>
                  <a:cubicBezTo>
                    <a:pt x="4858" y="6064"/>
                    <a:pt x="8296" y="12663"/>
                    <a:pt x="11829" y="17564"/>
                  </a:cubicBezTo>
                  <a:cubicBezTo>
                    <a:pt x="11198" y="17390"/>
                    <a:pt x="10456" y="17303"/>
                    <a:pt x="9662" y="17303"/>
                  </a:cubicBezTo>
                  <a:cubicBezTo>
                    <a:pt x="6722" y="17303"/>
                    <a:pt x="3088" y="18496"/>
                    <a:pt x="1888" y="20884"/>
                  </a:cubicBezTo>
                  <a:cubicBezTo>
                    <a:pt x="1" y="24647"/>
                    <a:pt x="4907" y="25837"/>
                    <a:pt x="8509" y="25837"/>
                  </a:cubicBezTo>
                  <a:cubicBezTo>
                    <a:pt x="8995" y="25837"/>
                    <a:pt x="9457" y="25815"/>
                    <a:pt x="9875" y="25775"/>
                  </a:cubicBezTo>
                  <a:cubicBezTo>
                    <a:pt x="12277" y="25546"/>
                    <a:pt x="20009" y="25248"/>
                    <a:pt x="21286" y="23173"/>
                  </a:cubicBezTo>
                  <a:cubicBezTo>
                    <a:pt x="22594" y="21048"/>
                    <a:pt x="20297" y="11107"/>
                    <a:pt x="19183" y="9133"/>
                  </a:cubicBezTo>
                  <a:lnTo>
                    <a:pt x="4585" y="0"/>
                  </a:ln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1757;p44">
              <a:extLst>
                <a:ext uri="{FF2B5EF4-FFF2-40B4-BE49-F238E27FC236}">
                  <a16:creationId xmlns:a16="http://schemas.microsoft.com/office/drawing/2014/main" id="{8480DB8B-C927-40AE-921D-BB98C0A5A254}"/>
                </a:ext>
              </a:extLst>
            </p:cNvPr>
            <p:cNvSpPr/>
            <p:nvPr/>
          </p:nvSpPr>
          <p:spPr>
            <a:xfrm>
              <a:off x="7855367" y="3812375"/>
              <a:ext cx="394170" cy="450744"/>
            </a:xfrm>
            <a:custGeom>
              <a:avLst/>
              <a:gdLst/>
              <a:ahLst/>
              <a:cxnLst/>
              <a:rect l="l" t="t" r="r" b="b"/>
              <a:pathLst>
                <a:path w="22595" h="25838" extrusionOk="0">
                  <a:moveTo>
                    <a:pt x="18010" y="1"/>
                  </a:moveTo>
                  <a:lnTo>
                    <a:pt x="3411" y="9134"/>
                  </a:lnTo>
                  <a:cubicBezTo>
                    <a:pt x="2297" y="11107"/>
                    <a:pt x="0" y="21048"/>
                    <a:pt x="1309" y="23174"/>
                  </a:cubicBezTo>
                  <a:cubicBezTo>
                    <a:pt x="2585" y="25249"/>
                    <a:pt x="10316" y="25546"/>
                    <a:pt x="12719" y="25776"/>
                  </a:cubicBezTo>
                  <a:cubicBezTo>
                    <a:pt x="13137" y="25815"/>
                    <a:pt x="13599" y="25837"/>
                    <a:pt x="14085" y="25837"/>
                  </a:cubicBezTo>
                  <a:cubicBezTo>
                    <a:pt x="17686" y="25837"/>
                    <a:pt x="22595" y="24647"/>
                    <a:pt x="20704" y="20884"/>
                  </a:cubicBezTo>
                  <a:cubicBezTo>
                    <a:pt x="19506" y="18497"/>
                    <a:pt x="15872" y="17304"/>
                    <a:pt x="12931" y="17304"/>
                  </a:cubicBezTo>
                  <a:cubicBezTo>
                    <a:pt x="12138" y="17304"/>
                    <a:pt x="11395" y="17391"/>
                    <a:pt x="10764" y="17564"/>
                  </a:cubicBezTo>
                  <a:cubicBezTo>
                    <a:pt x="14298" y="12664"/>
                    <a:pt x="17736" y="6064"/>
                    <a:pt x="18010" y="1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1758;p44">
              <a:extLst>
                <a:ext uri="{FF2B5EF4-FFF2-40B4-BE49-F238E27FC236}">
                  <a16:creationId xmlns:a16="http://schemas.microsoft.com/office/drawing/2014/main" id="{5CEB4BAE-BFD0-40F6-9BF4-4579EE7E096C}"/>
                </a:ext>
              </a:extLst>
            </p:cNvPr>
            <p:cNvSpPr/>
            <p:nvPr/>
          </p:nvSpPr>
          <p:spPr>
            <a:xfrm>
              <a:off x="7460463" y="3089556"/>
              <a:ext cx="716902" cy="945275"/>
            </a:xfrm>
            <a:custGeom>
              <a:avLst/>
              <a:gdLst/>
              <a:ahLst/>
              <a:cxnLst/>
              <a:rect l="l" t="t" r="r" b="b"/>
              <a:pathLst>
                <a:path w="41095" h="54186" extrusionOk="0">
                  <a:moveTo>
                    <a:pt x="9734" y="1"/>
                  </a:moveTo>
                  <a:cubicBezTo>
                    <a:pt x="12724" y="13092"/>
                    <a:pt x="0" y="26029"/>
                    <a:pt x="395" y="39212"/>
                  </a:cubicBezTo>
                  <a:cubicBezTo>
                    <a:pt x="695" y="49217"/>
                    <a:pt x="10579" y="54186"/>
                    <a:pt x="20484" y="54186"/>
                  </a:cubicBezTo>
                  <a:cubicBezTo>
                    <a:pt x="30433" y="54186"/>
                    <a:pt x="40402" y="49172"/>
                    <a:pt x="40700" y="39212"/>
                  </a:cubicBezTo>
                  <a:cubicBezTo>
                    <a:pt x="41094" y="26029"/>
                    <a:pt x="28373" y="13092"/>
                    <a:pt x="31360" y="1"/>
                  </a:cubicBezTo>
                  <a:close/>
                </a:path>
              </a:pathLst>
            </a:custGeom>
            <a:solidFill>
              <a:srgbClr val="009E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1759;p44">
              <a:extLst>
                <a:ext uri="{FF2B5EF4-FFF2-40B4-BE49-F238E27FC236}">
                  <a16:creationId xmlns:a16="http://schemas.microsoft.com/office/drawing/2014/main" id="{7C43A7CA-E863-4A81-B49F-1CE90EE13B9D}"/>
                </a:ext>
              </a:extLst>
            </p:cNvPr>
            <p:cNvSpPr/>
            <p:nvPr/>
          </p:nvSpPr>
          <p:spPr>
            <a:xfrm>
              <a:off x="7238753" y="2009097"/>
              <a:ext cx="1136367" cy="1158610"/>
            </a:xfrm>
            <a:custGeom>
              <a:avLst/>
              <a:gdLst/>
              <a:ahLst/>
              <a:cxnLst/>
              <a:rect l="l" t="t" r="r" b="b"/>
              <a:pathLst>
                <a:path w="65140" h="66415" extrusionOk="0">
                  <a:moveTo>
                    <a:pt x="36304" y="1"/>
                  </a:moveTo>
                  <a:lnTo>
                    <a:pt x="36304" y="1"/>
                  </a:lnTo>
                  <a:cubicBezTo>
                    <a:pt x="36192" y="2070"/>
                    <a:pt x="36310" y="4214"/>
                    <a:pt x="36173" y="6278"/>
                  </a:cubicBezTo>
                  <a:cubicBezTo>
                    <a:pt x="34974" y="5241"/>
                    <a:pt x="34092" y="3634"/>
                    <a:pt x="32589" y="2996"/>
                  </a:cubicBezTo>
                  <a:cubicBezTo>
                    <a:pt x="32519" y="3781"/>
                    <a:pt x="31750" y="4760"/>
                    <a:pt x="31674" y="5531"/>
                  </a:cubicBezTo>
                  <a:cubicBezTo>
                    <a:pt x="30234" y="4370"/>
                    <a:pt x="29111" y="2497"/>
                    <a:pt x="27345" y="2267"/>
                  </a:cubicBezTo>
                  <a:lnTo>
                    <a:pt x="27345" y="2267"/>
                  </a:lnTo>
                  <a:cubicBezTo>
                    <a:pt x="27080" y="4071"/>
                    <a:pt x="27183" y="6063"/>
                    <a:pt x="28082" y="7670"/>
                  </a:cubicBezTo>
                  <a:cubicBezTo>
                    <a:pt x="26187" y="6725"/>
                    <a:pt x="23122" y="4756"/>
                    <a:pt x="22812" y="2324"/>
                  </a:cubicBezTo>
                  <a:lnTo>
                    <a:pt x="22812" y="2324"/>
                  </a:lnTo>
                  <a:cubicBezTo>
                    <a:pt x="21317" y="5569"/>
                    <a:pt x="22700" y="7955"/>
                    <a:pt x="24075" y="10061"/>
                  </a:cubicBezTo>
                  <a:lnTo>
                    <a:pt x="24075" y="10061"/>
                  </a:lnTo>
                  <a:cubicBezTo>
                    <a:pt x="23993" y="9935"/>
                    <a:pt x="23870" y="9877"/>
                    <a:pt x="23713" y="9877"/>
                  </a:cubicBezTo>
                  <a:cubicBezTo>
                    <a:pt x="21702" y="9877"/>
                    <a:pt x="14046" y="19438"/>
                    <a:pt x="13500" y="20433"/>
                  </a:cubicBezTo>
                  <a:cubicBezTo>
                    <a:pt x="10781" y="25397"/>
                    <a:pt x="8950" y="30804"/>
                    <a:pt x="5982" y="35648"/>
                  </a:cubicBezTo>
                  <a:cubicBezTo>
                    <a:pt x="2914" y="40656"/>
                    <a:pt x="1" y="45661"/>
                    <a:pt x="406" y="51743"/>
                  </a:cubicBezTo>
                  <a:cubicBezTo>
                    <a:pt x="749" y="50399"/>
                    <a:pt x="1823" y="49305"/>
                    <a:pt x="3052" y="48628"/>
                  </a:cubicBezTo>
                  <a:lnTo>
                    <a:pt x="3052" y="48628"/>
                  </a:lnTo>
                  <a:cubicBezTo>
                    <a:pt x="2527" y="52265"/>
                    <a:pt x="5109" y="57840"/>
                    <a:pt x="7532" y="60330"/>
                  </a:cubicBezTo>
                  <a:cubicBezTo>
                    <a:pt x="7508" y="59455"/>
                    <a:pt x="7885" y="58757"/>
                    <a:pt x="7869" y="57942"/>
                  </a:cubicBezTo>
                  <a:lnTo>
                    <a:pt x="7869" y="57942"/>
                  </a:lnTo>
                  <a:cubicBezTo>
                    <a:pt x="9559" y="61453"/>
                    <a:pt x="13060" y="62505"/>
                    <a:pt x="16306" y="63764"/>
                  </a:cubicBezTo>
                  <a:cubicBezTo>
                    <a:pt x="16073" y="63267"/>
                    <a:pt x="16067" y="62731"/>
                    <a:pt x="15858" y="62273"/>
                  </a:cubicBezTo>
                  <a:lnTo>
                    <a:pt x="15858" y="62273"/>
                  </a:lnTo>
                  <a:cubicBezTo>
                    <a:pt x="17825" y="62675"/>
                    <a:pt x="19802" y="62872"/>
                    <a:pt x="21797" y="62968"/>
                  </a:cubicBezTo>
                  <a:cubicBezTo>
                    <a:pt x="21924" y="63009"/>
                    <a:pt x="22052" y="63052"/>
                    <a:pt x="22179" y="63091"/>
                  </a:cubicBezTo>
                  <a:cubicBezTo>
                    <a:pt x="25571" y="64127"/>
                    <a:pt x="29613" y="64688"/>
                    <a:pt x="33815" y="64688"/>
                  </a:cubicBezTo>
                  <a:cubicBezTo>
                    <a:pt x="36751" y="64688"/>
                    <a:pt x="39765" y="64414"/>
                    <a:pt x="42691" y="63838"/>
                  </a:cubicBezTo>
                  <a:lnTo>
                    <a:pt x="42691" y="63838"/>
                  </a:lnTo>
                  <a:lnTo>
                    <a:pt x="41475" y="66414"/>
                  </a:lnTo>
                  <a:cubicBezTo>
                    <a:pt x="44373" y="64146"/>
                    <a:pt x="49949" y="66136"/>
                    <a:pt x="52326" y="62068"/>
                  </a:cubicBezTo>
                  <a:lnTo>
                    <a:pt x="52326" y="62068"/>
                  </a:lnTo>
                  <a:cubicBezTo>
                    <a:pt x="52003" y="63237"/>
                    <a:pt x="51752" y="64483"/>
                    <a:pt x="51610" y="65620"/>
                  </a:cubicBezTo>
                  <a:cubicBezTo>
                    <a:pt x="54476" y="64424"/>
                    <a:pt x="57837" y="61228"/>
                    <a:pt x="59018" y="58520"/>
                  </a:cubicBezTo>
                  <a:cubicBezTo>
                    <a:pt x="59302" y="59364"/>
                    <a:pt x="60189" y="60765"/>
                    <a:pt x="60439" y="61523"/>
                  </a:cubicBezTo>
                  <a:cubicBezTo>
                    <a:pt x="61100" y="57161"/>
                    <a:pt x="62035" y="53366"/>
                    <a:pt x="62341" y="49091"/>
                  </a:cubicBezTo>
                  <a:cubicBezTo>
                    <a:pt x="62598" y="48232"/>
                    <a:pt x="62791" y="47354"/>
                    <a:pt x="62918" y="46468"/>
                  </a:cubicBezTo>
                  <a:cubicBezTo>
                    <a:pt x="63770" y="46704"/>
                    <a:pt x="64157" y="49041"/>
                    <a:pt x="64991" y="49244"/>
                  </a:cubicBezTo>
                  <a:cubicBezTo>
                    <a:pt x="65139" y="46246"/>
                    <a:pt x="64162" y="37321"/>
                    <a:pt x="61022" y="34471"/>
                  </a:cubicBezTo>
                  <a:cubicBezTo>
                    <a:pt x="59238" y="29838"/>
                    <a:pt x="56702" y="25177"/>
                    <a:pt x="54981" y="21494"/>
                  </a:cubicBezTo>
                  <a:cubicBezTo>
                    <a:pt x="52099" y="15317"/>
                    <a:pt x="47351" y="11242"/>
                    <a:pt x="42001" y="9246"/>
                  </a:cubicBezTo>
                  <a:cubicBezTo>
                    <a:pt x="40761" y="5826"/>
                    <a:pt x="39477" y="1580"/>
                    <a:pt x="36304" y="1"/>
                  </a:cubicBezTo>
                  <a:close/>
                </a:path>
              </a:pathLst>
            </a:custGeom>
            <a:solidFill>
              <a:srgbClr val="009E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1760;p44">
              <a:extLst>
                <a:ext uri="{FF2B5EF4-FFF2-40B4-BE49-F238E27FC236}">
                  <a16:creationId xmlns:a16="http://schemas.microsoft.com/office/drawing/2014/main" id="{1C16B730-9796-4FC9-AA8F-75DA47C1C538}"/>
                </a:ext>
              </a:extLst>
            </p:cNvPr>
            <p:cNvSpPr/>
            <p:nvPr/>
          </p:nvSpPr>
          <p:spPr>
            <a:xfrm>
              <a:off x="7665198" y="2919502"/>
              <a:ext cx="4553" cy="1500"/>
            </a:xfrm>
            <a:custGeom>
              <a:avLst/>
              <a:gdLst/>
              <a:ahLst/>
              <a:cxnLst/>
              <a:rect l="l" t="t" r="r" b="b"/>
              <a:pathLst>
                <a:path w="261" h="86" extrusionOk="0">
                  <a:moveTo>
                    <a:pt x="260" y="1"/>
                  </a:moveTo>
                  <a:lnTo>
                    <a:pt x="260" y="1"/>
                  </a:lnTo>
                  <a:cubicBezTo>
                    <a:pt x="66" y="47"/>
                    <a:pt x="0" y="86"/>
                    <a:pt x="31" y="86"/>
                  </a:cubicBezTo>
                  <a:cubicBezTo>
                    <a:pt x="54" y="86"/>
                    <a:pt x="136" y="63"/>
                    <a:pt x="260" y="1"/>
                  </a:cubicBezTo>
                  <a:close/>
                </a:path>
              </a:pathLst>
            </a:custGeom>
            <a:solidFill>
              <a:srgbClr val="028D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1761;p44">
              <a:extLst>
                <a:ext uri="{FF2B5EF4-FFF2-40B4-BE49-F238E27FC236}">
                  <a16:creationId xmlns:a16="http://schemas.microsoft.com/office/drawing/2014/main" id="{F36CF577-55D8-46B2-8ECA-CF74D5D0DE83}"/>
                </a:ext>
              </a:extLst>
            </p:cNvPr>
            <p:cNvSpPr/>
            <p:nvPr/>
          </p:nvSpPr>
          <p:spPr>
            <a:xfrm>
              <a:off x="7471017" y="2627402"/>
              <a:ext cx="651414" cy="373079"/>
            </a:xfrm>
            <a:custGeom>
              <a:avLst/>
              <a:gdLst/>
              <a:ahLst/>
              <a:cxnLst/>
              <a:rect l="l" t="t" r="r" b="b"/>
              <a:pathLst>
                <a:path w="37341" h="21386" extrusionOk="0">
                  <a:moveTo>
                    <a:pt x="13849" y="1"/>
                  </a:moveTo>
                  <a:cubicBezTo>
                    <a:pt x="6972" y="1"/>
                    <a:pt x="1" y="1305"/>
                    <a:pt x="839" y="9333"/>
                  </a:cubicBezTo>
                  <a:cubicBezTo>
                    <a:pt x="1667" y="17268"/>
                    <a:pt x="10754" y="21385"/>
                    <a:pt x="19638" y="21385"/>
                  </a:cubicBezTo>
                  <a:cubicBezTo>
                    <a:pt x="28182" y="21385"/>
                    <a:pt x="36537" y="17577"/>
                    <a:pt x="37172" y="9693"/>
                  </a:cubicBezTo>
                  <a:cubicBezTo>
                    <a:pt x="37341" y="7589"/>
                    <a:pt x="37052" y="5952"/>
                    <a:pt x="36424" y="4682"/>
                  </a:cubicBezTo>
                  <a:cubicBezTo>
                    <a:pt x="34424" y="646"/>
                    <a:pt x="28992" y="299"/>
                    <a:pt x="23928" y="299"/>
                  </a:cubicBezTo>
                  <a:cubicBezTo>
                    <a:pt x="23617" y="299"/>
                    <a:pt x="23307" y="300"/>
                    <a:pt x="22999" y="302"/>
                  </a:cubicBezTo>
                  <a:cubicBezTo>
                    <a:pt x="22943" y="302"/>
                    <a:pt x="22887" y="303"/>
                    <a:pt x="22831" y="303"/>
                  </a:cubicBezTo>
                  <a:cubicBezTo>
                    <a:pt x="20446" y="303"/>
                    <a:pt x="17158" y="1"/>
                    <a:pt x="13849" y="1"/>
                  </a:cubicBezTo>
                  <a:close/>
                </a:path>
              </a:pathLst>
            </a:custGeom>
            <a:solidFill>
              <a:srgbClr val="0120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1762;p44">
              <a:extLst>
                <a:ext uri="{FF2B5EF4-FFF2-40B4-BE49-F238E27FC236}">
                  <a16:creationId xmlns:a16="http://schemas.microsoft.com/office/drawing/2014/main" id="{FE1CE3F9-6946-4C69-BBBC-FB8971A85937}"/>
                </a:ext>
              </a:extLst>
            </p:cNvPr>
            <p:cNvSpPr/>
            <p:nvPr/>
          </p:nvSpPr>
          <p:spPr>
            <a:xfrm>
              <a:off x="7526248" y="2756408"/>
              <a:ext cx="580884" cy="244021"/>
            </a:xfrm>
            <a:custGeom>
              <a:avLst/>
              <a:gdLst/>
              <a:ahLst/>
              <a:cxnLst/>
              <a:rect l="l" t="t" r="r" b="b"/>
              <a:pathLst>
                <a:path w="33298" h="13988" extrusionOk="0">
                  <a:moveTo>
                    <a:pt x="24183" y="1"/>
                  </a:moveTo>
                  <a:cubicBezTo>
                    <a:pt x="23829" y="1"/>
                    <a:pt x="23470" y="21"/>
                    <a:pt x="23108" y="62"/>
                  </a:cubicBezTo>
                  <a:cubicBezTo>
                    <a:pt x="19889" y="428"/>
                    <a:pt x="18359" y="4179"/>
                    <a:pt x="15268" y="4568"/>
                  </a:cubicBezTo>
                  <a:cubicBezTo>
                    <a:pt x="15091" y="4590"/>
                    <a:pt x="14920" y="4600"/>
                    <a:pt x="14754" y="4600"/>
                  </a:cubicBezTo>
                  <a:cubicBezTo>
                    <a:pt x="12755" y="4600"/>
                    <a:pt x="11551" y="3083"/>
                    <a:pt x="9696" y="2666"/>
                  </a:cubicBezTo>
                  <a:cubicBezTo>
                    <a:pt x="9202" y="2554"/>
                    <a:pt x="8707" y="2501"/>
                    <a:pt x="8215" y="2501"/>
                  </a:cubicBezTo>
                  <a:cubicBezTo>
                    <a:pt x="5047" y="2501"/>
                    <a:pt x="1995" y="4688"/>
                    <a:pt x="0" y="7543"/>
                  </a:cubicBezTo>
                  <a:cubicBezTo>
                    <a:pt x="3415" y="11801"/>
                    <a:pt x="9996" y="13988"/>
                    <a:pt x="16468" y="13988"/>
                  </a:cubicBezTo>
                  <a:cubicBezTo>
                    <a:pt x="23811" y="13988"/>
                    <a:pt x="31015" y="11174"/>
                    <a:pt x="33297" y="5377"/>
                  </a:cubicBezTo>
                  <a:cubicBezTo>
                    <a:pt x="31276" y="2288"/>
                    <a:pt x="27977" y="1"/>
                    <a:pt x="24183" y="1"/>
                  </a:cubicBezTo>
                  <a:close/>
                </a:path>
              </a:pathLst>
            </a:custGeom>
            <a:solidFill>
              <a:srgbClr val="0D6F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1763;p44">
              <a:extLst>
                <a:ext uri="{FF2B5EF4-FFF2-40B4-BE49-F238E27FC236}">
                  <a16:creationId xmlns:a16="http://schemas.microsoft.com/office/drawing/2014/main" id="{55211D88-83DC-4F1B-A7FA-336B2513DF4D}"/>
                </a:ext>
              </a:extLst>
            </p:cNvPr>
            <p:cNvSpPr/>
            <p:nvPr/>
          </p:nvSpPr>
          <p:spPr>
            <a:xfrm>
              <a:off x="7552015" y="2612486"/>
              <a:ext cx="201874" cy="264082"/>
            </a:xfrm>
            <a:custGeom>
              <a:avLst/>
              <a:gdLst/>
              <a:ahLst/>
              <a:cxnLst/>
              <a:rect l="l" t="t" r="r" b="b"/>
              <a:pathLst>
                <a:path w="11572" h="15138" extrusionOk="0">
                  <a:moveTo>
                    <a:pt x="8963" y="0"/>
                  </a:moveTo>
                  <a:cubicBezTo>
                    <a:pt x="6608" y="0"/>
                    <a:pt x="2850" y="303"/>
                    <a:pt x="0" y="1966"/>
                  </a:cubicBezTo>
                  <a:cubicBezTo>
                    <a:pt x="0" y="1966"/>
                    <a:pt x="5066" y="15137"/>
                    <a:pt x="8130" y="15137"/>
                  </a:cubicBezTo>
                  <a:cubicBezTo>
                    <a:pt x="8288" y="15137"/>
                    <a:pt x="8440" y="15103"/>
                    <a:pt x="8585" y="15030"/>
                  </a:cubicBezTo>
                  <a:cubicBezTo>
                    <a:pt x="11572" y="13537"/>
                    <a:pt x="11198" y="99"/>
                    <a:pt x="11198" y="99"/>
                  </a:cubicBezTo>
                  <a:cubicBezTo>
                    <a:pt x="11198" y="99"/>
                    <a:pt x="10310" y="0"/>
                    <a:pt x="8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1764;p44">
              <a:extLst>
                <a:ext uri="{FF2B5EF4-FFF2-40B4-BE49-F238E27FC236}">
                  <a16:creationId xmlns:a16="http://schemas.microsoft.com/office/drawing/2014/main" id="{D688366B-2103-42B4-A864-F80DD8CE43FC}"/>
                </a:ext>
              </a:extLst>
            </p:cNvPr>
            <p:cNvSpPr/>
            <p:nvPr/>
          </p:nvSpPr>
          <p:spPr>
            <a:xfrm>
              <a:off x="7864805" y="2612486"/>
              <a:ext cx="201908" cy="264082"/>
            </a:xfrm>
            <a:custGeom>
              <a:avLst/>
              <a:gdLst/>
              <a:ahLst/>
              <a:cxnLst/>
              <a:rect l="l" t="t" r="r" b="b"/>
              <a:pathLst>
                <a:path w="11574" h="15138" extrusionOk="0">
                  <a:moveTo>
                    <a:pt x="2609" y="0"/>
                  </a:moveTo>
                  <a:cubicBezTo>
                    <a:pt x="1263" y="0"/>
                    <a:pt x="374" y="99"/>
                    <a:pt x="374" y="99"/>
                  </a:cubicBezTo>
                  <a:cubicBezTo>
                    <a:pt x="374" y="99"/>
                    <a:pt x="1" y="13537"/>
                    <a:pt x="2989" y="15030"/>
                  </a:cubicBezTo>
                  <a:cubicBezTo>
                    <a:pt x="3134" y="15103"/>
                    <a:pt x="3286" y="15137"/>
                    <a:pt x="3444" y="15137"/>
                  </a:cubicBezTo>
                  <a:cubicBezTo>
                    <a:pt x="6508" y="15137"/>
                    <a:pt x="11574" y="1966"/>
                    <a:pt x="11574" y="1966"/>
                  </a:cubicBezTo>
                  <a:cubicBezTo>
                    <a:pt x="8723" y="303"/>
                    <a:pt x="4965" y="0"/>
                    <a:pt x="2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1765;p44">
              <a:extLst>
                <a:ext uri="{FF2B5EF4-FFF2-40B4-BE49-F238E27FC236}">
                  <a16:creationId xmlns:a16="http://schemas.microsoft.com/office/drawing/2014/main" id="{BA15A8BB-D014-44D2-8E69-433D1AC39BEF}"/>
                </a:ext>
              </a:extLst>
            </p:cNvPr>
            <p:cNvSpPr/>
            <p:nvPr/>
          </p:nvSpPr>
          <p:spPr>
            <a:xfrm>
              <a:off x="7665198" y="2919502"/>
              <a:ext cx="4553" cy="1500"/>
            </a:xfrm>
            <a:custGeom>
              <a:avLst/>
              <a:gdLst/>
              <a:ahLst/>
              <a:cxnLst/>
              <a:rect l="l" t="t" r="r" b="b"/>
              <a:pathLst>
                <a:path w="261" h="86" extrusionOk="0">
                  <a:moveTo>
                    <a:pt x="260" y="1"/>
                  </a:moveTo>
                  <a:lnTo>
                    <a:pt x="260" y="1"/>
                  </a:lnTo>
                  <a:cubicBezTo>
                    <a:pt x="66" y="47"/>
                    <a:pt x="0" y="86"/>
                    <a:pt x="31" y="86"/>
                  </a:cubicBezTo>
                  <a:cubicBezTo>
                    <a:pt x="54" y="86"/>
                    <a:pt x="136" y="63"/>
                    <a:pt x="260" y="1"/>
                  </a:cubicBezTo>
                  <a:close/>
                </a:path>
              </a:pathLst>
            </a:custGeom>
            <a:solidFill>
              <a:srgbClr val="028D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1766;p44">
              <a:extLst>
                <a:ext uri="{FF2B5EF4-FFF2-40B4-BE49-F238E27FC236}">
                  <a16:creationId xmlns:a16="http://schemas.microsoft.com/office/drawing/2014/main" id="{3FAD22CA-BE13-4E2E-8DD9-ED65807BAE79}"/>
                </a:ext>
              </a:extLst>
            </p:cNvPr>
            <p:cNvSpPr/>
            <p:nvPr/>
          </p:nvSpPr>
          <p:spPr>
            <a:xfrm>
              <a:off x="7543780" y="2332668"/>
              <a:ext cx="267048" cy="265112"/>
            </a:xfrm>
            <a:custGeom>
              <a:avLst/>
              <a:gdLst/>
              <a:ahLst/>
              <a:cxnLst/>
              <a:rect l="l" t="t" r="r" b="b"/>
              <a:pathLst>
                <a:path w="15308" h="15197" extrusionOk="0">
                  <a:moveTo>
                    <a:pt x="7653" y="1"/>
                  </a:moveTo>
                  <a:cubicBezTo>
                    <a:pt x="3505" y="1"/>
                    <a:pt x="114" y="3336"/>
                    <a:pt x="58" y="7498"/>
                  </a:cubicBezTo>
                  <a:cubicBezTo>
                    <a:pt x="0" y="11692"/>
                    <a:pt x="3355" y="15138"/>
                    <a:pt x="7551" y="15196"/>
                  </a:cubicBezTo>
                  <a:cubicBezTo>
                    <a:pt x="7586" y="15197"/>
                    <a:pt x="7621" y="15197"/>
                    <a:pt x="7655" y="15197"/>
                  </a:cubicBezTo>
                  <a:cubicBezTo>
                    <a:pt x="11804" y="15197"/>
                    <a:pt x="15196" y="11863"/>
                    <a:pt x="15251" y="7701"/>
                  </a:cubicBezTo>
                  <a:cubicBezTo>
                    <a:pt x="15308" y="3505"/>
                    <a:pt x="11952" y="57"/>
                    <a:pt x="7756" y="1"/>
                  </a:cubicBezTo>
                  <a:cubicBezTo>
                    <a:pt x="7722" y="1"/>
                    <a:pt x="7687" y="1"/>
                    <a:pt x="7653" y="1"/>
                  </a:cubicBezTo>
                  <a:close/>
                </a:path>
              </a:pathLst>
            </a:custGeom>
            <a:solidFill>
              <a:srgbClr val="2EC0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1767;p44">
              <a:extLst>
                <a:ext uri="{FF2B5EF4-FFF2-40B4-BE49-F238E27FC236}">
                  <a16:creationId xmlns:a16="http://schemas.microsoft.com/office/drawing/2014/main" id="{12020745-8BD4-4FAE-8DD6-C005DAD7CEC8}"/>
                </a:ext>
              </a:extLst>
            </p:cNvPr>
            <p:cNvSpPr/>
            <p:nvPr/>
          </p:nvSpPr>
          <p:spPr>
            <a:xfrm>
              <a:off x="7573943" y="2362603"/>
              <a:ext cx="206741" cy="205258"/>
            </a:xfrm>
            <a:custGeom>
              <a:avLst/>
              <a:gdLst/>
              <a:ahLst/>
              <a:cxnLst/>
              <a:rect l="l" t="t" r="r" b="b"/>
              <a:pathLst>
                <a:path w="11851" h="11766" extrusionOk="0">
                  <a:moveTo>
                    <a:pt x="5923" y="0"/>
                  </a:moveTo>
                  <a:cubicBezTo>
                    <a:pt x="2711" y="0"/>
                    <a:pt x="87" y="2583"/>
                    <a:pt x="44" y="5803"/>
                  </a:cubicBezTo>
                  <a:cubicBezTo>
                    <a:pt x="0" y="9050"/>
                    <a:pt x="2598" y="11721"/>
                    <a:pt x="5845" y="11765"/>
                  </a:cubicBezTo>
                  <a:cubicBezTo>
                    <a:pt x="5871" y="11765"/>
                    <a:pt x="5898" y="11765"/>
                    <a:pt x="5924" y="11765"/>
                  </a:cubicBezTo>
                  <a:cubicBezTo>
                    <a:pt x="9135" y="11765"/>
                    <a:pt x="11763" y="9183"/>
                    <a:pt x="11807" y="5962"/>
                  </a:cubicBezTo>
                  <a:cubicBezTo>
                    <a:pt x="11851" y="2714"/>
                    <a:pt x="9252" y="45"/>
                    <a:pt x="6005" y="1"/>
                  </a:cubicBezTo>
                  <a:cubicBezTo>
                    <a:pt x="5977" y="0"/>
                    <a:pt x="5950" y="0"/>
                    <a:pt x="5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1768;p44">
              <a:extLst>
                <a:ext uri="{FF2B5EF4-FFF2-40B4-BE49-F238E27FC236}">
                  <a16:creationId xmlns:a16="http://schemas.microsoft.com/office/drawing/2014/main" id="{E6D5901A-5DB1-44E3-BD8F-2A81F10A0A25}"/>
                </a:ext>
              </a:extLst>
            </p:cNvPr>
            <p:cNvSpPr/>
            <p:nvPr/>
          </p:nvSpPr>
          <p:spPr>
            <a:xfrm>
              <a:off x="7606216" y="2394667"/>
              <a:ext cx="142159" cy="141113"/>
            </a:xfrm>
            <a:custGeom>
              <a:avLst/>
              <a:gdLst/>
              <a:ahLst/>
              <a:cxnLst/>
              <a:rect l="l" t="t" r="r" b="b"/>
              <a:pathLst>
                <a:path w="8149" h="8089" extrusionOk="0">
                  <a:moveTo>
                    <a:pt x="4073" y="1"/>
                  </a:moveTo>
                  <a:cubicBezTo>
                    <a:pt x="1866" y="1"/>
                    <a:pt x="61" y="1773"/>
                    <a:pt x="31" y="3989"/>
                  </a:cubicBezTo>
                  <a:cubicBezTo>
                    <a:pt x="1" y="6224"/>
                    <a:pt x="1788" y="8059"/>
                    <a:pt x="4021" y="8088"/>
                  </a:cubicBezTo>
                  <a:cubicBezTo>
                    <a:pt x="4040" y="8088"/>
                    <a:pt x="4058" y="8089"/>
                    <a:pt x="4077" y="8089"/>
                  </a:cubicBezTo>
                  <a:cubicBezTo>
                    <a:pt x="6285" y="8089"/>
                    <a:pt x="8088" y="6313"/>
                    <a:pt x="8118" y="4100"/>
                  </a:cubicBezTo>
                  <a:cubicBezTo>
                    <a:pt x="8149" y="1865"/>
                    <a:pt x="6362" y="32"/>
                    <a:pt x="4129" y="1"/>
                  </a:cubicBezTo>
                  <a:cubicBezTo>
                    <a:pt x="4110" y="1"/>
                    <a:pt x="4091" y="1"/>
                    <a:pt x="4073" y="1"/>
                  </a:cubicBezTo>
                  <a:close/>
                </a:path>
              </a:pathLst>
            </a:custGeom>
            <a:solidFill>
              <a:srgbClr val="F055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1769;p44">
              <a:extLst>
                <a:ext uri="{FF2B5EF4-FFF2-40B4-BE49-F238E27FC236}">
                  <a16:creationId xmlns:a16="http://schemas.microsoft.com/office/drawing/2014/main" id="{AAB516A4-CF9E-4C86-B657-8648D2478E36}"/>
                </a:ext>
              </a:extLst>
            </p:cNvPr>
            <p:cNvSpPr/>
            <p:nvPr/>
          </p:nvSpPr>
          <p:spPr>
            <a:xfrm>
              <a:off x="7626557" y="2418183"/>
              <a:ext cx="98128" cy="94081"/>
            </a:xfrm>
            <a:custGeom>
              <a:avLst/>
              <a:gdLst/>
              <a:ahLst/>
              <a:cxnLst/>
              <a:rect l="l" t="t" r="r" b="b"/>
              <a:pathLst>
                <a:path w="5625" h="5393" extrusionOk="0">
                  <a:moveTo>
                    <a:pt x="2907" y="1"/>
                  </a:moveTo>
                  <a:cubicBezTo>
                    <a:pt x="1832" y="1"/>
                    <a:pt x="858" y="641"/>
                    <a:pt x="432" y="1632"/>
                  </a:cubicBezTo>
                  <a:cubicBezTo>
                    <a:pt x="1" y="2634"/>
                    <a:pt x="216" y="3795"/>
                    <a:pt x="977" y="4577"/>
                  </a:cubicBezTo>
                  <a:cubicBezTo>
                    <a:pt x="1495" y="5108"/>
                    <a:pt x="2195" y="5392"/>
                    <a:pt x="2910" y="5392"/>
                  </a:cubicBezTo>
                  <a:cubicBezTo>
                    <a:pt x="3245" y="5392"/>
                    <a:pt x="3583" y="5330"/>
                    <a:pt x="3907" y="5201"/>
                  </a:cubicBezTo>
                  <a:cubicBezTo>
                    <a:pt x="4920" y="4797"/>
                    <a:pt x="5589" y="3824"/>
                    <a:pt x="5604" y="2734"/>
                  </a:cubicBezTo>
                  <a:cubicBezTo>
                    <a:pt x="5624" y="1245"/>
                    <a:pt x="4434" y="21"/>
                    <a:pt x="2945" y="1"/>
                  </a:cubicBezTo>
                  <a:cubicBezTo>
                    <a:pt x="2932" y="1"/>
                    <a:pt x="2919" y="1"/>
                    <a:pt x="2907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1770;p44">
              <a:extLst>
                <a:ext uri="{FF2B5EF4-FFF2-40B4-BE49-F238E27FC236}">
                  <a16:creationId xmlns:a16="http://schemas.microsoft.com/office/drawing/2014/main" id="{25936DAF-8DC3-4438-B451-C5D018CA8179}"/>
                </a:ext>
              </a:extLst>
            </p:cNvPr>
            <p:cNvSpPr/>
            <p:nvPr/>
          </p:nvSpPr>
          <p:spPr>
            <a:xfrm>
              <a:off x="7682347" y="2401610"/>
              <a:ext cx="66902" cy="64163"/>
            </a:xfrm>
            <a:custGeom>
              <a:avLst/>
              <a:gdLst/>
              <a:ahLst/>
              <a:cxnLst/>
              <a:rect l="l" t="t" r="r" b="b"/>
              <a:pathLst>
                <a:path w="3835" h="3678" extrusionOk="0">
                  <a:moveTo>
                    <a:pt x="1984" y="1"/>
                  </a:moveTo>
                  <a:cubicBezTo>
                    <a:pt x="1249" y="1"/>
                    <a:pt x="585" y="438"/>
                    <a:pt x="295" y="1114"/>
                  </a:cubicBezTo>
                  <a:cubicBezTo>
                    <a:pt x="0" y="1795"/>
                    <a:pt x="147" y="2588"/>
                    <a:pt x="665" y="3121"/>
                  </a:cubicBezTo>
                  <a:cubicBezTo>
                    <a:pt x="1019" y="3484"/>
                    <a:pt x="1497" y="3677"/>
                    <a:pt x="1984" y="3677"/>
                  </a:cubicBezTo>
                  <a:cubicBezTo>
                    <a:pt x="2212" y="3677"/>
                    <a:pt x="2443" y="3635"/>
                    <a:pt x="2663" y="3547"/>
                  </a:cubicBezTo>
                  <a:cubicBezTo>
                    <a:pt x="3354" y="3271"/>
                    <a:pt x="3811" y="2608"/>
                    <a:pt x="3821" y="1864"/>
                  </a:cubicBezTo>
                  <a:cubicBezTo>
                    <a:pt x="3835" y="850"/>
                    <a:pt x="3023" y="15"/>
                    <a:pt x="2007" y="1"/>
                  </a:cubicBezTo>
                  <a:cubicBezTo>
                    <a:pt x="1999" y="1"/>
                    <a:pt x="1992" y="1"/>
                    <a:pt x="19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1771;p44">
              <a:extLst>
                <a:ext uri="{FF2B5EF4-FFF2-40B4-BE49-F238E27FC236}">
                  <a16:creationId xmlns:a16="http://schemas.microsoft.com/office/drawing/2014/main" id="{381CEC0F-B3A8-43DA-92A9-5A7AAAB168BA}"/>
                </a:ext>
              </a:extLst>
            </p:cNvPr>
            <p:cNvSpPr/>
            <p:nvPr/>
          </p:nvSpPr>
          <p:spPr>
            <a:xfrm>
              <a:off x="7825327" y="2371099"/>
              <a:ext cx="255534" cy="231914"/>
            </a:xfrm>
            <a:custGeom>
              <a:avLst/>
              <a:gdLst/>
              <a:ahLst/>
              <a:cxnLst/>
              <a:rect l="l" t="t" r="r" b="b"/>
              <a:pathLst>
                <a:path w="14648" h="13294" extrusionOk="0">
                  <a:moveTo>
                    <a:pt x="7323" y="0"/>
                  </a:moveTo>
                  <a:cubicBezTo>
                    <a:pt x="5652" y="0"/>
                    <a:pt x="3980" y="626"/>
                    <a:pt x="2688" y="1884"/>
                  </a:cubicBezTo>
                  <a:cubicBezTo>
                    <a:pt x="58" y="4445"/>
                    <a:pt x="0" y="8653"/>
                    <a:pt x="2562" y="11284"/>
                  </a:cubicBezTo>
                  <a:cubicBezTo>
                    <a:pt x="3864" y="12622"/>
                    <a:pt x="5593" y="13293"/>
                    <a:pt x="7324" y="13293"/>
                  </a:cubicBezTo>
                  <a:cubicBezTo>
                    <a:pt x="8995" y="13293"/>
                    <a:pt x="10668" y="12667"/>
                    <a:pt x="11960" y="11410"/>
                  </a:cubicBezTo>
                  <a:cubicBezTo>
                    <a:pt x="14591" y="8849"/>
                    <a:pt x="14647" y="4642"/>
                    <a:pt x="12086" y="2011"/>
                  </a:cubicBezTo>
                  <a:cubicBezTo>
                    <a:pt x="10784" y="672"/>
                    <a:pt x="9055" y="0"/>
                    <a:pt x="7323" y="0"/>
                  </a:cubicBezTo>
                  <a:close/>
                </a:path>
              </a:pathLst>
            </a:custGeom>
            <a:solidFill>
              <a:srgbClr val="2EC0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1772;p44">
              <a:extLst>
                <a:ext uri="{FF2B5EF4-FFF2-40B4-BE49-F238E27FC236}">
                  <a16:creationId xmlns:a16="http://schemas.microsoft.com/office/drawing/2014/main" id="{9ADC737C-422D-4A4A-8E48-D06E4B9C5D7F}"/>
                </a:ext>
              </a:extLst>
            </p:cNvPr>
            <p:cNvSpPr/>
            <p:nvPr/>
          </p:nvSpPr>
          <p:spPr>
            <a:xfrm>
              <a:off x="7854163" y="2397284"/>
              <a:ext cx="197861" cy="179544"/>
            </a:xfrm>
            <a:custGeom>
              <a:avLst/>
              <a:gdLst/>
              <a:ahLst/>
              <a:cxnLst/>
              <a:rect l="l" t="t" r="r" b="b"/>
              <a:pathLst>
                <a:path w="11342" h="10292" extrusionOk="0">
                  <a:moveTo>
                    <a:pt x="5671" y="0"/>
                  </a:moveTo>
                  <a:cubicBezTo>
                    <a:pt x="4377" y="0"/>
                    <a:pt x="3082" y="485"/>
                    <a:pt x="2082" y="1459"/>
                  </a:cubicBezTo>
                  <a:cubicBezTo>
                    <a:pt x="46" y="3442"/>
                    <a:pt x="1" y="6699"/>
                    <a:pt x="1983" y="8735"/>
                  </a:cubicBezTo>
                  <a:cubicBezTo>
                    <a:pt x="2992" y="9771"/>
                    <a:pt x="4331" y="10291"/>
                    <a:pt x="5672" y="10291"/>
                  </a:cubicBezTo>
                  <a:cubicBezTo>
                    <a:pt x="6966" y="10291"/>
                    <a:pt x="8261" y="9807"/>
                    <a:pt x="9261" y="8834"/>
                  </a:cubicBezTo>
                  <a:cubicBezTo>
                    <a:pt x="11297" y="6851"/>
                    <a:pt x="11341" y="3593"/>
                    <a:pt x="9358" y="1556"/>
                  </a:cubicBezTo>
                  <a:cubicBezTo>
                    <a:pt x="8350" y="520"/>
                    <a:pt x="7011" y="0"/>
                    <a:pt x="5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1773;p44">
              <a:extLst>
                <a:ext uri="{FF2B5EF4-FFF2-40B4-BE49-F238E27FC236}">
                  <a16:creationId xmlns:a16="http://schemas.microsoft.com/office/drawing/2014/main" id="{47E68B93-6D6C-4C38-80B5-69CF570F2D8A}"/>
                </a:ext>
              </a:extLst>
            </p:cNvPr>
            <p:cNvSpPr/>
            <p:nvPr/>
          </p:nvSpPr>
          <p:spPr>
            <a:xfrm>
              <a:off x="7885076" y="2425336"/>
              <a:ext cx="136036" cy="123441"/>
            </a:xfrm>
            <a:custGeom>
              <a:avLst/>
              <a:gdLst/>
              <a:ahLst/>
              <a:cxnLst/>
              <a:rect l="l" t="t" r="r" b="b"/>
              <a:pathLst>
                <a:path w="7798" h="7076" extrusionOk="0">
                  <a:moveTo>
                    <a:pt x="3899" y="0"/>
                  </a:moveTo>
                  <a:cubicBezTo>
                    <a:pt x="3010" y="0"/>
                    <a:pt x="2119" y="333"/>
                    <a:pt x="1432" y="1003"/>
                  </a:cubicBezTo>
                  <a:cubicBezTo>
                    <a:pt x="31" y="2366"/>
                    <a:pt x="0" y="4606"/>
                    <a:pt x="1364" y="6005"/>
                  </a:cubicBezTo>
                  <a:cubicBezTo>
                    <a:pt x="2057" y="6718"/>
                    <a:pt x="2978" y="7075"/>
                    <a:pt x="3900" y="7075"/>
                  </a:cubicBezTo>
                  <a:cubicBezTo>
                    <a:pt x="4789" y="7075"/>
                    <a:pt x="5679" y="6742"/>
                    <a:pt x="6367" y="6074"/>
                  </a:cubicBezTo>
                  <a:cubicBezTo>
                    <a:pt x="7767" y="4710"/>
                    <a:pt x="7797" y="2470"/>
                    <a:pt x="6434" y="1070"/>
                  </a:cubicBezTo>
                  <a:cubicBezTo>
                    <a:pt x="5741" y="358"/>
                    <a:pt x="4820" y="0"/>
                    <a:pt x="3899" y="0"/>
                  </a:cubicBezTo>
                  <a:close/>
                </a:path>
              </a:pathLst>
            </a:custGeom>
            <a:solidFill>
              <a:srgbClr val="F99F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1774;p44">
              <a:extLst>
                <a:ext uri="{FF2B5EF4-FFF2-40B4-BE49-F238E27FC236}">
                  <a16:creationId xmlns:a16="http://schemas.microsoft.com/office/drawing/2014/main" id="{4BC3945F-5A11-452A-A6A5-37686EF9C8AE}"/>
                </a:ext>
              </a:extLst>
            </p:cNvPr>
            <p:cNvSpPr/>
            <p:nvPr/>
          </p:nvSpPr>
          <p:spPr>
            <a:xfrm>
              <a:off x="7907737" y="2445886"/>
              <a:ext cx="86737" cy="82323"/>
            </a:xfrm>
            <a:custGeom>
              <a:avLst/>
              <a:gdLst/>
              <a:ahLst/>
              <a:cxnLst/>
              <a:rect l="l" t="t" r="r" b="b"/>
              <a:pathLst>
                <a:path w="4972" h="4719" extrusionOk="0">
                  <a:moveTo>
                    <a:pt x="2600" y="1"/>
                  </a:moveTo>
                  <a:cubicBezTo>
                    <a:pt x="1997" y="1"/>
                    <a:pt x="1403" y="232"/>
                    <a:pt x="954" y="669"/>
                  </a:cubicBezTo>
                  <a:cubicBezTo>
                    <a:pt x="21" y="1579"/>
                    <a:pt x="1" y="3071"/>
                    <a:pt x="910" y="4005"/>
                  </a:cubicBezTo>
                  <a:cubicBezTo>
                    <a:pt x="1363" y="4470"/>
                    <a:pt x="1975" y="4719"/>
                    <a:pt x="2600" y="4719"/>
                  </a:cubicBezTo>
                  <a:cubicBezTo>
                    <a:pt x="2893" y="4719"/>
                    <a:pt x="3189" y="4664"/>
                    <a:pt x="3473" y="4551"/>
                  </a:cubicBezTo>
                  <a:cubicBezTo>
                    <a:pt x="4359" y="4197"/>
                    <a:pt x="4945" y="3346"/>
                    <a:pt x="4959" y="2391"/>
                  </a:cubicBezTo>
                  <a:cubicBezTo>
                    <a:pt x="4971" y="1437"/>
                    <a:pt x="4408" y="569"/>
                    <a:pt x="3532" y="192"/>
                  </a:cubicBezTo>
                  <a:cubicBezTo>
                    <a:pt x="3232" y="64"/>
                    <a:pt x="2915" y="1"/>
                    <a:pt x="2600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1775;p44">
              <a:extLst>
                <a:ext uri="{FF2B5EF4-FFF2-40B4-BE49-F238E27FC236}">
                  <a16:creationId xmlns:a16="http://schemas.microsoft.com/office/drawing/2014/main" id="{EB3E4864-8C4C-49EE-9277-0FE9D62BCA4C}"/>
                </a:ext>
              </a:extLst>
            </p:cNvPr>
            <p:cNvSpPr/>
            <p:nvPr/>
          </p:nvSpPr>
          <p:spPr>
            <a:xfrm>
              <a:off x="7878168" y="2453980"/>
              <a:ext cx="59121" cy="56138"/>
            </a:xfrm>
            <a:custGeom>
              <a:avLst/>
              <a:gdLst/>
              <a:ahLst/>
              <a:cxnLst/>
              <a:rect l="l" t="t" r="r" b="b"/>
              <a:pathLst>
                <a:path w="3389" h="3218" extrusionOk="0">
                  <a:moveTo>
                    <a:pt x="1773" y="1"/>
                  </a:moveTo>
                  <a:cubicBezTo>
                    <a:pt x="1362" y="1"/>
                    <a:pt x="958" y="159"/>
                    <a:pt x="651" y="457"/>
                  </a:cubicBezTo>
                  <a:cubicBezTo>
                    <a:pt x="14" y="1077"/>
                    <a:pt x="0" y="2094"/>
                    <a:pt x="620" y="2731"/>
                  </a:cubicBezTo>
                  <a:cubicBezTo>
                    <a:pt x="928" y="3048"/>
                    <a:pt x="1346" y="3217"/>
                    <a:pt x="1772" y="3217"/>
                  </a:cubicBezTo>
                  <a:cubicBezTo>
                    <a:pt x="1973" y="3217"/>
                    <a:pt x="2175" y="3180"/>
                    <a:pt x="2368" y="3103"/>
                  </a:cubicBezTo>
                  <a:cubicBezTo>
                    <a:pt x="2973" y="2862"/>
                    <a:pt x="3372" y="2280"/>
                    <a:pt x="3381" y="1631"/>
                  </a:cubicBezTo>
                  <a:cubicBezTo>
                    <a:pt x="3389" y="981"/>
                    <a:pt x="3006" y="389"/>
                    <a:pt x="2408" y="132"/>
                  </a:cubicBezTo>
                  <a:cubicBezTo>
                    <a:pt x="2203" y="44"/>
                    <a:pt x="1987" y="1"/>
                    <a:pt x="17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1776;p44">
              <a:extLst>
                <a:ext uri="{FF2B5EF4-FFF2-40B4-BE49-F238E27FC236}">
                  <a16:creationId xmlns:a16="http://schemas.microsoft.com/office/drawing/2014/main" id="{7B9AECC4-120E-4263-A460-EC8C54032967}"/>
                </a:ext>
              </a:extLst>
            </p:cNvPr>
            <p:cNvSpPr/>
            <p:nvPr/>
          </p:nvSpPr>
          <p:spPr>
            <a:xfrm>
              <a:off x="7508053" y="3522577"/>
              <a:ext cx="673691" cy="432339"/>
            </a:xfrm>
            <a:custGeom>
              <a:avLst/>
              <a:gdLst/>
              <a:ahLst/>
              <a:cxnLst/>
              <a:rect l="l" t="t" r="r" b="b"/>
              <a:pathLst>
                <a:path w="38618" h="24783" extrusionOk="0">
                  <a:moveTo>
                    <a:pt x="17789" y="1"/>
                  </a:moveTo>
                  <a:cubicBezTo>
                    <a:pt x="14735" y="1"/>
                    <a:pt x="11615" y="703"/>
                    <a:pt x="8763" y="1975"/>
                  </a:cubicBezTo>
                  <a:cubicBezTo>
                    <a:pt x="3636" y="4261"/>
                    <a:pt x="0" y="9197"/>
                    <a:pt x="1397" y="14862"/>
                  </a:cubicBezTo>
                  <a:cubicBezTo>
                    <a:pt x="3038" y="21518"/>
                    <a:pt x="9335" y="24536"/>
                    <a:pt x="15925" y="24768"/>
                  </a:cubicBezTo>
                  <a:cubicBezTo>
                    <a:pt x="16203" y="24778"/>
                    <a:pt x="16481" y="24783"/>
                    <a:pt x="16759" y="24783"/>
                  </a:cubicBezTo>
                  <a:cubicBezTo>
                    <a:pt x="27544" y="24783"/>
                    <a:pt x="38617" y="17454"/>
                    <a:pt x="30975" y="6501"/>
                  </a:cubicBezTo>
                  <a:cubicBezTo>
                    <a:pt x="27807" y="1962"/>
                    <a:pt x="22891" y="1"/>
                    <a:pt x="17789" y="1"/>
                  </a:cubicBezTo>
                  <a:close/>
                </a:path>
              </a:pathLst>
            </a:custGeom>
            <a:solidFill>
              <a:srgbClr val="23BA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Elipse 3">
            <a:hlinkClick r:id="" action="ppaction://noaction">
              <a:snd r:embed="rId3" name="explode.wav"/>
            </a:hlinkClick>
            <a:extLst>
              <a:ext uri="{FF2B5EF4-FFF2-40B4-BE49-F238E27FC236}">
                <a16:creationId xmlns:a16="http://schemas.microsoft.com/office/drawing/2014/main" id="{9C9F2663-25D0-4BB6-AD3B-BFBD68915983}"/>
              </a:ext>
            </a:extLst>
          </p:cNvPr>
          <p:cNvSpPr/>
          <p:nvPr/>
        </p:nvSpPr>
        <p:spPr>
          <a:xfrm>
            <a:off x="3096882" y="4289693"/>
            <a:ext cx="1916807" cy="12690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2000" b="1" kern="0" dirty="0">
                <a:solidFill>
                  <a:srgbClr val="FFFFFF"/>
                </a:solidFill>
                <a:latin typeface="Comic Sans MS" panose="030F0702030302020204" pitchFamily="66" charset="0"/>
                <a:sym typeface="Arial"/>
              </a:rPr>
              <a:t>alimentos</a:t>
            </a:r>
            <a:endParaRPr lang="es-CL" sz="2000" b="1" kern="0" dirty="0">
              <a:solidFill>
                <a:srgbClr val="FFFFFF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59" name="Elipse 58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F03D936F-CA3C-48C4-A199-7359C07DEC99}"/>
              </a:ext>
            </a:extLst>
          </p:cNvPr>
          <p:cNvSpPr/>
          <p:nvPr/>
        </p:nvSpPr>
        <p:spPr>
          <a:xfrm>
            <a:off x="6161863" y="4377950"/>
            <a:ext cx="2043008" cy="12690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b="1" kern="0" dirty="0">
                <a:solidFill>
                  <a:srgbClr val="FFFFFF"/>
                </a:solidFill>
                <a:latin typeface="Comic Sans MS" panose="030F0702030302020204" pitchFamily="66" charset="0"/>
                <a:sym typeface="Arial"/>
              </a:rPr>
              <a:t>Medios de transporte</a:t>
            </a:r>
            <a:endParaRPr lang="es-CL" b="1" kern="0" dirty="0">
              <a:solidFill>
                <a:srgbClr val="FFFFFF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58" name="1">
            <a:extLst>
              <a:ext uri="{FF2B5EF4-FFF2-40B4-BE49-F238E27FC236}">
                <a16:creationId xmlns:a16="http://schemas.microsoft.com/office/drawing/2014/main" id="{EBCF5037-3095-4295-B243-11FD8FE43918}"/>
              </a:ext>
            </a:extLst>
          </p:cNvPr>
          <p:cNvSpPr/>
          <p:nvPr/>
        </p:nvSpPr>
        <p:spPr>
          <a:xfrm>
            <a:off x="2941049" y="1822948"/>
            <a:ext cx="2072640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4400" kern="0" dirty="0" err="1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Trén</a:t>
            </a:r>
            <a:r>
              <a:rPr lang="es-MX" sz="44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 </a:t>
            </a:r>
            <a:endParaRPr lang="es-CL" sz="44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1" name="1">
            <a:extLst>
              <a:ext uri="{FF2B5EF4-FFF2-40B4-BE49-F238E27FC236}">
                <a16:creationId xmlns:a16="http://schemas.microsoft.com/office/drawing/2014/main" id="{F18ED826-4CFB-4270-9D2F-7C27B4B5617B}"/>
              </a:ext>
            </a:extLst>
          </p:cNvPr>
          <p:cNvSpPr/>
          <p:nvPr/>
        </p:nvSpPr>
        <p:spPr>
          <a:xfrm>
            <a:off x="5343759" y="1768947"/>
            <a:ext cx="2072640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44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avión</a:t>
            </a:r>
            <a:endParaRPr lang="es-CL" sz="44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2" name="1">
            <a:extLst>
              <a:ext uri="{FF2B5EF4-FFF2-40B4-BE49-F238E27FC236}">
                <a16:creationId xmlns:a16="http://schemas.microsoft.com/office/drawing/2014/main" id="{8BA295D5-0A47-451C-A439-45140D06C054}"/>
              </a:ext>
            </a:extLst>
          </p:cNvPr>
          <p:cNvSpPr/>
          <p:nvPr/>
        </p:nvSpPr>
        <p:spPr>
          <a:xfrm>
            <a:off x="7804008" y="1776664"/>
            <a:ext cx="2072640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44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moto</a:t>
            </a:r>
            <a:endParaRPr lang="es-CL" sz="44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758A3796-81B4-43CE-A7B0-B052DF5CF45E}"/>
              </a:ext>
            </a:extLst>
          </p:cNvPr>
          <p:cNvSpPr/>
          <p:nvPr/>
        </p:nvSpPr>
        <p:spPr>
          <a:xfrm>
            <a:off x="384313" y="1822948"/>
            <a:ext cx="2332082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36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martillo</a:t>
            </a:r>
            <a:endParaRPr lang="es-CL" sz="36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grpSp>
        <p:nvGrpSpPr>
          <p:cNvPr id="455" name="Google Shape;1479;p44">
            <a:extLst>
              <a:ext uri="{FF2B5EF4-FFF2-40B4-BE49-F238E27FC236}">
                <a16:creationId xmlns:a16="http://schemas.microsoft.com/office/drawing/2014/main" id="{A9BCF6F7-2994-4738-A82C-56FE15015DF0}"/>
              </a:ext>
            </a:extLst>
          </p:cNvPr>
          <p:cNvGrpSpPr/>
          <p:nvPr/>
        </p:nvGrpSpPr>
        <p:grpSpPr>
          <a:xfrm>
            <a:off x="275821" y="3703320"/>
            <a:ext cx="2623952" cy="2853059"/>
            <a:chOff x="12110175" y="-4167337"/>
            <a:chExt cx="1946575" cy="2219850"/>
          </a:xfrm>
        </p:grpSpPr>
        <p:sp>
          <p:nvSpPr>
            <p:cNvPr id="456" name="Google Shape;1480;p44">
              <a:extLst>
                <a:ext uri="{FF2B5EF4-FFF2-40B4-BE49-F238E27FC236}">
                  <a16:creationId xmlns:a16="http://schemas.microsoft.com/office/drawing/2014/main" id="{F633FCEF-620B-480A-BD95-C6DE90830797}"/>
                </a:ext>
              </a:extLst>
            </p:cNvPr>
            <p:cNvSpPr/>
            <p:nvPr/>
          </p:nvSpPr>
          <p:spPr>
            <a:xfrm>
              <a:off x="12562650" y="-2489437"/>
              <a:ext cx="435475" cy="541950"/>
            </a:xfrm>
            <a:custGeom>
              <a:avLst/>
              <a:gdLst/>
              <a:ahLst/>
              <a:cxnLst/>
              <a:rect l="l" t="t" r="r" b="b"/>
              <a:pathLst>
                <a:path w="17419" h="21678" extrusionOk="0">
                  <a:moveTo>
                    <a:pt x="8734" y="0"/>
                  </a:moveTo>
                  <a:cubicBezTo>
                    <a:pt x="10618" y="2728"/>
                    <a:pt x="12828" y="17194"/>
                    <a:pt x="12828" y="17194"/>
                  </a:cubicBezTo>
                  <a:cubicBezTo>
                    <a:pt x="11395" y="16405"/>
                    <a:pt x="9648" y="16070"/>
                    <a:pt x="7930" y="16070"/>
                  </a:cubicBezTo>
                  <a:cubicBezTo>
                    <a:pt x="4699" y="16070"/>
                    <a:pt x="1572" y="17257"/>
                    <a:pt x="835" y="18844"/>
                  </a:cubicBezTo>
                  <a:cubicBezTo>
                    <a:pt x="1" y="20639"/>
                    <a:pt x="8499" y="21677"/>
                    <a:pt x="13348" y="21677"/>
                  </a:cubicBezTo>
                  <a:cubicBezTo>
                    <a:pt x="15065" y="21677"/>
                    <a:pt x="16325" y="21547"/>
                    <a:pt x="16552" y="21275"/>
                  </a:cubicBezTo>
                  <a:cubicBezTo>
                    <a:pt x="17419" y="20234"/>
                    <a:pt x="17248" y="1409"/>
                    <a:pt x="17248" y="1409"/>
                  </a:cubicBezTo>
                  <a:cubicBezTo>
                    <a:pt x="13946" y="1214"/>
                    <a:pt x="8735" y="0"/>
                    <a:pt x="8734" y="0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1481;p44">
              <a:extLst>
                <a:ext uri="{FF2B5EF4-FFF2-40B4-BE49-F238E27FC236}">
                  <a16:creationId xmlns:a16="http://schemas.microsoft.com/office/drawing/2014/main" id="{55548C30-214A-4703-AD65-33CDA6D0492D}"/>
                </a:ext>
              </a:extLst>
            </p:cNvPr>
            <p:cNvSpPr/>
            <p:nvPr/>
          </p:nvSpPr>
          <p:spPr>
            <a:xfrm>
              <a:off x="13166600" y="-2489437"/>
              <a:ext cx="435450" cy="541950"/>
            </a:xfrm>
            <a:custGeom>
              <a:avLst/>
              <a:gdLst/>
              <a:ahLst/>
              <a:cxnLst/>
              <a:rect l="l" t="t" r="r" b="b"/>
              <a:pathLst>
                <a:path w="17418" h="21678" extrusionOk="0">
                  <a:moveTo>
                    <a:pt x="8685" y="0"/>
                  </a:moveTo>
                  <a:cubicBezTo>
                    <a:pt x="8685" y="0"/>
                    <a:pt x="3474" y="1214"/>
                    <a:pt x="172" y="1409"/>
                  </a:cubicBezTo>
                  <a:cubicBezTo>
                    <a:pt x="172" y="1409"/>
                    <a:pt x="1" y="20234"/>
                    <a:pt x="868" y="21275"/>
                  </a:cubicBezTo>
                  <a:cubicBezTo>
                    <a:pt x="1095" y="21547"/>
                    <a:pt x="2355" y="21677"/>
                    <a:pt x="4071" y="21677"/>
                  </a:cubicBezTo>
                  <a:cubicBezTo>
                    <a:pt x="8921" y="21677"/>
                    <a:pt x="17418" y="20639"/>
                    <a:pt x="16585" y="18844"/>
                  </a:cubicBezTo>
                  <a:cubicBezTo>
                    <a:pt x="15849" y="17257"/>
                    <a:pt x="12722" y="16070"/>
                    <a:pt x="9490" y="16070"/>
                  </a:cubicBezTo>
                  <a:cubicBezTo>
                    <a:pt x="7772" y="16070"/>
                    <a:pt x="6025" y="16405"/>
                    <a:pt x="4591" y="17194"/>
                  </a:cubicBezTo>
                  <a:cubicBezTo>
                    <a:pt x="4591" y="17194"/>
                    <a:pt x="6802" y="2728"/>
                    <a:pt x="8685" y="0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1482;p44">
              <a:extLst>
                <a:ext uri="{FF2B5EF4-FFF2-40B4-BE49-F238E27FC236}">
                  <a16:creationId xmlns:a16="http://schemas.microsoft.com/office/drawing/2014/main" id="{99DF6ACB-DDAB-4C15-8696-ACFB7EDA44A5}"/>
                </a:ext>
              </a:extLst>
            </p:cNvPr>
            <p:cNvSpPr/>
            <p:nvPr/>
          </p:nvSpPr>
          <p:spPr>
            <a:xfrm>
              <a:off x="12117375" y="-3296212"/>
              <a:ext cx="314975" cy="477400"/>
            </a:xfrm>
            <a:custGeom>
              <a:avLst/>
              <a:gdLst/>
              <a:ahLst/>
              <a:cxnLst/>
              <a:rect l="l" t="t" r="r" b="b"/>
              <a:pathLst>
                <a:path w="12599" h="19096" extrusionOk="0">
                  <a:moveTo>
                    <a:pt x="12599" y="1"/>
                  </a:moveTo>
                  <a:cubicBezTo>
                    <a:pt x="12599" y="1"/>
                    <a:pt x="5998" y="2501"/>
                    <a:pt x="3000" y="8798"/>
                  </a:cubicBezTo>
                  <a:cubicBezTo>
                    <a:pt x="0" y="15097"/>
                    <a:pt x="691" y="19091"/>
                    <a:pt x="3000" y="19095"/>
                  </a:cubicBezTo>
                  <a:cubicBezTo>
                    <a:pt x="3001" y="19095"/>
                    <a:pt x="3003" y="19095"/>
                    <a:pt x="3004" y="19095"/>
                  </a:cubicBezTo>
                  <a:cubicBezTo>
                    <a:pt x="7222" y="19095"/>
                    <a:pt x="6108" y="9099"/>
                    <a:pt x="10901" y="7899"/>
                  </a:cubicBezTo>
                  <a:cubicBezTo>
                    <a:pt x="10901" y="7899"/>
                    <a:pt x="11699" y="2927"/>
                    <a:pt x="12599" y="1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1483;p44">
              <a:extLst>
                <a:ext uri="{FF2B5EF4-FFF2-40B4-BE49-F238E27FC236}">
                  <a16:creationId xmlns:a16="http://schemas.microsoft.com/office/drawing/2014/main" id="{AA3C7DFD-386F-4FD9-A96C-C26A506A4935}"/>
                </a:ext>
              </a:extLst>
            </p:cNvPr>
            <p:cNvSpPr/>
            <p:nvPr/>
          </p:nvSpPr>
          <p:spPr>
            <a:xfrm>
              <a:off x="13735575" y="-3296212"/>
              <a:ext cx="314975" cy="477400"/>
            </a:xfrm>
            <a:custGeom>
              <a:avLst/>
              <a:gdLst/>
              <a:ahLst/>
              <a:cxnLst/>
              <a:rect l="l" t="t" r="r" b="b"/>
              <a:pathLst>
                <a:path w="12599" h="19096" extrusionOk="0">
                  <a:moveTo>
                    <a:pt x="0" y="1"/>
                  </a:moveTo>
                  <a:lnTo>
                    <a:pt x="0" y="1"/>
                  </a:lnTo>
                  <a:cubicBezTo>
                    <a:pt x="901" y="2927"/>
                    <a:pt x="1700" y="7899"/>
                    <a:pt x="1700" y="7899"/>
                  </a:cubicBezTo>
                  <a:cubicBezTo>
                    <a:pt x="6491" y="9099"/>
                    <a:pt x="5377" y="19095"/>
                    <a:pt x="9595" y="19095"/>
                  </a:cubicBezTo>
                  <a:cubicBezTo>
                    <a:pt x="9596" y="19095"/>
                    <a:pt x="9598" y="19095"/>
                    <a:pt x="9599" y="19095"/>
                  </a:cubicBezTo>
                  <a:cubicBezTo>
                    <a:pt x="11908" y="19091"/>
                    <a:pt x="12599" y="15097"/>
                    <a:pt x="9599" y="8798"/>
                  </a:cubicBezTo>
                  <a:cubicBezTo>
                    <a:pt x="6601" y="250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1484;p44">
              <a:extLst>
                <a:ext uri="{FF2B5EF4-FFF2-40B4-BE49-F238E27FC236}">
                  <a16:creationId xmlns:a16="http://schemas.microsoft.com/office/drawing/2014/main" id="{52290350-983F-4393-96B9-4792F9980302}"/>
                </a:ext>
              </a:extLst>
            </p:cNvPr>
            <p:cNvSpPr/>
            <p:nvPr/>
          </p:nvSpPr>
          <p:spPr>
            <a:xfrm>
              <a:off x="12913575" y="-4167337"/>
              <a:ext cx="312275" cy="246625"/>
            </a:xfrm>
            <a:custGeom>
              <a:avLst/>
              <a:gdLst/>
              <a:ahLst/>
              <a:cxnLst/>
              <a:rect l="l" t="t" r="r" b="b"/>
              <a:pathLst>
                <a:path w="12491" h="9865" extrusionOk="0">
                  <a:moveTo>
                    <a:pt x="7893" y="0"/>
                  </a:moveTo>
                  <a:cubicBezTo>
                    <a:pt x="4499" y="1420"/>
                    <a:pt x="4342" y="5445"/>
                    <a:pt x="4342" y="5445"/>
                  </a:cubicBezTo>
                  <a:cubicBezTo>
                    <a:pt x="3383" y="3381"/>
                    <a:pt x="428" y="3313"/>
                    <a:pt x="42" y="3313"/>
                  </a:cubicBezTo>
                  <a:cubicBezTo>
                    <a:pt x="15" y="3313"/>
                    <a:pt x="0" y="3314"/>
                    <a:pt x="0" y="3314"/>
                  </a:cubicBezTo>
                  <a:cubicBezTo>
                    <a:pt x="2764" y="5366"/>
                    <a:pt x="1106" y="8208"/>
                    <a:pt x="1106" y="8208"/>
                  </a:cubicBezTo>
                  <a:lnTo>
                    <a:pt x="5919" y="9864"/>
                  </a:lnTo>
                  <a:lnTo>
                    <a:pt x="12490" y="8208"/>
                  </a:lnTo>
                  <a:cubicBezTo>
                    <a:pt x="9986" y="5843"/>
                    <a:pt x="11523" y="2447"/>
                    <a:pt x="11523" y="2446"/>
                  </a:cubicBezTo>
                  <a:lnTo>
                    <a:pt x="11523" y="2446"/>
                  </a:lnTo>
                  <a:cubicBezTo>
                    <a:pt x="9470" y="2762"/>
                    <a:pt x="7893" y="5129"/>
                    <a:pt x="7893" y="5129"/>
                  </a:cubicBezTo>
                  <a:cubicBezTo>
                    <a:pt x="6596" y="2861"/>
                    <a:pt x="7893" y="0"/>
                    <a:pt x="7893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1485;p44">
              <a:extLst>
                <a:ext uri="{FF2B5EF4-FFF2-40B4-BE49-F238E27FC236}">
                  <a16:creationId xmlns:a16="http://schemas.microsoft.com/office/drawing/2014/main" id="{90457609-D3E8-4FCB-A6D9-896441B96D0F}"/>
                </a:ext>
              </a:extLst>
            </p:cNvPr>
            <p:cNvSpPr/>
            <p:nvPr/>
          </p:nvSpPr>
          <p:spPr>
            <a:xfrm>
              <a:off x="12110175" y="-3986212"/>
              <a:ext cx="1946575" cy="1578725"/>
            </a:xfrm>
            <a:custGeom>
              <a:avLst/>
              <a:gdLst/>
              <a:ahLst/>
              <a:cxnLst/>
              <a:rect l="l" t="t" r="r" b="b"/>
              <a:pathLst>
                <a:path w="77863" h="63149" extrusionOk="0">
                  <a:moveTo>
                    <a:pt x="38467" y="0"/>
                  </a:moveTo>
                  <a:cubicBezTo>
                    <a:pt x="36247" y="0"/>
                    <a:pt x="26509" y="787"/>
                    <a:pt x="18728" y="13924"/>
                  </a:cubicBezTo>
                  <a:cubicBezTo>
                    <a:pt x="9889" y="28846"/>
                    <a:pt x="0" y="63149"/>
                    <a:pt x="38931" y="63149"/>
                  </a:cubicBezTo>
                  <a:cubicBezTo>
                    <a:pt x="77862" y="63149"/>
                    <a:pt x="67974" y="28846"/>
                    <a:pt x="59134" y="13924"/>
                  </a:cubicBezTo>
                  <a:cubicBezTo>
                    <a:pt x="51353" y="787"/>
                    <a:pt x="41616" y="0"/>
                    <a:pt x="39396" y="0"/>
                  </a:cubicBezTo>
                  <a:cubicBezTo>
                    <a:pt x="39094" y="0"/>
                    <a:pt x="38931" y="15"/>
                    <a:pt x="38931" y="15"/>
                  </a:cubicBezTo>
                  <a:cubicBezTo>
                    <a:pt x="38931" y="15"/>
                    <a:pt x="38768" y="0"/>
                    <a:pt x="38467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1486;p44">
              <a:extLst>
                <a:ext uri="{FF2B5EF4-FFF2-40B4-BE49-F238E27FC236}">
                  <a16:creationId xmlns:a16="http://schemas.microsoft.com/office/drawing/2014/main" id="{05183066-BF1F-4887-8CF4-C4E7FB66B6F8}"/>
                </a:ext>
              </a:extLst>
            </p:cNvPr>
            <p:cNvSpPr/>
            <p:nvPr/>
          </p:nvSpPr>
          <p:spPr>
            <a:xfrm>
              <a:off x="12791100" y="-3867462"/>
              <a:ext cx="205225" cy="205225"/>
            </a:xfrm>
            <a:custGeom>
              <a:avLst/>
              <a:gdLst/>
              <a:ahLst/>
              <a:cxnLst/>
              <a:rect l="l" t="t" r="r" b="b"/>
              <a:pathLst>
                <a:path w="8209" h="8209" extrusionOk="0">
                  <a:moveTo>
                    <a:pt x="4104" y="0"/>
                  </a:moveTo>
                  <a:cubicBezTo>
                    <a:pt x="1837" y="0"/>
                    <a:pt x="0" y="1837"/>
                    <a:pt x="0" y="4104"/>
                  </a:cubicBezTo>
                  <a:cubicBezTo>
                    <a:pt x="0" y="6371"/>
                    <a:pt x="1837" y="8208"/>
                    <a:pt x="4104" y="8208"/>
                  </a:cubicBezTo>
                  <a:cubicBezTo>
                    <a:pt x="6370" y="8208"/>
                    <a:pt x="8208" y="6371"/>
                    <a:pt x="8208" y="4104"/>
                  </a:cubicBezTo>
                  <a:cubicBezTo>
                    <a:pt x="8208" y="1837"/>
                    <a:pt x="6370" y="0"/>
                    <a:pt x="4104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1487;p44">
              <a:extLst>
                <a:ext uri="{FF2B5EF4-FFF2-40B4-BE49-F238E27FC236}">
                  <a16:creationId xmlns:a16="http://schemas.microsoft.com/office/drawing/2014/main" id="{836E5F2F-7001-449F-B0E6-88440A9EC0F6}"/>
                </a:ext>
              </a:extLst>
            </p:cNvPr>
            <p:cNvSpPr/>
            <p:nvPr/>
          </p:nvSpPr>
          <p:spPr>
            <a:xfrm>
              <a:off x="12962925" y="-3574862"/>
              <a:ext cx="102675" cy="98775"/>
            </a:xfrm>
            <a:custGeom>
              <a:avLst/>
              <a:gdLst/>
              <a:ahLst/>
              <a:cxnLst/>
              <a:rect l="l" t="t" r="r" b="b"/>
              <a:pathLst>
                <a:path w="4107" h="3951" extrusionOk="0">
                  <a:moveTo>
                    <a:pt x="2132" y="0"/>
                  </a:moveTo>
                  <a:cubicBezTo>
                    <a:pt x="1332" y="0"/>
                    <a:pt x="612" y="482"/>
                    <a:pt x="306" y="1220"/>
                  </a:cubicBezTo>
                  <a:cubicBezTo>
                    <a:pt x="1" y="1959"/>
                    <a:pt x="170" y="2807"/>
                    <a:pt x="735" y="3372"/>
                  </a:cubicBezTo>
                  <a:cubicBezTo>
                    <a:pt x="1113" y="3750"/>
                    <a:pt x="1618" y="3951"/>
                    <a:pt x="2131" y="3951"/>
                  </a:cubicBezTo>
                  <a:cubicBezTo>
                    <a:pt x="2386" y="3951"/>
                    <a:pt x="2643" y="3901"/>
                    <a:pt x="2887" y="3800"/>
                  </a:cubicBezTo>
                  <a:cubicBezTo>
                    <a:pt x="3626" y="3495"/>
                    <a:pt x="4106" y="2774"/>
                    <a:pt x="4106" y="1975"/>
                  </a:cubicBezTo>
                  <a:cubicBezTo>
                    <a:pt x="4106" y="885"/>
                    <a:pt x="3222" y="0"/>
                    <a:pt x="2132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1488;p44">
              <a:extLst>
                <a:ext uri="{FF2B5EF4-FFF2-40B4-BE49-F238E27FC236}">
                  <a16:creationId xmlns:a16="http://schemas.microsoft.com/office/drawing/2014/main" id="{B75A2F87-03C3-4F8B-A25A-F8591DAA1F0F}"/>
                </a:ext>
              </a:extLst>
            </p:cNvPr>
            <p:cNvSpPr/>
            <p:nvPr/>
          </p:nvSpPr>
          <p:spPr>
            <a:xfrm>
              <a:off x="13478475" y="-3588037"/>
              <a:ext cx="102650" cy="98800"/>
            </a:xfrm>
            <a:custGeom>
              <a:avLst/>
              <a:gdLst/>
              <a:ahLst/>
              <a:cxnLst/>
              <a:rect l="l" t="t" r="r" b="b"/>
              <a:pathLst>
                <a:path w="4106" h="3952" extrusionOk="0">
                  <a:moveTo>
                    <a:pt x="2131" y="0"/>
                  </a:moveTo>
                  <a:cubicBezTo>
                    <a:pt x="1332" y="2"/>
                    <a:pt x="611" y="482"/>
                    <a:pt x="306" y="1221"/>
                  </a:cubicBezTo>
                  <a:cubicBezTo>
                    <a:pt x="0" y="1959"/>
                    <a:pt x="170" y="2809"/>
                    <a:pt x="734" y="3373"/>
                  </a:cubicBezTo>
                  <a:cubicBezTo>
                    <a:pt x="1112" y="3751"/>
                    <a:pt x="1617" y="3951"/>
                    <a:pt x="2130" y="3951"/>
                  </a:cubicBezTo>
                  <a:cubicBezTo>
                    <a:pt x="2385" y="3951"/>
                    <a:pt x="2642" y="3902"/>
                    <a:pt x="2887" y="3800"/>
                  </a:cubicBezTo>
                  <a:cubicBezTo>
                    <a:pt x="3625" y="3495"/>
                    <a:pt x="4106" y="2775"/>
                    <a:pt x="4106" y="1976"/>
                  </a:cubicBezTo>
                  <a:cubicBezTo>
                    <a:pt x="4106" y="885"/>
                    <a:pt x="3221" y="0"/>
                    <a:pt x="2131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1489;p44">
              <a:extLst>
                <a:ext uri="{FF2B5EF4-FFF2-40B4-BE49-F238E27FC236}">
                  <a16:creationId xmlns:a16="http://schemas.microsoft.com/office/drawing/2014/main" id="{78A3E5AE-F85B-445D-B5A4-B8038756B301}"/>
                </a:ext>
              </a:extLst>
            </p:cNvPr>
            <p:cNvSpPr/>
            <p:nvPr/>
          </p:nvSpPr>
          <p:spPr>
            <a:xfrm>
              <a:off x="13003075" y="-3382837"/>
              <a:ext cx="172325" cy="172350"/>
            </a:xfrm>
            <a:custGeom>
              <a:avLst/>
              <a:gdLst/>
              <a:ahLst/>
              <a:cxnLst/>
              <a:rect l="l" t="t" r="r" b="b"/>
              <a:pathLst>
                <a:path w="6893" h="6894" extrusionOk="0">
                  <a:moveTo>
                    <a:pt x="3445" y="0"/>
                  </a:moveTo>
                  <a:cubicBezTo>
                    <a:pt x="1542" y="0"/>
                    <a:pt x="0" y="1543"/>
                    <a:pt x="0" y="3447"/>
                  </a:cubicBezTo>
                  <a:cubicBezTo>
                    <a:pt x="0" y="5351"/>
                    <a:pt x="1543" y="6894"/>
                    <a:pt x="3445" y="6894"/>
                  </a:cubicBezTo>
                  <a:cubicBezTo>
                    <a:pt x="5349" y="6894"/>
                    <a:pt x="6892" y="5351"/>
                    <a:pt x="6892" y="3447"/>
                  </a:cubicBezTo>
                  <a:cubicBezTo>
                    <a:pt x="6892" y="1543"/>
                    <a:pt x="5349" y="0"/>
                    <a:pt x="3445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1490;p44">
              <a:extLst>
                <a:ext uri="{FF2B5EF4-FFF2-40B4-BE49-F238E27FC236}">
                  <a16:creationId xmlns:a16="http://schemas.microsoft.com/office/drawing/2014/main" id="{B456ADDA-0476-405C-A15A-4743122FBCCD}"/>
                </a:ext>
              </a:extLst>
            </p:cNvPr>
            <p:cNvSpPr/>
            <p:nvPr/>
          </p:nvSpPr>
          <p:spPr>
            <a:xfrm>
              <a:off x="12454050" y="-3225887"/>
              <a:ext cx="133600" cy="128550"/>
            </a:xfrm>
            <a:custGeom>
              <a:avLst/>
              <a:gdLst/>
              <a:ahLst/>
              <a:cxnLst/>
              <a:rect l="l" t="t" r="r" b="b"/>
              <a:pathLst>
                <a:path w="5344" h="5142" extrusionOk="0">
                  <a:moveTo>
                    <a:pt x="2773" y="1"/>
                  </a:moveTo>
                  <a:cubicBezTo>
                    <a:pt x="1733" y="1"/>
                    <a:pt x="795" y="627"/>
                    <a:pt x="399" y="1587"/>
                  </a:cubicBezTo>
                  <a:cubicBezTo>
                    <a:pt x="1" y="2548"/>
                    <a:pt x="221" y="3654"/>
                    <a:pt x="956" y="4390"/>
                  </a:cubicBezTo>
                  <a:cubicBezTo>
                    <a:pt x="1448" y="4881"/>
                    <a:pt x="2105" y="5142"/>
                    <a:pt x="2774" y="5142"/>
                  </a:cubicBezTo>
                  <a:cubicBezTo>
                    <a:pt x="3105" y="5142"/>
                    <a:pt x="3439" y="5078"/>
                    <a:pt x="3757" y="4946"/>
                  </a:cubicBezTo>
                  <a:cubicBezTo>
                    <a:pt x="4718" y="4548"/>
                    <a:pt x="5344" y="3611"/>
                    <a:pt x="5344" y="2570"/>
                  </a:cubicBezTo>
                  <a:cubicBezTo>
                    <a:pt x="5344" y="1151"/>
                    <a:pt x="4193" y="1"/>
                    <a:pt x="2773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1491;p44">
              <a:extLst>
                <a:ext uri="{FF2B5EF4-FFF2-40B4-BE49-F238E27FC236}">
                  <a16:creationId xmlns:a16="http://schemas.microsoft.com/office/drawing/2014/main" id="{D3CCA526-A5D4-47BC-9253-F679B809E9AC}"/>
                </a:ext>
              </a:extLst>
            </p:cNvPr>
            <p:cNvSpPr/>
            <p:nvPr/>
          </p:nvSpPr>
          <p:spPr>
            <a:xfrm>
              <a:off x="13197600" y="-3748437"/>
              <a:ext cx="172325" cy="172325"/>
            </a:xfrm>
            <a:custGeom>
              <a:avLst/>
              <a:gdLst/>
              <a:ahLst/>
              <a:cxnLst/>
              <a:rect l="l" t="t" r="r" b="b"/>
              <a:pathLst>
                <a:path w="6893" h="6893" extrusionOk="0">
                  <a:moveTo>
                    <a:pt x="3447" y="0"/>
                  </a:moveTo>
                  <a:cubicBezTo>
                    <a:pt x="1543" y="0"/>
                    <a:pt x="0" y="1543"/>
                    <a:pt x="0" y="3447"/>
                  </a:cubicBezTo>
                  <a:cubicBezTo>
                    <a:pt x="0" y="5349"/>
                    <a:pt x="1543" y="6892"/>
                    <a:pt x="3447" y="6892"/>
                  </a:cubicBezTo>
                  <a:cubicBezTo>
                    <a:pt x="5349" y="6892"/>
                    <a:pt x="6892" y="5349"/>
                    <a:pt x="6892" y="3447"/>
                  </a:cubicBezTo>
                  <a:cubicBezTo>
                    <a:pt x="6892" y="1543"/>
                    <a:pt x="5351" y="0"/>
                    <a:pt x="3447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1492;p44">
              <a:extLst>
                <a:ext uri="{FF2B5EF4-FFF2-40B4-BE49-F238E27FC236}">
                  <a16:creationId xmlns:a16="http://schemas.microsoft.com/office/drawing/2014/main" id="{8C72087F-0151-4286-B467-F1BB0506D6F8}"/>
                </a:ext>
              </a:extLst>
            </p:cNvPr>
            <p:cNvSpPr/>
            <p:nvPr/>
          </p:nvSpPr>
          <p:spPr>
            <a:xfrm>
              <a:off x="12606225" y="-2728412"/>
              <a:ext cx="133650" cy="128550"/>
            </a:xfrm>
            <a:custGeom>
              <a:avLst/>
              <a:gdLst/>
              <a:ahLst/>
              <a:cxnLst/>
              <a:rect l="l" t="t" r="r" b="b"/>
              <a:pathLst>
                <a:path w="5346" h="5142" extrusionOk="0">
                  <a:moveTo>
                    <a:pt x="2775" y="1"/>
                  </a:moveTo>
                  <a:cubicBezTo>
                    <a:pt x="1734" y="1"/>
                    <a:pt x="797" y="626"/>
                    <a:pt x="399" y="1587"/>
                  </a:cubicBezTo>
                  <a:cubicBezTo>
                    <a:pt x="1" y="2549"/>
                    <a:pt x="221" y="3655"/>
                    <a:pt x="958" y="4388"/>
                  </a:cubicBezTo>
                  <a:cubicBezTo>
                    <a:pt x="1450" y="4880"/>
                    <a:pt x="2107" y="5142"/>
                    <a:pt x="2776" y="5142"/>
                  </a:cubicBezTo>
                  <a:cubicBezTo>
                    <a:pt x="3107" y="5142"/>
                    <a:pt x="3441" y="5078"/>
                    <a:pt x="3759" y="4946"/>
                  </a:cubicBezTo>
                  <a:cubicBezTo>
                    <a:pt x="4720" y="4548"/>
                    <a:pt x="5345" y="3610"/>
                    <a:pt x="5345" y="2570"/>
                  </a:cubicBezTo>
                  <a:cubicBezTo>
                    <a:pt x="5344" y="1150"/>
                    <a:pt x="4193" y="1"/>
                    <a:pt x="2775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1493;p44">
              <a:extLst>
                <a:ext uri="{FF2B5EF4-FFF2-40B4-BE49-F238E27FC236}">
                  <a16:creationId xmlns:a16="http://schemas.microsoft.com/office/drawing/2014/main" id="{6092DFE0-4BBE-40A4-9A3A-24FC2C85E29F}"/>
                </a:ext>
              </a:extLst>
            </p:cNvPr>
            <p:cNvSpPr/>
            <p:nvPr/>
          </p:nvSpPr>
          <p:spPr>
            <a:xfrm>
              <a:off x="12996250" y="-2728412"/>
              <a:ext cx="133625" cy="128550"/>
            </a:xfrm>
            <a:custGeom>
              <a:avLst/>
              <a:gdLst/>
              <a:ahLst/>
              <a:cxnLst/>
              <a:rect l="l" t="t" r="r" b="b"/>
              <a:pathLst>
                <a:path w="5345" h="5142" extrusionOk="0">
                  <a:moveTo>
                    <a:pt x="2770" y="1"/>
                  </a:moveTo>
                  <a:cubicBezTo>
                    <a:pt x="1732" y="1"/>
                    <a:pt x="795" y="627"/>
                    <a:pt x="398" y="1587"/>
                  </a:cubicBezTo>
                  <a:cubicBezTo>
                    <a:pt x="1" y="2549"/>
                    <a:pt x="221" y="3653"/>
                    <a:pt x="956" y="4388"/>
                  </a:cubicBezTo>
                  <a:cubicBezTo>
                    <a:pt x="1448" y="4880"/>
                    <a:pt x="2106" y="5142"/>
                    <a:pt x="2775" y="5142"/>
                  </a:cubicBezTo>
                  <a:cubicBezTo>
                    <a:pt x="3106" y="5142"/>
                    <a:pt x="3440" y="5078"/>
                    <a:pt x="3758" y="4946"/>
                  </a:cubicBezTo>
                  <a:cubicBezTo>
                    <a:pt x="4719" y="4548"/>
                    <a:pt x="5344" y="3610"/>
                    <a:pt x="5344" y="2570"/>
                  </a:cubicBezTo>
                  <a:cubicBezTo>
                    <a:pt x="5344" y="1150"/>
                    <a:pt x="4193" y="1"/>
                    <a:pt x="2773" y="1"/>
                  </a:cubicBezTo>
                  <a:cubicBezTo>
                    <a:pt x="2772" y="1"/>
                    <a:pt x="2771" y="1"/>
                    <a:pt x="2770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1494;p44">
              <a:extLst>
                <a:ext uri="{FF2B5EF4-FFF2-40B4-BE49-F238E27FC236}">
                  <a16:creationId xmlns:a16="http://schemas.microsoft.com/office/drawing/2014/main" id="{61489BE2-2DC2-4756-8AEA-04E55DDAAEA6}"/>
                </a:ext>
              </a:extLst>
            </p:cNvPr>
            <p:cNvSpPr/>
            <p:nvPr/>
          </p:nvSpPr>
          <p:spPr>
            <a:xfrm>
              <a:off x="13276100" y="-2757712"/>
              <a:ext cx="231875" cy="231850"/>
            </a:xfrm>
            <a:custGeom>
              <a:avLst/>
              <a:gdLst/>
              <a:ahLst/>
              <a:cxnLst/>
              <a:rect l="l" t="t" r="r" b="b"/>
              <a:pathLst>
                <a:path w="9275" h="9274" extrusionOk="0">
                  <a:moveTo>
                    <a:pt x="4638" y="0"/>
                  </a:moveTo>
                  <a:cubicBezTo>
                    <a:pt x="2077" y="0"/>
                    <a:pt x="0" y="2075"/>
                    <a:pt x="0" y="4637"/>
                  </a:cubicBezTo>
                  <a:cubicBezTo>
                    <a:pt x="0" y="7198"/>
                    <a:pt x="2077" y="9274"/>
                    <a:pt x="4638" y="9274"/>
                  </a:cubicBezTo>
                  <a:cubicBezTo>
                    <a:pt x="7199" y="9274"/>
                    <a:pt x="9275" y="7198"/>
                    <a:pt x="9275" y="4637"/>
                  </a:cubicBezTo>
                  <a:cubicBezTo>
                    <a:pt x="9275" y="2076"/>
                    <a:pt x="7198" y="0"/>
                    <a:pt x="4638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1495;p44">
              <a:extLst>
                <a:ext uri="{FF2B5EF4-FFF2-40B4-BE49-F238E27FC236}">
                  <a16:creationId xmlns:a16="http://schemas.microsoft.com/office/drawing/2014/main" id="{D22D38FE-B435-4CB4-A97A-F4CEACD01B96}"/>
                </a:ext>
              </a:extLst>
            </p:cNvPr>
            <p:cNvSpPr/>
            <p:nvPr/>
          </p:nvSpPr>
          <p:spPr>
            <a:xfrm>
              <a:off x="13576025" y="-3109687"/>
              <a:ext cx="133650" cy="128575"/>
            </a:xfrm>
            <a:custGeom>
              <a:avLst/>
              <a:gdLst/>
              <a:ahLst/>
              <a:cxnLst/>
              <a:rect l="l" t="t" r="r" b="b"/>
              <a:pathLst>
                <a:path w="5346" h="5143" extrusionOk="0">
                  <a:moveTo>
                    <a:pt x="2775" y="1"/>
                  </a:moveTo>
                  <a:cubicBezTo>
                    <a:pt x="1735" y="1"/>
                    <a:pt x="797" y="628"/>
                    <a:pt x="399" y="1588"/>
                  </a:cubicBezTo>
                  <a:cubicBezTo>
                    <a:pt x="1" y="2549"/>
                    <a:pt x="222" y="3655"/>
                    <a:pt x="958" y="4390"/>
                  </a:cubicBezTo>
                  <a:cubicBezTo>
                    <a:pt x="1449" y="4882"/>
                    <a:pt x="2106" y="5142"/>
                    <a:pt x="2775" y="5142"/>
                  </a:cubicBezTo>
                  <a:cubicBezTo>
                    <a:pt x="3106" y="5142"/>
                    <a:pt x="3441" y="5078"/>
                    <a:pt x="3759" y="4946"/>
                  </a:cubicBezTo>
                  <a:cubicBezTo>
                    <a:pt x="4720" y="4548"/>
                    <a:pt x="5346" y="3610"/>
                    <a:pt x="5346" y="2570"/>
                  </a:cubicBezTo>
                  <a:cubicBezTo>
                    <a:pt x="5344" y="1152"/>
                    <a:pt x="4193" y="1"/>
                    <a:pt x="2775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1496;p44">
              <a:extLst>
                <a:ext uri="{FF2B5EF4-FFF2-40B4-BE49-F238E27FC236}">
                  <a16:creationId xmlns:a16="http://schemas.microsoft.com/office/drawing/2014/main" id="{BB204956-DD01-44F3-A3F8-8DD4EC788F63}"/>
                </a:ext>
              </a:extLst>
            </p:cNvPr>
            <p:cNvSpPr/>
            <p:nvPr/>
          </p:nvSpPr>
          <p:spPr>
            <a:xfrm>
              <a:off x="13272550" y="-3389362"/>
              <a:ext cx="243875" cy="140450"/>
            </a:xfrm>
            <a:custGeom>
              <a:avLst/>
              <a:gdLst/>
              <a:ahLst/>
              <a:cxnLst/>
              <a:rect l="l" t="t" r="r" b="b"/>
              <a:pathLst>
                <a:path w="9755" h="5618" extrusionOk="0">
                  <a:moveTo>
                    <a:pt x="4644" y="0"/>
                  </a:moveTo>
                  <a:cubicBezTo>
                    <a:pt x="2027" y="0"/>
                    <a:pt x="158" y="2405"/>
                    <a:pt x="28" y="4856"/>
                  </a:cubicBezTo>
                  <a:cubicBezTo>
                    <a:pt x="0" y="5364"/>
                    <a:pt x="380" y="5617"/>
                    <a:pt x="774" y="5617"/>
                  </a:cubicBezTo>
                  <a:cubicBezTo>
                    <a:pt x="1169" y="5617"/>
                    <a:pt x="1579" y="5363"/>
                    <a:pt x="1606" y="4856"/>
                  </a:cubicBezTo>
                  <a:cubicBezTo>
                    <a:pt x="1719" y="2748"/>
                    <a:pt x="3298" y="1693"/>
                    <a:pt x="4877" y="1693"/>
                  </a:cubicBezTo>
                  <a:cubicBezTo>
                    <a:pt x="6456" y="1693"/>
                    <a:pt x="8035" y="2748"/>
                    <a:pt x="8149" y="4856"/>
                  </a:cubicBezTo>
                  <a:cubicBezTo>
                    <a:pt x="8176" y="5363"/>
                    <a:pt x="8585" y="5617"/>
                    <a:pt x="8980" y="5617"/>
                  </a:cubicBezTo>
                  <a:cubicBezTo>
                    <a:pt x="9374" y="5617"/>
                    <a:pt x="9754" y="5364"/>
                    <a:pt x="9727" y="4856"/>
                  </a:cubicBezTo>
                  <a:cubicBezTo>
                    <a:pt x="9579" y="2113"/>
                    <a:pt x="7622" y="154"/>
                    <a:pt x="4877" y="6"/>
                  </a:cubicBezTo>
                  <a:cubicBezTo>
                    <a:pt x="4799" y="2"/>
                    <a:pt x="4721" y="0"/>
                    <a:pt x="4644" y="0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1497;p44">
              <a:extLst>
                <a:ext uri="{FF2B5EF4-FFF2-40B4-BE49-F238E27FC236}">
                  <a16:creationId xmlns:a16="http://schemas.microsoft.com/office/drawing/2014/main" id="{ED23F18B-A1A8-4901-866E-5328C288AF00}"/>
                </a:ext>
              </a:extLst>
            </p:cNvPr>
            <p:cNvSpPr/>
            <p:nvPr/>
          </p:nvSpPr>
          <p:spPr>
            <a:xfrm>
              <a:off x="12650500" y="-3389362"/>
              <a:ext cx="243850" cy="140450"/>
            </a:xfrm>
            <a:custGeom>
              <a:avLst/>
              <a:gdLst/>
              <a:ahLst/>
              <a:cxnLst/>
              <a:rect l="l" t="t" r="r" b="b"/>
              <a:pathLst>
                <a:path w="9754" h="5618" extrusionOk="0">
                  <a:moveTo>
                    <a:pt x="5110" y="0"/>
                  </a:moveTo>
                  <a:cubicBezTo>
                    <a:pt x="5033" y="0"/>
                    <a:pt x="4956" y="2"/>
                    <a:pt x="4877" y="6"/>
                  </a:cubicBezTo>
                  <a:cubicBezTo>
                    <a:pt x="2133" y="154"/>
                    <a:pt x="175" y="2113"/>
                    <a:pt x="28" y="4856"/>
                  </a:cubicBezTo>
                  <a:cubicBezTo>
                    <a:pt x="0" y="5364"/>
                    <a:pt x="380" y="5617"/>
                    <a:pt x="774" y="5617"/>
                  </a:cubicBezTo>
                  <a:cubicBezTo>
                    <a:pt x="1170" y="5617"/>
                    <a:pt x="1579" y="5363"/>
                    <a:pt x="1606" y="4856"/>
                  </a:cubicBezTo>
                  <a:cubicBezTo>
                    <a:pt x="1719" y="2748"/>
                    <a:pt x="3298" y="1693"/>
                    <a:pt x="4877" y="1693"/>
                  </a:cubicBezTo>
                  <a:cubicBezTo>
                    <a:pt x="6456" y="1693"/>
                    <a:pt x="8035" y="2748"/>
                    <a:pt x="8149" y="4856"/>
                  </a:cubicBezTo>
                  <a:cubicBezTo>
                    <a:pt x="8176" y="5363"/>
                    <a:pt x="8585" y="5617"/>
                    <a:pt x="8980" y="5617"/>
                  </a:cubicBezTo>
                  <a:cubicBezTo>
                    <a:pt x="9374" y="5617"/>
                    <a:pt x="9754" y="5364"/>
                    <a:pt x="9727" y="4856"/>
                  </a:cubicBezTo>
                  <a:cubicBezTo>
                    <a:pt x="9595" y="2405"/>
                    <a:pt x="7726" y="0"/>
                    <a:pt x="5110" y="0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1498;p44">
              <a:extLst>
                <a:ext uri="{FF2B5EF4-FFF2-40B4-BE49-F238E27FC236}">
                  <a16:creationId xmlns:a16="http://schemas.microsoft.com/office/drawing/2014/main" id="{1644873A-C37A-4BD2-A80F-9ABC002F1413}"/>
                </a:ext>
              </a:extLst>
            </p:cNvPr>
            <p:cNvSpPr/>
            <p:nvPr/>
          </p:nvSpPr>
          <p:spPr>
            <a:xfrm>
              <a:off x="12676850" y="-3123762"/>
              <a:ext cx="813225" cy="290125"/>
            </a:xfrm>
            <a:custGeom>
              <a:avLst/>
              <a:gdLst/>
              <a:ahLst/>
              <a:cxnLst/>
              <a:rect l="l" t="t" r="r" b="b"/>
              <a:pathLst>
                <a:path w="32529" h="11605" extrusionOk="0">
                  <a:moveTo>
                    <a:pt x="5161" y="1"/>
                  </a:moveTo>
                  <a:cubicBezTo>
                    <a:pt x="2670" y="1"/>
                    <a:pt x="532" y="1210"/>
                    <a:pt x="316" y="4344"/>
                  </a:cubicBezTo>
                  <a:cubicBezTo>
                    <a:pt x="0" y="8921"/>
                    <a:pt x="8854" y="11605"/>
                    <a:pt x="16264" y="11605"/>
                  </a:cubicBezTo>
                  <a:cubicBezTo>
                    <a:pt x="23675" y="11605"/>
                    <a:pt x="32528" y="8921"/>
                    <a:pt x="32213" y="4344"/>
                  </a:cubicBezTo>
                  <a:cubicBezTo>
                    <a:pt x="31997" y="1210"/>
                    <a:pt x="29858" y="1"/>
                    <a:pt x="27367" y="1"/>
                  </a:cubicBezTo>
                  <a:cubicBezTo>
                    <a:pt x="26220" y="1"/>
                    <a:pt x="24997" y="258"/>
                    <a:pt x="23854" y="701"/>
                  </a:cubicBezTo>
                  <a:cubicBezTo>
                    <a:pt x="21068" y="1784"/>
                    <a:pt x="18079" y="1908"/>
                    <a:pt x="16846" y="1908"/>
                  </a:cubicBezTo>
                  <a:cubicBezTo>
                    <a:pt x="16476" y="1908"/>
                    <a:pt x="16264" y="1897"/>
                    <a:pt x="16264" y="1897"/>
                  </a:cubicBezTo>
                  <a:cubicBezTo>
                    <a:pt x="16264" y="1897"/>
                    <a:pt x="16053" y="1908"/>
                    <a:pt x="15682" y="1908"/>
                  </a:cubicBezTo>
                  <a:cubicBezTo>
                    <a:pt x="14450" y="1908"/>
                    <a:pt x="11461" y="1784"/>
                    <a:pt x="8674" y="701"/>
                  </a:cubicBezTo>
                  <a:cubicBezTo>
                    <a:pt x="7531" y="258"/>
                    <a:pt x="6308" y="1"/>
                    <a:pt x="5161" y="1"/>
                  </a:cubicBezTo>
                  <a:close/>
                </a:path>
              </a:pathLst>
            </a:custGeom>
            <a:solidFill>
              <a:srgbClr val="4D04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1751;p44">
            <a:extLst>
              <a:ext uri="{FF2B5EF4-FFF2-40B4-BE49-F238E27FC236}">
                <a16:creationId xmlns:a16="http://schemas.microsoft.com/office/drawing/2014/main" id="{FB985CBB-82A6-445B-B701-E9D40405CEBE}"/>
              </a:ext>
            </a:extLst>
          </p:cNvPr>
          <p:cNvGrpSpPr/>
          <p:nvPr/>
        </p:nvGrpSpPr>
        <p:grpSpPr>
          <a:xfrm>
            <a:off x="9004727" y="3861807"/>
            <a:ext cx="2623951" cy="2857160"/>
            <a:chOff x="7232927" y="2009097"/>
            <a:chExt cx="1180140" cy="2260529"/>
          </a:xfrm>
        </p:grpSpPr>
        <p:sp>
          <p:nvSpPr>
            <p:cNvPr id="476" name="Google Shape;1752;p44">
              <a:extLst>
                <a:ext uri="{FF2B5EF4-FFF2-40B4-BE49-F238E27FC236}">
                  <a16:creationId xmlns:a16="http://schemas.microsoft.com/office/drawing/2014/main" id="{A08617AD-1E83-4A8D-BE06-227F5A10F7C0}"/>
                </a:ext>
              </a:extLst>
            </p:cNvPr>
            <p:cNvSpPr/>
            <p:nvPr/>
          </p:nvSpPr>
          <p:spPr>
            <a:xfrm>
              <a:off x="7279976" y="2035195"/>
              <a:ext cx="402264" cy="322436"/>
            </a:xfrm>
            <a:custGeom>
              <a:avLst/>
              <a:gdLst/>
              <a:ahLst/>
              <a:cxnLst/>
              <a:rect l="l" t="t" r="r" b="b"/>
              <a:pathLst>
                <a:path w="23059" h="18483" extrusionOk="0">
                  <a:moveTo>
                    <a:pt x="6444" y="0"/>
                  </a:moveTo>
                  <a:cubicBezTo>
                    <a:pt x="0" y="0"/>
                    <a:pt x="4346" y="18483"/>
                    <a:pt x="14018" y="18483"/>
                  </a:cubicBezTo>
                  <a:cubicBezTo>
                    <a:pt x="14989" y="18483"/>
                    <a:pt x="16014" y="18297"/>
                    <a:pt x="17087" y="17887"/>
                  </a:cubicBezTo>
                  <a:lnTo>
                    <a:pt x="23059" y="8183"/>
                  </a:lnTo>
                  <a:lnTo>
                    <a:pt x="23059" y="8183"/>
                  </a:lnTo>
                  <a:cubicBezTo>
                    <a:pt x="22031" y="8674"/>
                    <a:pt x="21003" y="8890"/>
                    <a:pt x="19989" y="8890"/>
                  </a:cubicBezTo>
                  <a:cubicBezTo>
                    <a:pt x="17778" y="8890"/>
                    <a:pt x="15636" y="7860"/>
                    <a:pt x="13709" y="6399"/>
                  </a:cubicBezTo>
                  <a:cubicBezTo>
                    <a:pt x="11773" y="4931"/>
                    <a:pt x="9469" y="419"/>
                    <a:pt x="7017" y="46"/>
                  </a:cubicBezTo>
                  <a:cubicBezTo>
                    <a:pt x="6817" y="15"/>
                    <a:pt x="6626" y="0"/>
                    <a:pt x="6444" y="0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1753;p44">
              <a:extLst>
                <a:ext uri="{FF2B5EF4-FFF2-40B4-BE49-F238E27FC236}">
                  <a16:creationId xmlns:a16="http://schemas.microsoft.com/office/drawing/2014/main" id="{F37664D0-28EA-4608-93AD-1E7ED7E8A6DE}"/>
                </a:ext>
              </a:extLst>
            </p:cNvPr>
            <p:cNvSpPr/>
            <p:nvPr/>
          </p:nvSpPr>
          <p:spPr>
            <a:xfrm>
              <a:off x="7964294" y="2035195"/>
              <a:ext cx="402264" cy="322436"/>
            </a:xfrm>
            <a:custGeom>
              <a:avLst/>
              <a:gdLst/>
              <a:ahLst/>
              <a:cxnLst/>
              <a:rect l="l" t="t" r="r" b="b"/>
              <a:pathLst>
                <a:path w="23059" h="18483" extrusionOk="0">
                  <a:moveTo>
                    <a:pt x="16615" y="0"/>
                  </a:moveTo>
                  <a:cubicBezTo>
                    <a:pt x="16433" y="0"/>
                    <a:pt x="16242" y="15"/>
                    <a:pt x="16042" y="46"/>
                  </a:cubicBezTo>
                  <a:cubicBezTo>
                    <a:pt x="13590" y="419"/>
                    <a:pt x="11286" y="4931"/>
                    <a:pt x="9352" y="6399"/>
                  </a:cubicBezTo>
                  <a:cubicBezTo>
                    <a:pt x="7424" y="7860"/>
                    <a:pt x="5281" y="8890"/>
                    <a:pt x="3070" y="8890"/>
                  </a:cubicBezTo>
                  <a:cubicBezTo>
                    <a:pt x="2056" y="8890"/>
                    <a:pt x="1028" y="8674"/>
                    <a:pt x="0" y="8183"/>
                  </a:cubicBezTo>
                  <a:lnTo>
                    <a:pt x="0" y="8183"/>
                  </a:lnTo>
                  <a:lnTo>
                    <a:pt x="5972" y="17887"/>
                  </a:lnTo>
                  <a:cubicBezTo>
                    <a:pt x="7045" y="18297"/>
                    <a:pt x="8070" y="18483"/>
                    <a:pt x="9041" y="18483"/>
                  </a:cubicBezTo>
                  <a:cubicBezTo>
                    <a:pt x="18714" y="18483"/>
                    <a:pt x="23059" y="0"/>
                    <a:pt x="16615" y="0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1754;p44">
              <a:extLst>
                <a:ext uri="{FF2B5EF4-FFF2-40B4-BE49-F238E27FC236}">
                  <a16:creationId xmlns:a16="http://schemas.microsoft.com/office/drawing/2014/main" id="{782DFCC0-A361-4AF8-8E85-5F393375AF4B}"/>
                </a:ext>
              </a:extLst>
            </p:cNvPr>
            <p:cNvSpPr/>
            <p:nvPr/>
          </p:nvSpPr>
          <p:spPr>
            <a:xfrm>
              <a:off x="7232927" y="3102169"/>
              <a:ext cx="481901" cy="580133"/>
            </a:xfrm>
            <a:custGeom>
              <a:avLst/>
              <a:gdLst/>
              <a:ahLst/>
              <a:cxnLst/>
              <a:rect l="l" t="t" r="r" b="b"/>
              <a:pathLst>
                <a:path w="27624" h="33255" extrusionOk="0">
                  <a:moveTo>
                    <a:pt x="26925" y="1"/>
                  </a:moveTo>
                  <a:cubicBezTo>
                    <a:pt x="19657" y="1"/>
                    <a:pt x="11275" y="7594"/>
                    <a:pt x="7757" y="13109"/>
                  </a:cubicBezTo>
                  <a:cubicBezTo>
                    <a:pt x="3863" y="19215"/>
                    <a:pt x="1" y="29141"/>
                    <a:pt x="3051" y="32807"/>
                  </a:cubicBezTo>
                  <a:cubicBezTo>
                    <a:pt x="3708" y="33118"/>
                    <a:pt x="4265" y="33254"/>
                    <a:pt x="4733" y="33254"/>
                  </a:cubicBezTo>
                  <a:cubicBezTo>
                    <a:pt x="6614" y="33254"/>
                    <a:pt x="7057" y="31051"/>
                    <a:pt x="6720" y="29085"/>
                  </a:cubicBezTo>
                  <a:lnTo>
                    <a:pt x="6720" y="29085"/>
                  </a:lnTo>
                  <a:cubicBezTo>
                    <a:pt x="7463" y="30950"/>
                    <a:pt x="8970" y="32422"/>
                    <a:pt x="10121" y="32422"/>
                  </a:cubicBezTo>
                  <a:cubicBezTo>
                    <a:pt x="11126" y="32422"/>
                    <a:pt x="11859" y="31300"/>
                    <a:pt x="11574" y="28339"/>
                  </a:cubicBezTo>
                  <a:lnTo>
                    <a:pt x="11574" y="28339"/>
                  </a:lnTo>
                  <a:cubicBezTo>
                    <a:pt x="11977" y="29252"/>
                    <a:pt x="12541" y="29639"/>
                    <a:pt x="13094" y="29639"/>
                  </a:cubicBezTo>
                  <a:cubicBezTo>
                    <a:pt x="14393" y="29639"/>
                    <a:pt x="15630" y="27502"/>
                    <a:pt x="14567" y="25043"/>
                  </a:cubicBezTo>
                  <a:cubicBezTo>
                    <a:pt x="13125" y="21710"/>
                    <a:pt x="11516" y="21178"/>
                    <a:pt x="13064" y="16841"/>
                  </a:cubicBezTo>
                  <a:cubicBezTo>
                    <a:pt x="14951" y="11559"/>
                    <a:pt x="21965" y="5426"/>
                    <a:pt x="27623" y="5250"/>
                  </a:cubicBezTo>
                  <a:lnTo>
                    <a:pt x="27623" y="25"/>
                  </a:lnTo>
                  <a:cubicBezTo>
                    <a:pt x="27392" y="9"/>
                    <a:pt x="27159" y="1"/>
                    <a:pt x="26925" y="1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1755;p44">
              <a:extLst>
                <a:ext uri="{FF2B5EF4-FFF2-40B4-BE49-F238E27FC236}">
                  <a16:creationId xmlns:a16="http://schemas.microsoft.com/office/drawing/2014/main" id="{423B726F-043D-4D4F-9FD7-250542DCECAE}"/>
                </a:ext>
              </a:extLst>
            </p:cNvPr>
            <p:cNvSpPr/>
            <p:nvPr/>
          </p:nvSpPr>
          <p:spPr>
            <a:xfrm>
              <a:off x="7931183" y="3102169"/>
              <a:ext cx="481883" cy="580133"/>
            </a:xfrm>
            <a:custGeom>
              <a:avLst/>
              <a:gdLst/>
              <a:ahLst/>
              <a:cxnLst/>
              <a:rect l="l" t="t" r="r" b="b"/>
              <a:pathLst>
                <a:path w="27623" h="33255" extrusionOk="0">
                  <a:moveTo>
                    <a:pt x="698" y="1"/>
                  </a:moveTo>
                  <a:cubicBezTo>
                    <a:pt x="464" y="1"/>
                    <a:pt x="232" y="9"/>
                    <a:pt x="0" y="25"/>
                  </a:cubicBezTo>
                  <a:lnTo>
                    <a:pt x="0" y="5250"/>
                  </a:lnTo>
                  <a:cubicBezTo>
                    <a:pt x="5657" y="5426"/>
                    <a:pt x="12671" y="11559"/>
                    <a:pt x="14558" y="16841"/>
                  </a:cubicBezTo>
                  <a:cubicBezTo>
                    <a:pt x="16106" y="21178"/>
                    <a:pt x="14497" y="21710"/>
                    <a:pt x="13055" y="25043"/>
                  </a:cubicBezTo>
                  <a:cubicBezTo>
                    <a:pt x="11992" y="27502"/>
                    <a:pt x="13229" y="29639"/>
                    <a:pt x="14528" y="29639"/>
                  </a:cubicBezTo>
                  <a:cubicBezTo>
                    <a:pt x="15081" y="29639"/>
                    <a:pt x="15645" y="29252"/>
                    <a:pt x="16049" y="28339"/>
                  </a:cubicBezTo>
                  <a:lnTo>
                    <a:pt x="16049" y="28339"/>
                  </a:lnTo>
                  <a:cubicBezTo>
                    <a:pt x="15763" y="31300"/>
                    <a:pt x="16496" y="32422"/>
                    <a:pt x="17501" y="32422"/>
                  </a:cubicBezTo>
                  <a:cubicBezTo>
                    <a:pt x="18652" y="32422"/>
                    <a:pt x="20160" y="30950"/>
                    <a:pt x="20902" y="29085"/>
                  </a:cubicBezTo>
                  <a:lnTo>
                    <a:pt x="20902" y="29085"/>
                  </a:lnTo>
                  <a:cubicBezTo>
                    <a:pt x="20565" y="31051"/>
                    <a:pt x="21008" y="33254"/>
                    <a:pt x="22889" y="33254"/>
                  </a:cubicBezTo>
                  <a:cubicBezTo>
                    <a:pt x="23357" y="33254"/>
                    <a:pt x="23915" y="33118"/>
                    <a:pt x="24571" y="32807"/>
                  </a:cubicBezTo>
                  <a:cubicBezTo>
                    <a:pt x="27623" y="29141"/>
                    <a:pt x="23759" y="19215"/>
                    <a:pt x="19865" y="13109"/>
                  </a:cubicBezTo>
                  <a:cubicBezTo>
                    <a:pt x="16348" y="7594"/>
                    <a:pt x="7965" y="1"/>
                    <a:pt x="698" y="1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1756;p44">
              <a:extLst>
                <a:ext uri="{FF2B5EF4-FFF2-40B4-BE49-F238E27FC236}">
                  <a16:creationId xmlns:a16="http://schemas.microsoft.com/office/drawing/2014/main" id="{9506D5B2-7731-4641-9B3A-832454BC6E09}"/>
                </a:ext>
              </a:extLst>
            </p:cNvPr>
            <p:cNvSpPr/>
            <p:nvPr/>
          </p:nvSpPr>
          <p:spPr>
            <a:xfrm>
              <a:off x="7396404" y="3818899"/>
              <a:ext cx="394170" cy="450726"/>
            </a:xfrm>
            <a:custGeom>
              <a:avLst/>
              <a:gdLst/>
              <a:ahLst/>
              <a:cxnLst/>
              <a:rect l="l" t="t" r="r" b="b"/>
              <a:pathLst>
                <a:path w="22595" h="25837" extrusionOk="0">
                  <a:moveTo>
                    <a:pt x="4585" y="0"/>
                  </a:moveTo>
                  <a:cubicBezTo>
                    <a:pt x="4858" y="6064"/>
                    <a:pt x="8296" y="12663"/>
                    <a:pt x="11829" y="17564"/>
                  </a:cubicBezTo>
                  <a:cubicBezTo>
                    <a:pt x="11198" y="17390"/>
                    <a:pt x="10456" y="17303"/>
                    <a:pt x="9662" y="17303"/>
                  </a:cubicBezTo>
                  <a:cubicBezTo>
                    <a:pt x="6722" y="17303"/>
                    <a:pt x="3088" y="18496"/>
                    <a:pt x="1888" y="20884"/>
                  </a:cubicBezTo>
                  <a:cubicBezTo>
                    <a:pt x="1" y="24647"/>
                    <a:pt x="4907" y="25837"/>
                    <a:pt x="8509" y="25837"/>
                  </a:cubicBezTo>
                  <a:cubicBezTo>
                    <a:pt x="8995" y="25837"/>
                    <a:pt x="9457" y="25815"/>
                    <a:pt x="9875" y="25775"/>
                  </a:cubicBezTo>
                  <a:cubicBezTo>
                    <a:pt x="12277" y="25546"/>
                    <a:pt x="20009" y="25248"/>
                    <a:pt x="21286" y="23173"/>
                  </a:cubicBezTo>
                  <a:cubicBezTo>
                    <a:pt x="22594" y="21048"/>
                    <a:pt x="20297" y="11107"/>
                    <a:pt x="19183" y="9133"/>
                  </a:cubicBezTo>
                  <a:lnTo>
                    <a:pt x="4585" y="0"/>
                  </a:ln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1757;p44">
              <a:extLst>
                <a:ext uri="{FF2B5EF4-FFF2-40B4-BE49-F238E27FC236}">
                  <a16:creationId xmlns:a16="http://schemas.microsoft.com/office/drawing/2014/main" id="{8480DB8B-C927-40AE-921D-BB98C0A5A254}"/>
                </a:ext>
              </a:extLst>
            </p:cNvPr>
            <p:cNvSpPr/>
            <p:nvPr/>
          </p:nvSpPr>
          <p:spPr>
            <a:xfrm>
              <a:off x="7855367" y="3812375"/>
              <a:ext cx="394170" cy="450744"/>
            </a:xfrm>
            <a:custGeom>
              <a:avLst/>
              <a:gdLst/>
              <a:ahLst/>
              <a:cxnLst/>
              <a:rect l="l" t="t" r="r" b="b"/>
              <a:pathLst>
                <a:path w="22595" h="25838" extrusionOk="0">
                  <a:moveTo>
                    <a:pt x="18010" y="1"/>
                  </a:moveTo>
                  <a:lnTo>
                    <a:pt x="3411" y="9134"/>
                  </a:lnTo>
                  <a:cubicBezTo>
                    <a:pt x="2297" y="11107"/>
                    <a:pt x="0" y="21048"/>
                    <a:pt x="1309" y="23174"/>
                  </a:cubicBezTo>
                  <a:cubicBezTo>
                    <a:pt x="2585" y="25249"/>
                    <a:pt x="10316" y="25546"/>
                    <a:pt x="12719" y="25776"/>
                  </a:cubicBezTo>
                  <a:cubicBezTo>
                    <a:pt x="13137" y="25815"/>
                    <a:pt x="13599" y="25837"/>
                    <a:pt x="14085" y="25837"/>
                  </a:cubicBezTo>
                  <a:cubicBezTo>
                    <a:pt x="17686" y="25837"/>
                    <a:pt x="22595" y="24647"/>
                    <a:pt x="20704" y="20884"/>
                  </a:cubicBezTo>
                  <a:cubicBezTo>
                    <a:pt x="19506" y="18497"/>
                    <a:pt x="15872" y="17304"/>
                    <a:pt x="12931" y="17304"/>
                  </a:cubicBezTo>
                  <a:cubicBezTo>
                    <a:pt x="12138" y="17304"/>
                    <a:pt x="11395" y="17391"/>
                    <a:pt x="10764" y="17564"/>
                  </a:cubicBezTo>
                  <a:cubicBezTo>
                    <a:pt x="14298" y="12664"/>
                    <a:pt x="17736" y="6064"/>
                    <a:pt x="18010" y="1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1758;p44">
              <a:extLst>
                <a:ext uri="{FF2B5EF4-FFF2-40B4-BE49-F238E27FC236}">
                  <a16:creationId xmlns:a16="http://schemas.microsoft.com/office/drawing/2014/main" id="{5CEB4BAE-BFD0-40F6-9BF4-4579EE7E096C}"/>
                </a:ext>
              </a:extLst>
            </p:cNvPr>
            <p:cNvSpPr/>
            <p:nvPr/>
          </p:nvSpPr>
          <p:spPr>
            <a:xfrm>
              <a:off x="7460463" y="3089556"/>
              <a:ext cx="716902" cy="945275"/>
            </a:xfrm>
            <a:custGeom>
              <a:avLst/>
              <a:gdLst/>
              <a:ahLst/>
              <a:cxnLst/>
              <a:rect l="l" t="t" r="r" b="b"/>
              <a:pathLst>
                <a:path w="41095" h="54186" extrusionOk="0">
                  <a:moveTo>
                    <a:pt x="9734" y="1"/>
                  </a:moveTo>
                  <a:cubicBezTo>
                    <a:pt x="12724" y="13092"/>
                    <a:pt x="0" y="26029"/>
                    <a:pt x="395" y="39212"/>
                  </a:cubicBezTo>
                  <a:cubicBezTo>
                    <a:pt x="695" y="49217"/>
                    <a:pt x="10579" y="54186"/>
                    <a:pt x="20484" y="54186"/>
                  </a:cubicBezTo>
                  <a:cubicBezTo>
                    <a:pt x="30433" y="54186"/>
                    <a:pt x="40402" y="49172"/>
                    <a:pt x="40700" y="39212"/>
                  </a:cubicBezTo>
                  <a:cubicBezTo>
                    <a:pt x="41094" y="26029"/>
                    <a:pt x="28373" y="13092"/>
                    <a:pt x="31360" y="1"/>
                  </a:cubicBezTo>
                  <a:close/>
                </a:path>
              </a:pathLst>
            </a:custGeom>
            <a:solidFill>
              <a:srgbClr val="009E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1759;p44">
              <a:extLst>
                <a:ext uri="{FF2B5EF4-FFF2-40B4-BE49-F238E27FC236}">
                  <a16:creationId xmlns:a16="http://schemas.microsoft.com/office/drawing/2014/main" id="{7C43A7CA-E863-4A81-B49F-1CE90EE13B9D}"/>
                </a:ext>
              </a:extLst>
            </p:cNvPr>
            <p:cNvSpPr/>
            <p:nvPr/>
          </p:nvSpPr>
          <p:spPr>
            <a:xfrm>
              <a:off x="7238753" y="2009097"/>
              <a:ext cx="1136367" cy="1158610"/>
            </a:xfrm>
            <a:custGeom>
              <a:avLst/>
              <a:gdLst/>
              <a:ahLst/>
              <a:cxnLst/>
              <a:rect l="l" t="t" r="r" b="b"/>
              <a:pathLst>
                <a:path w="65140" h="66415" extrusionOk="0">
                  <a:moveTo>
                    <a:pt x="36304" y="1"/>
                  </a:moveTo>
                  <a:lnTo>
                    <a:pt x="36304" y="1"/>
                  </a:lnTo>
                  <a:cubicBezTo>
                    <a:pt x="36192" y="2070"/>
                    <a:pt x="36310" y="4214"/>
                    <a:pt x="36173" y="6278"/>
                  </a:cubicBezTo>
                  <a:cubicBezTo>
                    <a:pt x="34974" y="5241"/>
                    <a:pt x="34092" y="3634"/>
                    <a:pt x="32589" y="2996"/>
                  </a:cubicBezTo>
                  <a:cubicBezTo>
                    <a:pt x="32519" y="3781"/>
                    <a:pt x="31750" y="4760"/>
                    <a:pt x="31674" y="5531"/>
                  </a:cubicBezTo>
                  <a:cubicBezTo>
                    <a:pt x="30234" y="4370"/>
                    <a:pt x="29111" y="2497"/>
                    <a:pt x="27345" y="2267"/>
                  </a:cubicBezTo>
                  <a:lnTo>
                    <a:pt x="27345" y="2267"/>
                  </a:lnTo>
                  <a:cubicBezTo>
                    <a:pt x="27080" y="4071"/>
                    <a:pt x="27183" y="6063"/>
                    <a:pt x="28082" y="7670"/>
                  </a:cubicBezTo>
                  <a:cubicBezTo>
                    <a:pt x="26187" y="6725"/>
                    <a:pt x="23122" y="4756"/>
                    <a:pt x="22812" y="2324"/>
                  </a:cubicBezTo>
                  <a:lnTo>
                    <a:pt x="22812" y="2324"/>
                  </a:lnTo>
                  <a:cubicBezTo>
                    <a:pt x="21317" y="5569"/>
                    <a:pt x="22700" y="7955"/>
                    <a:pt x="24075" y="10061"/>
                  </a:cubicBezTo>
                  <a:lnTo>
                    <a:pt x="24075" y="10061"/>
                  </a:lnTo>
                  <a:cubicBezTo>
                    <a:pt x="23993" y="9935"/>
                    <a:pt x="23870" y="9877"/>
                    <a:pt x="23713" y="9877"/>
                  </a:cubicBezTo>
                  <a:cubicBezTo>
                    <a:pt x="21702" y="9877"/>
                    <a:pt x="14046" y="19438"/>
                    <a:pt x="13500" y="20433"/>
                  </a:cubicBezTo>
                  <a:cubicBezTo>
                    <a:pt x="10781" y="25397"/>
                    <a:pt x="8950" y="30804"/>
                    <a:pt x="5982" y="35648"/>
                  </a:cubicBezTo>
                  <a:cubicBezTo>
                    <a:pt x="2914" y="40656"/>
                    <a:pt x="1" y="45661"/>
                    <a:pt x="406" y="51743"/>
                  </a:cubicBezTo>
                  <a:cubicBezTo>
                    <a:pt x="749" y="50399"/>
                    <a:pt x="1823" y="49305"/>
                    <a:pt x="3052" y="48628"/>
                  </a:cubicBezTo>
                  <a:lnTo>
                    <a:pt x="3052" y="48628"/>
                  </a:lnTo>
                  <a:cubicBezTo>
                    <a:pt x="2527" y="52265"/>
                    <a:pt x="5109" y="57840"/>
                    <a:pt x="7532" y="60330"/>
                  </a:cubicBezTo>
                  <a:cubicBezTo>
                    <a:pt x="7508" y="59455"/>
                    <a:pt x="7885" y="58757"/>
                    <a:pt x="7869" y="57942"/>
                  </a:cubicBezTo>
                  <a:lnTo>
                    <a:pt x="7869" y="57942"/>
                  </a:lnTo>
                  <a:cubicBezTo>
                    <a:pt x="9559" y="61453"/>
                    <a:pt x="13060" y="62505"/>
                    <a:pt x="16306" y="63764"/>
                  </a:cubicBezTo>
                  <a:cubicBezTo>
                    <a:pt x="16073" y="63267"/>
                    <a:pt x="16067" y="62731"/>
                    <a:pt x="15858" y="62273"/>
                  </a:cubicBezTo>
                  <a:lnTo>
                    <a:pt x="15858" y="62273"/>
                  </a:lnTo>
                  <a:cubicBezTo>
                    <a:pt x="17825" y="62675"/>
                    <a:pt x="19802" y="62872"/>
                    <a:pt x="21797" y="62968"/>
                  </a:cubicBezTo>
                  <a:cubicBezTo>
                    <a:pt x="21924" y="63009"/>
                    <a:pt x="22052" y="63052"/>
                    <a:pt x="22179" y="63091"/>
                  </a:cubicBezTo>
                  <a:cubicBezTo>
                    <a:pt x="25571" y="64127"/>
                    <a:pt x="29613" y="64688"/>
                    <a:pt x="33815" y="64688"/>
                  </a:cubicBezTo>
                  <a:cubicBezTo>
                    <a:pt x="36751" y="64688"/>
                    <a:pt x="39765" y="64414"/>
                    <a:pt x="42691" y="63838"/>
                  </a:cubicBezTo>
                  <a:lnTo>
                    <a:pt x="42691" y="63838"/>
                  </a:lnTo>
                  <a:lnTo>
                    <a:pt x="41475" y="66414"/>
                  </a:lnTo>
                  <a:cubicBezTo>
                    <a:pt x="44373" y="64146"/>
                    <a:pt x="49949" y="66136"/>
                    <a:pt x="52326" y="62068"/>
                  </a:cubicBezTo>
                  <a:lnTo>
                    <a:pt x="52326" y="62068"/>
                  </a:lnTo>
                  <a:cubicBezTo>
                    <a:pt x="52003" y="63237"/>
                    <a:pt x="51752" y="64483"/>
                    <a:pt x="51610" y="65620"/>
                  </a:cubicBezTo>
                  <a:cubicBezTo>
                    <a:pt x="54476" y="64424"/>
                    <a:pt x="57837" y="61228"/>
                    <a:pt x="59018" y="58520"/>
                  </a:cubicBezTo>
                  <a:cubicBezTo>
                    <a:pt x="59302" y="59364"/>
                    <a:pt x="60189" y="60765"/>
                    <a:pt x="60439" y="61523"/>
                  </a:cubicBezTo>
                  <a:cubicBezTo>
                    <a:pt x="61100" y="57161"/>
                    <a:pt x="62035" y="53366"/>
                    <a:pt x="62341" y="49091"/>
                  </a:cubicBezTo>
                  <a:cubicBezTo>
                    <a:pt x="62598" y="48232"/>
                    <a:pt x="62791" y="47354"/>
                    <a:pt x="62918" y="46468"/>
                  </a:cubicBezTo>
                  <a:cubicBezTo>
                    <a:pt x="63770" y="46704"/>
                    <a:pt x="64157" y="49041"/>
                    <a:pt x="64991" y="49244"/>
                  </a:cubicBezTo>
                  <a:cubicBezTo>
                    <a:pt x="65139" y="46246"/>
                    <a:pt x="64162" y="37321"/>
                    <a:pt x="61022" y="34471"/>
                  </a:cubicBezTo>
                  <a:cubicBezTo>
                    <a:pt x="59238" y="29838"/>
                    <a:pt x="56702" y="25177"/>
                    <a:pt x="54981" y="21494"/>
                  </a:cubicBezTo>
                  <a:cubicBezTo>
                    <a:pt x="52099" y="15317"/>
                    <a:pt x="47351" y="11242"/>
                    <a:pt x="42001" y="9246"/>
                  </a:cubicBezTo>
                  <a:cubicBezTo>
                    <a:pt x="40761" y="5826"/>
                    <a:pt x="39477" y="1580"/>
                    <a:pt x="36304" y="1"/>
                  </a:cubicBezTo>
                  <a:close/>
                </a:path>
              </a:pathLst>
            </a:custGeom>
            <a:solidFill>
              <a:srgbClr val="009E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1760;p44">
              <a:extLst>
                <a:ext uri="{FF2B5EF4-FFF2-40B4-BE49-F238E27FC236}">
                  <a16:creationId xmlns:a16="http://schemas.microsoft.com/office/drawing/2014/main" id="{1C16B730-9796-4FC9-AA8F-75DA47C1C538}"/>
                </a:ext>
              </a:extLst>
            </p:cNvPr>
            <p:cNvSpPr/>
            <p:nvPr/>
          </p:nvSpPr>
          <p:spPr>
            <a:xfrm>
              <a:off x="7665198" y="2919502"/>
              <a:ext cx="4553" cy="1500"/>
            </a:xfrm>
            <a:custGeom>
              <a:avLst/>
              <a:gdLst/>
              <a:ahLst/>
              <a:cxnLst/>
              <a:rect l="l" t="t" r="r" b="b"/>
              <a:pathLst>
                <a:path w="261" h="86" extrusionOk="0">
                  <a:moveTo>
                    <a:pt x="260" y="1"/>
                  </a:moveTo>
                  <a:lnTo>
                    <a:pt x="260" y="1"/>
                  </a:lnTo>
                  <a:cubicBezTo>
                    <a:pt x="66" y="47"/>
                    <a:pt x="0" y="86"/>
                    <a:pt x="31" y="86"/>
                  </a:cubicBezTo>
                  <a:cubicBezTo>
                    <a:pt x="54" y="86"/>
                    <a:pt x="136" y="63"/>
                    <a:pt x="260" y="1"/>
                  </a:cubicBezTo>
                  <a:close/>
                </a:path>
              </a:pathLst>
            </a:custGeom>
            <a:solidFill>
              <a:srgbClr val="028D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1761;p44">
              <a:extLst>
                <a:ext uri="{FF2B5EF4-FFF2-40B4-BE49-F238E27FC236}">
                  <a16:creationId xmlns:a16="http://schemas.microsoft.com/office/drawing/2014/main" id="{F36CF577-55D8-46B2-8ECA-CF74D5D0DE83}"/>
                </a:ext>
              </a:extLst>
            </p:cNvPr>
            <p:cNvSpPr/>
            <p:nvPr/>
          </p:nvSpPr>
          <p:spPr>
            <a:xfrm>
              <a:off x="7471017" y="2627402"/>
              <a:ext cx="651414" cy="373079"/>
            </a:xfrm>
            <a:custGeom>
              <a:avLst/>
              <a:gdLst/>
              <a:ahLst/>
              <a:cxnLst/>
              <a:rect l="l" t="t" r="r" b="b"/>
              <a:pathLst>
                <a:path w="37341" h="21386" extrusionOk="0">
                  <a:moveTo>
                    <a:pt x="13849" y="1"/>
                  </a:moveTo>
                  <a:cubicBezTo>
                    <a:pt x="6972" y="1"/>
                    <a:pt x="1" y="1305"/>
                    <a:pt x="839" y="9333"/>
                  </a:cubicBezTo>
                  <a:cubicBezTo>
                    <a:pt x="1667" y="17268"/>
                    <a:pt x="10754" y="21385"/>
                    <a:pt x="19638" y="21385"/>
                  </a:cubicBezTo>
                  <a:cubicBezTo>
                    <a:pt x="28182" y="21385"/>
                    <a:pt x="36537" y="17577"/>
                    <a:pt x="37172" y="9693"/>
                  </a:cubicBezTo>
                  <a:cubicBezTo>
                    <a:pt x="37341" y="7589"/>
                    <a:pt x="37052" y="5952"/>
                    <a:pt x="36424" y="4682"/>
                  </a:cubicBezTo>
                  <a:cubicBezTo>
                    <a:pt x="34424" y="646"/>
                    <a:pt x="28992" y="299"/>
                    <a:pt x="23928" y="299"/>
                  </a:cubicBezTo>
                  <a:cubicBezTo>
                    <a:pt x="23617" y="299"/>
                    <a:pt x="23307" y="300"/>
                    <a:pt x="22999" y="302"/>
                  </a:cubicBezTo>
                  <a:cubicBezTo>
                    <a:pt x="22943" y="302"/>
                    <a:pt x="22887" y="303"/>
                    <a:pt x="22831" y="303"/>
                  </a:cubicBezTo>
                  <a:cubicBezTo>
                    <a:pt x="20446" y="303"/>
                    <a:pt x="17158" y="1"/>
                    <a:pt x="13849" y="1"/>
                  </a:cubicBezTo>
                  <a:close/>
                </a:path>
              </a:pathLst>
            </a:custGeom>
            <a:solidFill>
              <a:srgbClr val="0120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1762;p44">
              <a:extLst>
                <a:ext uri="{FF2B5EF4-FFF2-40B4-BE49-F238E27FC236}">
                  <a16:creationId xmlns:a16="http://schemas.microsoft.com/office/drawing/2014/main" id="{FE1CE3F9-6946-4C69-BBBC-FB8971A85937}"/>
                </a:ext>
              </a:extLst>
            </p:cNvPr>
            <p:cNvSpPr/>
            <p:nvPr/>
          </p:nvSpPr>
          <p:spPr>
            <a:xfrm>
              <a:off x="7526248" y="2756408"/>
              <a:ext cx="580884" cy="244021"/>
            </a:xfrm>
            <a:custGeom>
              <a:avLst/>
              <a:gdLst/>
              <a:ahLst/>
              <a:cxnLst/>
              <a:rect l="l" t="t" r="r" b="b"/>
              <a:pathLst>
                <a:path w="33298" h="13988" extrusionOk="0">
                  <a:moveTo>
                    <a:pt x="24183" y="1"/>
                  </a:moveTo>
                  <a:cubicBezTo>
                    <a:pt x="23829" y="1"/>
                    <a:pt x="23470" y="21"/>
                    <a:pt x="23108" y="62"/>
                  </a:cubicBezTo>
                  <a:cubicBezTo>
                    <a:pt x="19889" y="428"/>
                    <a:pt x="18359" y="4179"/>
                    <a:pt x="15268" y="4568"/>
                  </a:cubicBezTo>
                  <a:cubicBezTo>
                    <a:pt x="15091" y="4590"/>
                    <a:pt x="14920" y="4600"/>
                    <a:pt x="14754" y="4600"/>
                  </a:cubicBezTo>
                  <a:cubicBezTo>
                    <a:pt x="12755" y="4600"/>
                    <a:pt x="11551" y="3083"/>
                    <a:pt x="9696" y="2666"/>
                  </a:cubicBezTo>
                  <a:cubicBezTo>
                    <a:pt x="9202" y="2554"/>
                    <a:pt x="8707" y="2501"/>
                    <a:pt x="8215" y="2501"/>
                  </a:cubicBezTo>
                  <a:cubicBezTo>
                    <a:pt x="5047" y="2501"/>
                    <a:pt x="1995" y="4688"/>
                    <a:pt x="0" y="7543"/>
                  </a:cubicBezTo>
                  <a:cubicBezTo>
                    <a:pt x="3415" y="11801"/>
                    <a:pt x="9996" y="13988"/>
                    <a:pt x="16468" y="13988"/>
                  </a:cubicBezTo>
                  <a:cubicBezTo>
                    <a:pt x="23811" y="13988"/>
                    <a:pt x="31015" y="11174"/>
                    <a:pt x="33297" y="5377"/>
                  </a:cubicBezTo>
                  <a:cubicBezTo>
                    <a:pt x="31276" y="2288"/>
                    <a:pt x="27977" y="1"/>
                    <a:pt x="24183" y="1"/>
                  </a:cubicBezTo>
                  <a:close/>
                </a:path>
              </a:pathLst>
            </a:custGeom>
            <a:solidFill>
              <a:srgbClr val="0D6F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1763;p44">
              <a:extLst>
                <a:ext uri="{FF2B5EF4-FFF2-40B4-BE49-F238E27FC236}">
                  <a16:creationId xmlns:a16="http://schemas.microsoft.com/office/drawing/2014/main" id="{55211D88-83DC-4F1B-A7FA-336B2513DF4D}"/>
                </a:ext>
              </a:extLst>
            </p:cNvPr>
            <p:cNvSpPr/>
            <p:nvPr/>
          </p:nvSpPr>
          <p:spPr>
            <a:xfrm>
              <a:off x="7552015" y="2612486"/>
              <a:ext cx="201874" cy="264082"/>
            </a:xfrm>
            <a:custGeom>
              <a:avLst/>
              <a:gdLst/>
              <a:ahLst/>
              <a:cxnLst/>
              <a:rect l="l" t="t" r="r" b="b"/>
              <a:pathLst>
                <a:path w="11572" h="15138" extrusionOk="0">
                  <a:moveTo>
                    <a:pt x="8963" y="0"/>
                  </a:moveTo>
                  <a:cubicBezTo>
                    <a:pt x="6608" y="0"/>
                    <a:pt x="2850" y="303"/>
                    <a:pt x="0" y="1966"/>
                  </a:cubicBezTo>
                  <a:cubicBezTo>
                    <a:pt x="0" y="1966"/>
                    <a:pt x="5066" y="15137"/>
                    <a:pt x="8130" y="15137"/>
                  </a:cubicBezTo>
                  <a:cubicBezTo>
                    <a:pt x="8288" y="15137"/>
                    <a:pt x="8440" y="15103"/>
                    <a:pt x="8585" y="15030"/>
                  </a:cubicBezTo>
                  <a:cubicBezTo>
                    <a:pt x="11572" y="13537"/>
                    <a:pt x="11198" y="99"/>
                    <a:pt x="11198" y="99"/>
                  </a:cubicBezTo>
                  <a:cubicBezTo>
                    <a:pt x="11198" y="99"/>
                    <a:pt x="10310" y="0"/>
                    <a:pt x="8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1764;p44">
              <a:extLst>
                <a:ext uri="{FF2B5EF4-FFF2-40B4-BE49-F238E27FC236}">
                  <a16:creationId xmlns:a16="http://schemas.microsoft.com/office/drawing/2014/main" id="{D688366B-2103-42B4-A864-F80DD8CE43FC}"/>
                </a:ext>
              </a:extLst>
            </p:cNvPr>
            <p:cNvSpPr/>
            <p:nvPr/>
          </p:nvSpPr>
          <p:spPr>
            <a:xfrm>
              <a:off x="7864805" y="2612486"/>
              <a:ext cx="201908" cy="264082"/>
            </a:xfrm>
            <a:custGeom>
              <a:avLst/>
              <a:gdLst/>
              <a:ahLst/>
              <a:cxnLst/>
              <a:rect l="l" t="t" r="r" b="b"/>
              <a:pathLst>
                <a:path w="11574" h="15138" extrusionOk="0">
                  <a:moveTo>
                    <a:pt x="2609" y="0"/>
                  </a:moveTo>
                  <a:cubicBezTo>
                    <a:pt x="1263" y="0"/>
                    <a:pt x="374" y="99"/>
                    <a:pt x="374" y="99"/>
                  </a:cubicBezTo>
                  <a:cubicBezTo>
                    <a:pt x="374" y="99"/>
                    <a:pt x="1" y="13537"/>
                    <a:pt x="2989" y="15030"/>
                  </a:cubicBezTo>
                  <a:cubicBezTo>
                    <a:pt x="3134" y="15103"/>
                    <a:pt x="3286" y="15137"/>
                    <a:pt x="3444" y="15137"/>
                  </a:cubicBezTo>
                  <a:cubicBezTo>
                    <a:pt x="6508" y="15137"/>
                    <a:pt x="11574" y="1966"/>
                    <a:pt x="11574" y="1966"/>
                  </a:cubicBezTo>
                  <a:cubicBezTo>
                    <a:pt x="8723" y="303"/>
                    <a:pt x="4965" y="0"/>
                    <a:pt x="2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1765;p44">
              <a:extLst>
                <a:ext uri="{FF2B5EF4-FFF2-40B4-BE49-F238E27FC236}">
                  <a16:creationId xmlns:a16="http://schemas.microsoft.com/office/drawing/2014/main" id="{BA15A8BB-D014-44D2-8E69-433D1AC39BEF}"/>
                </a:ext>
              </a:extLst>
            </p:cNvPr>
            <p:cNvSpPr/>
            <p:nvPr/>
          </p:nvSpPr>
          <p:spPr>
            <a:xfrm>
              <a:off x="7665198" y="2919502"/>
              <a:ext cx="4553" cy="1500"/>
            </a:xfrm>
            <a:custGeom>
              <a:avLst/>
              <a:gdLst/>
              <a:ahLst/>
              <a:cxnLst/>
              <a:rect l="l" t="t" r="r" b="b"/>
              <a:pathLst>
                <a:path w="261" h="86" extrusionOk="0">
                  <a:moveTo>
                    <a:pt x="260" y="1"/>
                  </a:moveTo>
                  <a:lnTo>
                    <a:pt x="260" y="1"/>
                  </a:lnTo>
                  <a:cubicBezTo>
                    <a:pt x="66" y="47"/>
                    <a:pt x="0" y="86"/>
                    <a:pt x="31" y="86"/>
                  </a:cubicBezTo>
                  <a:cubicBezTo>
                    <a:pt x="54" y="86"/>
                    <a:pt x="136" y="63"/>
                    <a:pt x="260" y="1"/>
                  </a:cubicBezTo>
                  <a:close/>
                </a:path>
              </a:pathLst>
            </a:custGeom>
            <a:solidFill>
              <a:srgbClr val="028D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1766;p44">
              <a:extLst>
                <a:ext uri="{FF2B5EF4-FFF2-40B4-BE49-F238E27FC236}">
                  <a16:creationId xmlns:a16="http://schemas.microsoft.com/office/drawing/2014/main" id="{3FAD22CA-BE13-4E2E-8DD9-ED65807BAE79}"/>
                </a:ext>
              </a:extLst>
            </p:cNvPr>
            <p:cNvSpPr/>
            <p:nvPr/>
          </p:nvSpPr>
          <p:spPr>
            <a:xfrm>
              <a:off x="7543780" y="2332668"/>
              <a:ext cx="267048" cy="265112"/>
            </a:xfrm>
            <a:custGeom>
              <a:avLst/>
              <a:gdLst/>
              <a:ahLst/>
              <a:cxnLst/>
              <a:rect l="l" t="t" r="r" b="b"/>
              <a:pathLst>
                <a:path w="15308" h="15197" extrusionOk="0">
                  <a:moveTo>
                    <a:pt x="7653" y="1"/>
                  </a:moveTo>
                  <a:cubicBezTo>
                    <a:pt x="3505" y="1"/>
                    <a:pt x="114" y="3336"/>
                    <a:pt x="58" y="7498"/>
                  </a:cubicBezTo>
                  <a:cubicBezTo>
                    <a:pt x="0" y="11692"/>
                    <a:pt x="3355" y="15138"/>
                    <a:pt x="7551" y="15196"/>
                  </a:cubicBezTo>
                  <a:cubicBezTo>
                    <a:pt x="7586" y="15197"/>
                    <a:pt x="7621" y="15197"/>
                    <a:pt x="7655" y="15197"/>
                  </a:cubicBezTo>
                  <a:cubicBezTo>
                    <a:pt x="11804" y="15197"/>
                    <a:pt x="15196" y="11863"/>
                    <a:pt x="15251" y="7701"/>
                  </a:cubicBezTo>
                  <a:cubicBezTo>
                    <a:pt x="15308" y="3505"/>
                    <a:pt x="11952" y="57"/>
                    <a:pt x="7756" y="1"/>
                  </a:cubicBezTo>
                  <a:cubicBezTo>
                    <a:pt x="7722" y="1"/>
                    <a:pt x="7687" y="1"/>
                    <a:pt x="7653" y="1"/>
                  </a:cubicBezTo>
                  <a:close/>
                </a:path>
              </a:pathLst>
            </a:custGeom>
            <a:solidFill>
              <a:srgbClr val="2EC0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1767;p44">
              <a:extLst>
                <a:ext uri="{FF2B5EF4-FFF2-40B4-BE49-F238E27FC236}">
                  <a16:creationId xmlns:a16="http://schemas.microsoft.com/office/drawing/2014/main" id="{12020745-8BD4-4FAE-8DD6-C005DAD7CEC8}"/>
                </a:ext>
              </a:extLst>
            </p:cNvPr>
            <p:cNvSpPr/>
            <p:nvPr/>
          </p:nvSpPr>
          <p:spPr>
            <a:xfrm>
              <a:off x="7573943" y="2362603"/>
              <a:ext cx="206741" cy="205258"/>
            </a:xfrm>
            <a:custGeom>
              <a:avLst/>
              <a:gdLst/>
              <a:ahLst/>
              <a:cxnLst/>
              <a:rect l="l" t="t" r="r" b="b"/>
              <a:pathLst>
                <a:path w="11851" h="11766" extrusionOk="0">
                  <a:moveTo>
                    <a:pt x="5923" y="0"/>
                  </a:moveTo>
                  <a:cubicBezTo>
                    <a:pt x="2711" y="0"/>
                    <a:pt x="87" y="2583"/>
                    <a:pt x="44" y="5803"/>
                  </a:cubicBezTo>
                  <a:cubicBezTo>
                    <a:pt x="0" y="9050"/>
                    <a:pt x="2598" y="11721"/>
                    <a:pt x="5845" y="11765"/>
                  </a:cubicBezTo>
                  <a:cubicBezTo>
                    <a:pt x="5871" y="11765"/>
                    <a:pt x="5898" y="11765"/>
                    <a:pt x="5924" y="11765"/>
                  </a:cubicBezTo>
                  <a:cubicBezTo>
                    <a:pt x="9135" y="11765"/>
                    <a:pt x="11763" y="9183"/>
                    <a:pt x="11807" y="5962"/>
                  </a:cubicBezTo>
                  <a:cubicBezTo>
                    <a:pt x="11851" y="2714"/>
                    <a:pt x="9252" y="45"/>
                    <a:pt x="6005" y="1"/>
                  </a:cubicBezTo>
                  <a:cubicBezTo>
                    <a:pt x="5977" y="0"/>
                    <a:pt x="5950" y="0"/>
                    <a:pt x="5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1768;p44">
              <a:extLst>
                <a:ext uri="{FF2B5EF4-FFF2-40B4-BE49-F238E27FC236}">
                  <a16:creationId xmlns:a16="http://schemas.microsoft.com/office/drawing/2014/main" id="{E6D5901A-5DB1-44E3-BD8F-2A81F10A0A25}"/>
                </a:ext>
              </a:extLst>
            </p:cNvPr>
            <p:cNvSpPr/>
            <p:nvPr/>
          </p:nvSpPr>
          <p:spPr>
            <a:xfrm>
              <a:off x="7606216" y="2394667"/>
              <a:ext cx="142159" cy="141113"/>
            </a:xfrm>
            <a:custGeom>
              <a:avLst/>
              <a:gdLst/>
              <a:ahLst/>
              <a:cxnLst/>
              <a:rect l="l" t="t" r="r" b="b"/>
              <a:pathLst>
                <a:path w="8149" h="8089" extrusionOk="0">
                  <a:moveTo>
                    <a:pt x="4073" y="1"/>
                  </a:moveTo>
                  <a:cubicBezTo>
                    <a:pt x="1866" y="1"/>
                    <a:pt x="61" y="1773"/>
                    <a:pt x="31" y="3989"/>
                  </a:cubicBezTo>
                  <a:cubicBezTo>
                    <a:pt x="1" y="6224"/>
                    <a:pt x="1788" y="8059"/>
                    <a:pt x="4021" y="8088"/>
                  </a:cubicBezTo>
                  <a:cubicBezTo>
                    <a:pt x="4040" y="8088"/>
                    <a:pt x="4058" y="8089"/>
                    <a:pt x="4077" y="8089"/>
                  </a:cubicBezTo>
                  <a:cubicBezTo>
                    <a:pt x="6285" y="8089"/>
                    <a:pt x="8088" y="6313"/>
                    <a:pt x="8118" y="4100"/>
                  </a:cubicBezTo>
                  <a:cubicBezTo>
                    <a:pt x="8149" y="1865"/>
                    <a:pt x="6362" y="32"/>
                    <a:pt x="4129" y="1"/>
                  </a:cubicBezTo>
                  <a:cubicBezTo>
                    <a:pt x="4110" y="1"/>
                    <a:pt x="4091" y="1"/>
                    <a:pt x="4073" y="1"/>
                  </a:cubicBezTo>
                  <a:close/>
                </a:path>
              </a:pathLst>
            </a:custGeom>
            <a:solidFill>
              <a:srgbClr val="F055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1769;p44">
              <a:extLst>
                <a:ext uri="{FF2B5EF4-FFF2-40B4-BE49-F238E27FC236}">
                  <a16:creationId xmlns:a16="http://schemas.microsoft.com/office/drawing/2014/main" id="{AAB516A4-CF9E-4C86-B657-8648D2478E36}"/>
                </a:ext>
              </a:extLst>
            </p:cNvPr>
            <p:cNvSpPr/>
            <p:nvPr/>
          </p:nvSpPr>
          <p:spPr>
            <a:xfrm>
              <a:off x="7626557" y="2418183"/>
              <a:ext cx="98128" cy="94081"/>
            </a:xfrm>
            <a:custGeom>
              <a:avLst/>
              <a:gdLst/>
              <a:ahLst/>
              <a:cxnLst/>
              <a:rect l="l" t="t" r="r" b="b"/>
              <a:pathLst>
                <a:path w="5625" h="5393" extrusionOk="0">
                  <a:moveTo>
                    <a:pt x="2907" y="1"/>
                  </a:moveTo>
                  <a:cubicBezTo>
                    <a:pt x="1832" y="1"/>
                    <a:pt x="858" y="641"/>
                    <a:pt x="432" y="1632"/>
                  </a:cubicBezTo>
                  <a:cubicBezTo>
                    <a:pt x="1" y="2634"/>
                    <a:pt x="216" y="3795"/>
                    <a:pt x="977" y="4577"/>
                  </a:cubicBezTo>
                  <a:cubicBezTo>
                    <a:pt x="1495" y="5108"/>
                    <a:pt x="2195" y="5392"/>
                    <a:pt x="2910" y="5392"/>
                  </a:cubicBezTo>
                  <a:cubicBezTo>
                    <a:pt x="3245" y="5392"/>
                    <a:pt x="3583" y="5330"/>
                    <a:pt x="3907" y="5201"/>
                  </a:cubicBezTo>
                  <a:cubicBezTo>
                    <a:pt x="4920" y="4797"/>
                    <a:pt x="5589" y="3824"/>
                    <a:pt x="5604" y="2734"/>
                  </a:cubicBezTo>
                  <a:cubicBezTo>
                    <a:pt x="5624" y="1245"/>
                    <a:pt x="4434" y="21"/>
                    <a:pt x="2945" y="1"/>
                  </a:cubicBezTo>
                  <a:cubicBezTo>
                    <a:pt x="2932" y="1"/>
                    <a:pt x="2919" y="1"/>
                    <a:pt x="2907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1770;p44">
              <a:extLst>
                <a:ext uri="{FF2B5EF4-FFF2-40B4-BE49-F238E27FC236}">
                  <a16:creationId xmlns:a16="http://schemas.microsoft.com/office/drawing/2014/main" id="{25936DAF-8DC3-4438-B451-C5D018CA8179}"/>
                </a:ext>
              </a:extLst>
            </p:cNvPr>
            <p:cNvSpPr/>
            <p:nvPr/>
          </p:nvSpPr>
          <p:spPr>
            <a:xfrm>
              <a:off x="7682347" y="2401610"/>
              <a:ext cx="66902" cy="64163"/>
            </a:xfrm>
            <a:custGeom>
              <a:avLst/>
              <a:gdLst/>
              <a:ahLst/>
              <a:cxnLst/>
              <a:rect l="l" t="t" r="r" b="b"/>
              <a:pathLst>
                <a:path w="3835" h="3678" extrusionOk="0">
                  <a:moveTo>
                    <a:pt x="1984" y="1"/>
                  </a:moveTo>
                  <a:cubicBezTo>
                    <a:pt x="1249" y="1"/>
                    <a:pt x="585" y="438"/>
                    <a:pt x="295" y="1114"/>
                  </a:cubicBezTo>
                  <a:cubicBezTo>
                    <a:pt x="0" y="1795"/>
                    <a:pt x="147" y="2588"/>
                    <a:pt x="665" y="3121"/>
                  </a:cubicBezTo>
                  <a:cubicBezTo>
                    <a:pt x="1019" y="3484"/>
                    <a:pt x="1497" y="3677"/>
                    <a:pt x="1984" y="3677"/>
                  </a:cubicBezTo>
                  <a:cubicBezTo>
                    <a:pt x="2212" y="3677"/>
                    <a:pt x="2443" y="3635"/>
                    <a:pt x="2663" y="3547"/>
                  </a:cubicBezTo>
                  <a:cubicBezTo>
                    <a:pt x="3354" y="3271"/>
                    <a:pt x="3811" y="2608"/>
                    <a:pt x="3821" y="1864"/>
                  </a:cubicBezTo>
                  <a:cubicBezTo>
                    <a:pt x="3835" y="850"/>
                    <a:pt x="3023" y="15"/>
                    <a:pt x="2007" y="1"/>
                  </a:cubicBezTo>
                  <a:cubicBezTo>
                    <a:pt x="1999" y="1"/>
                    <a:pt x="1992" y="1"/>
                    <a:pt x="19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1771;p44">
              <a:extLst>
                <a:ext uri="{FF2B5EF4-FFF2-40B4-BE49-F238E27FC236}">
                  <a16:creationId xmlns:a16="http://schemas.microsoft.com/office/drawing/2014/main" id="{381CEC0F-B3A8-43DA-92A9-5A7AAAB168BA}"/>
                </a:ext>
              </a:extLst>
            </p:cNvPr>
            <p:cNvSpPr/>
            <p:nvPr/>
          </p:nvSpPr>
          <p:spPr>
            <a:xfrm>
              <a:off x="7825327" y="2371099"/>
              <a:ext cx="255534" cy="231914"/>
            </a:xfrm>
            <a:custGeom>
              <a:avLst/>
              <a:gdLst/>
              <a:ahLst/>
              <a:cxnLst/>
              <a:rect l="l" t="t" r="r" b="b"/>
              <a:pathLst>
                <a:path w="14648" h="13294" extrusionOk="0">
                  <a:moveTo>
                    <a:pt x="7323" y="0"/>
                  </a:moveTo>
                  <a:cubicBezTo>
                    <a:pt x="5652" y="0"/>
                    <a:pt x="3980" y="626"/>
                    <a:pt x="2688" y="1884"/>
                  </a:cubicBezTo>
                  <a:cubicBezTo>
                    <a:pt x="58" y="4445"/>
                    <a:pt x="0" y="8653"/>
                    <a:pt x="2562" y="11284"/>
                  </a:cubicBezTo>
                  <a:cubicBezTo>
                    <a:pt x="3864" y="12622"/>
                    <a:pt x="5593" y="13293"/>
                    <a:pt x="7324" y="13293"/>
                  </a:cubicBezTo>
                  <a:cubicBezTo>
                    <a:pt x="8995" y="13293"/>
                    <a:pt x="10668" y="12667"/>
                    <a:pt x="11960" y="11410"/>
                  </a:cubicBezTo>
                  <a:cubicBezTo>
                    <a:pt x="14591" y="8849"/>
                    <a:pt x="14647" y="4642"/>
                    <a:pt x="12086" y="2011"/>
                  </a:cubicBezTo>
                  <a:cubicBezTo>
                    <a:pt x="10784" y="672"/>
                    <a:pt x="9055" y="0"/>
                    <a:pt x="7323" y="0"/>
                  </a:cubicBezTo>
                  <a:close/>
                </a:path>
              </a:pathLst>
            </a:custGeom>
            <a:solidFill>
              <a:srgbClr val="2EC0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1772;p44">
              <a:extLst>
                <a:ext uri="{FF2B5EF4-FFF2-40B4-BE49-F238E27FC236}">
                  <a16:creationId xmlns:a16="http://schemas.microsoft.com/office/drawing/2014/main" id="{9ADC737C-422D-4A4A-8E48-D06E4B9C5D7F}"/>
                </a:ext>
              </a:extLst>
            </p:cNvPr>
            <p:cNvSpPr/>
            <p:nvPr/>
          </p:nvSpPr>
          <p:spPr>
            <a:xfrm>
              <a:off x="7854163" y="2397284"/>
              <a:ext cx="197861" cy="179544"/>
            </a:xfrm>
            <a:custGeom>
              <a:avLst/>
              <a:gdLst/>
              <a:ahLst/>
              <a:cxnLst/>
              <a:rect l="l" t="t" r="r" b="b"/>
              <a:pathLst>
                <a:path w="11342" h="10292" extrusionOk="0">
                  <a:moveTo>
                    <a:pt x="5671" y="0"/>
                  </a:moveTo>
                  <a:cubicBezTo>
                    <a:pt x="4377" y="0"/>
                    <a:pt x="3082" y="485"/>
                    <a:pt x="2082" y="1459"/>
                  </a:cubicBezTo>
                  <a:cubicBezTo>
                    <a:pt x="46" y="3442"/>
                    <a:pt x="1" y="6699"/>
                    <a:pt x="1983" y="8735"/>
                  </a:cubicBezTo>
                  <a:cubicBezTo>
                    <a:pt x="2992" y="9771"/>
                    <a:pt x="4331" y="10291"/>
                    <a:pt x="5672" y="10291"/>
                  </a:cubicBezTo>
                  <a:cubicBezTo>
                    <a:pt x="6966" y="10291"/>
                    <a:pt x="8261" y="9807"/>
                    <a:pt x="9261" y="8834"/>
                  </a:cubicBezTo>
                  <a:cubicBezTo>
                    <a:pt x="11297" y="6851"/>
                    <a:pt x="11341" y="3593"/>
                    <a:pt x="9358" y="1556"/>
                  </a:cubicBezTo>
                  <a:cubicBezTo>
                    <a:pt x="8350" y="520"/>
                    <a:pt x="7011" y="0"/>
                    <a:pt x="5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1773;p44">
              <a:extLst>
                <a:ext uri="{FF2B5EF4-FFF2-40B4-BE49-F238E27FC236}">
                  <a16:creationId xmlns:a16="http://schemas.microsoft.com/office/drawing/2014/main" id="{47E68B93-6D6C-4C38-80B5-69CF570F2D8A}"/>
                </a:ext>
              </a:extLst>
            </p:cNvPr>
            <p:cNvSpPr/>
            <p:nvPr/>
          </p:nvSpPr>
          <p:spPr>
            <a:xfrm>
              <a:off x="7885076" y="2425336"/>
              <a:ext cx="136036" cy="123441"/>
            </a:xfrm>
            <a:custGeom>
              <a:avLst/>
              <a:gdLst/>
              <a:ahLst/>
              <a:cxnLst/>
              <a:rect l="l" t="t" r="r" b="b"/>
              <a:pathLst>
                <a:path w="7798" h="7076" extrusionOk="0">
                  <a:moveTo>
                    <a:pt x="3899" y="0"/>
                  </a:moveTo>
                  <a:cubicBezTo>
                    <a:pt x="3010" y="0"/>
                    <a:pt x="2119" y="333"/>
                    <a:pt x="1432" y="1003"/>
                  </a:cubicBezTo>
                  <a:cubicBezTo>
                    <a:pt x="31" y="2366"/>
                    <a:pt x="0" y="4606"/>
                    <a:pt x="1364" y="6005"/>
                  </a:cubicBezTo>
                  <a:cubicBezTo>
                    <a:pt x="2057" y="6718"/>
                    <a:pt x="2978" y="7075"/>
                    <a:pt x="3900" y="7075"/>
                  </a:cubicBezTo>
                  <a:cubicBezTo>
                    <a:pt x="4789" y="7075"/>
                    <a:pt x="5679" y="6742"/>
                    <a:pt x="6367" y="6074"/>
                  </a:cubicBezTo>
                  <a:cubicBezTo>
                    <a:pt x="7767" y="4710"/>
                    <a:pt x="7797" y="2470"/>
                    <a:pt x="6434" y="1070"/>
                  </a:cubicBezTo>
                  <a:cubicBezTo>
                    <a:pt x="5741" y="358"/>
                    <a:pt x="4820" y="0"/>
                    <a:pt x="3899" y="0"/>
                  </a:cubicBezTo>
                  <a:close/>
                </a:path>
              </a:pathLst>
            </a:custGeom>
            <a:solidFill>
              <a:srgbClr val="F99F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1774;p44">
              <a:extLst>
                <a:ext uri="{FF2B5EF4-FFF2-40B4-BE49-F238E27FC236}">
                  <a16:creationId xmlns:a16="http://schemas.microsoft.com/office/drawing/2014/main" id="{4BC3945F-5A11-452A-A6A5-37686EF9C8AE}"/>
                </a:ext>
              </a:extLst>
            </p:cNvPr>
            <p:cNvSpPr/>
            <p:nvPr/>
          </p:nvSpPr>
          <p:spPr>
            <a:xfrm>
              <a:off x="7907737" y="2445886"/>
              <a:ext cx="86737" cy="82323"/>
            </a:xfrm>
            <a:custGeom>
              <a:avLst/>
              <a:gdLst/>
              <a:ahLst/>
              <a:cxnLst/>
              <a:rect l="l" t="t" r="r" b="b"/>
              <a:pathLst>
                <a:path w="4972" h="4719" extrusionOk="0">
                  <a:moveTo>
                    <a:pt x="2600" y="1"/>
                  </a:moveTo>
                  <a:cubicBezTo>
                    <a:pt x="1997" y="1"/>
                    <a:pt x="1403" y="232"/>
                    <a:pt x="954" y="669"/>
                  </a:cubicBezTo>
                  <a:cubicBezTo>
                    <a:pt x="21" y="1579"/>
                    <a:pt x="1" y="3071"/>
                    <a:pt x="910" y="4005"/>
                  </a:cubicBezTo>
                  <a:cubicBezTo>
                    <a:pt x="1363" y="4470"/>
                    <a:pt x="1975" y="4719"/>
                    <a:pt x="2600" y="4719"/>
                  </a:cubicBezTo>
                  <a:cubicBezTo>
                    <a:pt x="2893" y="4719"/>
                    <a:pt x="3189" y="4664"/>
                    <a:pt x="3473" y="4551"/>
                  </a:cubicBezTo>
                  <a:cubicBezTo>
                    <a:pt x="4359" y="4197"/>
                    <a:pt x="4945" y="3346"/>
                    <a:pt x="4959" y="2391"/>
                  </a:cubicBezTo>
                  <a:cubicBezTo>
                    <a:pt x="4971" y="1437"/>
                    <a:pt x="4408" y="569"/>
                    <a:pt x="3532" y="192"/>
                  </a:cubicBezTo>
                  <a:cubicBezTo>
                    <a:pt x="3232" y="64"/>
                    <a:pt x="2915" y="1"/>
                    <a:pt x="2600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1775;p44">
              <a:extLst>
                <a:ext uri="{FF2B5EF4-FFF2-40B4-BE49-F238E27FC236}">
                  <a16:creationId xmlns:a16="http://schemas.microsoft.com/office/drawing/2014/main" id="{EB3E4864-8C4C-49EE-9277-0FE9D62BCA4C}"/>
                </a:ext>
              </a:extLst>
            </p:cNvPr>
            <p:cNvSpPr/>
            <p:nvPr/>
          </p:nvSpPr>
          <p:spPr>
            <a:xfrm>
              <a:off x="7878168" y="2453980"/>
              <a:ext cx="59121" cy="56138"/>
            </a:xfrm>
            <a:custGeom>
              <a:avLst/>
              <a:gdLst/>
              <a:ahLst/>
              <a:cxnLst/>
              <a:rect l="l" t="t" r="r" b="b"/>
              <a:pathLst>
                <a:path w="3389" h="3218" extrusionOk="0">
                  <a:moveTo>
                    <a:pt x="1773" y="1"/>
                  </a:moveTo>
                  <a:cubicBezTo>
                    <a:pt x="1362" y="1"/>
                    <a:pt x="958" y="159"/>
                    <a:pt x="651" y="457"/>
                  </a:cubicBezTo>
                  <a:cubicBezTo>
                    <a:pt x="14" y="1077"/>
                    <a:pt x="0" y="2094"/>
                    <a:pt x="620" y="2731"/>
                  </a:cubicBezTo>
                  <a:cubicBezTo>
                    <a:pt x="928" y="3048"/>
                    <a:pt x="1346" y="3217"/>
                    <a:pt x="1772" y="3217"/>
                  </a:cubicBezTo>
                  <a:cubicBezTo>
                    <a:pt x="1973" y="3217"/>
                    <a:pt x="2175" y="3180"/>
                    <a:pt x="2368" y="3103"/>
                  </a:cubicBezTo>
                  <a:cubicBezTo>
                    <a:pt x="2973" y="2862"/>
                    <a:pt x="3372" y="2280"/>
                    <a:pt x="3381" y="1631"/>
                  </a:cubicBezTo>
                  <a:cubicBezTo>
                    <a:pt x="3389" y="981"/>
                    <a:pt x="3006" y="389"/>
                    <a:pt x="2408" y="132"/>
                  </a:cubicBezTo>
                  <a:cubicBezTo>
                    <a:pt x="2203" y="44"/>
                    <a:pt x="1987" y="1"/>
                    <a:pt x="17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1776;p44">
              <a:extLst>
                <a:ext uri="{FF2B5EF4-FFF2-40B4-BE49-F238E27FC236}">
                  <a16:creationId xmlns:a16="http://schemas.microsoft.com/office/drawing/2014/main" id="{7B9AECC4-120E-4263-A460-EC8C54032967}"/>
                </a:ext>
              </a:extLst>
            </p:cNvPr>
            <p:cNvSpPr/>
            <p:nvPr/>
          </p:nvSpPr>
          <p:spPr>
            <a:xfrm>
              <a:off x="7508053" y="3522577"/>
              <a:ext cx="673691" cy="432339"/>
            </a:xfrm>
            <a:custGeom>
              <a:avLst/>
              <a:gdLst/>
              <a:ahLst/>
              <a:cxnLst/>
              <a:rect l="l" t="t" r="r" b="b"/>
              <a:pathLst>
                <a:path w="38618" h="24783" extrusionOk="0">
                  <a:moveTo>
                    <a:pt x="17789" y="1"/>
                  </a:moveTo>
                  <a:cubicBezTo>
                    <a:pt x="14735" y="1"/>
                    <a:pt x="11615" y="703"/>
                    <a:pt x="8763" y="1975"/>
                  </a:cubicBezTo>
                  <a:cubicBezTo>
                    <a:pt x="3636" y="4261"/>
                    <a:pt x="0" y="9197"/>
                    <a:pt x="1397" y="14862"/>
                  </a:cubicBezTo>
                  <a:cubicBezTo>
                    <a:pt x="3038" y="21518"/>
                    <a:pt x="9335" y="24536"/>
                    <a:pt x="15925" y="24768"/>
                  </a:cubicBezTo>
                  <a:cubicBezTo>
                    <a:pt x="16203" y="24778"/>
                    <a:pt x="16481" y="24783"/>
                    <a:pt x="16759" y="24783"/>
                  </a:cubicBezTo>
                  <a:cubicBezTo>
                    <a:pt x="27544" y="24783"/>
                    <a:pt x="38617" y="17454"/>
                    <a:pt x="30975" y="6501"/>
                  </a:cubicBezTo>
                  <a:cubicBezTo>
                    <a:pt x="27807" y="1962"/>
                    <a:pt x="22891" y="1"/>
                    <a:pt x="17789" y="1"/>
                  </a:cubicBezTo>
                  <a:close/>
                </a:path>
              </a:pathLst>
            </a:custGeom>
            <a:solidFill>
              <a:srgbClr val="23BA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Elipse 3">
            <a:hlinkClick r:id="" action="ppaction://noaction">
              <a:snd r:embed="rId3" name="explode.wav"/>
            </a:hlinkClick>
            <a:extLst>
              <a:ext uri="{FF2B5EF4-FFF2-40B4-BE49-F238E27FC236}">
                <a16:creationId xmlns:a16="http://schemas.microsoft.com/office/drawing/2014/main" id="{9C9F2663-25D0-4BB6-AD3B-BFBD68915983}"/>
              </a:ext>
            </a:extLst>
          </p:cNvPr>
          <p:cNvSpPr/>
          <p:nvPr/>
        </p:nvSpPr>
        <p:spPr>
          <a:xfrm>
            <a:off x="6573403" y="4410024"/>
            <a:ext cx="1916807" cy="12690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2000" b="1" kern="0" dirty="0">
                <a:solidFill>
                  <a:srgbClr val="FFFFFF"/>
                </a:solidFill>
                <a:latin typeface="Comic Sans MS" panose="030F0702030302020204" pitchFamily="66" charset="0"/>
                <a:sym typeface="Arial"/>
              </a:rPr>
              <a:t>utensilios</a:t>
            </a:r>
            <a:endParaRPr lang="es-CL" sz="2000" b="1" kern="0" dirty="0">
              <a:solidFill>
                <a:srgbClr val="FFFFFF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59" name="Elipse 58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F03D936F-CA3C-48C4-A199-7359C07DEC99}"/>
              </a:ext>
            </a:extLst>
          </p:cNvPr>
          <p:cNvSpPr/>
          <p:nvPr/>
        </p:nvSpPr>
        <p:spPr>
          <a:xfrm>
            <a:off x="3259651" y="4391711"/>
            <a:ext cx="2375012" cy="12690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L" b="1" kern="0" dirty="0">
                <a:solidFill>
                  <a:srgbClr val="FFFFFF"/>
                </a:solidFill>
                <a:latin typeface="Comic Sans MS" panose="030F0702030302020204" pitchFamily="66" charset="0"/>
                <a:sym typeface="Arial"/>
              </a:rPr>
              <a:t>herramientas</a:t>
            </a:r>
          </a:p>
        </p:txBody>
      </p:sp>
      <p:sp>
        <p:nvSpPr>
          <p:cNvPr id="58" name="1">
            <a:extLst>
              <a:ext uri="{FF2B5EF4-FFF2-40B4-BE49-F238E27FC236}">
                <a16:creationId xmlns:a16="http://schemas.microsoft.com/office/drawing/2014/main" id="{EBCF5037-3095-4295-B243-11FD8FE43918}"/>
              </a:ext>
            </a:extLst>
          </p:cNvPr>
          <p:cNvSpPr/>
          <p:nvPr/>
        </p:nvSpPr>
        <p:spPr>
          <a:xfrm>
            <a:off x="2941048" y="1822948"/>
            <a:ext cx="2214047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44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alicate </a:t>
            </a:r>
            <a:endParaRPr lang="es-CL" sz="44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1" name="1">
            <a:extLst>
              <a:ext uri="{FF2B5EF4-FFF2-40B4-BE49-F238E27FC236}">
                <a16:creationId xmlns:a16="http://schemas.microsoft.com/office/drawing/2014/main" id="{F18ED826-4CFB-4270-9D2F-7C27B4B5617B}"/>
              </a:ext>
            </a:extLst>
          </p:cNvPr>
          <p:cNvSpPr/>
          <p:nvPr/>
        </p:nvSpPr>
        <p:spPr>
          <a:xfrm>
            <a:off x="5343759" y="1768947"/>
            <a:ext cx="2214046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32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serrucho</a:t>
            </a:r>
            <a:endParaRPr lang="es-CL" sz="32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2" name="1">
            <a:extLst>
              <a:ext uri="{FF2B5EF4-FFF2-40B4-BE49-F238E27FC236}">
                <a16:creationId xmlns:a16="http://schemas.microsoft.com/office/drawing/2014/main" id="{8BA295D5-0A47-451C-A439-45140D06C054}"/>
              </a:ext>
            </a:extLst>
          </p:cNvPr>
          <p:cNvSpPr/>
          <p:nvPr/>
        </p:nvSpPr>
        <p:spPr>
          <a:xfrm>
            <a:off x="7804007" y="1776664"/>
            <a:ext cx="2701108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L" sz="44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taladro</a:t>
            </a:r>
          </a:p>
        </p:txBody>
      </p:sp>
    </p:spTree>
    <p:extLst>
      <p:ext uri="{BB962C8B-B14F-4D97-AF65-F5344CB8AC3E}">
        <p14:creationId xmlns:p14="http://schemas.microsoft.com/office/powerpoint/2010/main" val="52991517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758A3796-81B4-43CE-A7B0-B052DF5CF45E}"/>
              </a:ext>
            </a:extLst>
          </p:cNvPr>
          <p:cNvSpPr/>
          <p:nvPr/>
        </p:nvSpPr>
        <p:spPr>
          <a:xfrm>
            <a:off x="643755" y="1822948"/>
            <a:ext cx="2072640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28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primavera</a:t>
            </a:r>
            <a:endParaRPr lang="es-CL" sz="28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grpSp>
        <p:nvGrpSpPr>
          <p:cNvPr id="455" name="Google Shape;1479;p44">
            <a:extLst>
              <a:ext uri="{FF2B5EF4-FFF2-40B4-BE49-F238E27FC236}">
                <a16:creationId xmlns:a16="http://schemas.microsoft.com/office/drawing/2014/main" id="{A9BCF6F7-2994-4738-A82C-56FE15015DF0}"/>
              </a:ext>
            </a:extLst>
          </p:cNvPr>
          <p:cNvGrpSpPr/>
          <p:nvPr/>
        </p:nvGrpSpPr>
        <p:grpSpPr>
          <a:xfrm>
            <a:off x="275821" y="3703320"/>
            <a:ext cx="2623952" cy="2853059"/>
            <a:chOff x="12110175" y="-4167337"/>
            <a:chExt cx="1946575" cy="2219850"/>
          </a:xfrm>
        </p:grpSpPr>
        <p:sp>
          <p:nvSpPr>
            <p:cNvPr id="456" name="Google Shape;1480;p44">
              <a:extLst>
                <a:ext uri="{FF2B5EF4-FFF2-40B4-BE49-F238E27FC236}">
                  <a16:creationId xmlns:a16="http://schemas.microsoft.com/office/drawing/2014/main" id="{F633FCEF-620B-480A-BD95-C6DE90830797}"/>
                </a:ext>
              </a:extLst>
            </p:cNvPr>
            <p:cNvSpPr/>
            <p:nvPr/>
          </p:nvSpPr>
          <p:spPr>
            <a:xfrm>
              <a:off x="12562650" y="-2489437"/>
              <a:ext cx="435475" cy="541950"/>
            </a:xfrm>
            <a:custGeom>
              <a:avLst/>
              <a:gdLst/>
              <a:ahLst/>
              <a:cxnLst/>
              <a:rect l="l" t="t" r="r" b="b"/>
              <a:pathLst>
                <a:path w="17419" h="21678" extrusionOk="0">
                  <a:moveTo>
                    <a:pt x="8734" y="0"/>
                  </a:moveTo>
                  <a:cubicBezTo>
                    <a:pt x="10618" y="2728"/>
                    <a:pt x="12828" y="17194"/>
                    <a:pt x="12828" y="17194"/>
                  </a:cubicBezTo>
                  <a:cubicBezTo>
                    <a:pt x="11395" y="16405"/>
                    <a:pt x="9648" y="16070"/>
                    <a:pt x="7930" y="16070"/>
                  </a:cubicBezTo>
                  <a:cubicBezTo>
                    <a:pt x="4699" y="16070"/>
                    <a:pt x="1572" y="17257"/>
                    <a:pt x="835" y="18844"/>
                  </a:cubicBezTo>
                  <a:cubicBezTo>
                    <a:pt x="1" y="20639"/>
                    <a:pt x="8499" y="21677"/>
                    <a:pt x="13348" y="21677"/>
                  </a:cubicBezTo>
                  <a:cubicBezTo>
                    <a:pt x="15065" y="21677"/>
                    <a:pt x="16325" y="21547"/>
                    <a:pt x="16552" y="21275"/>
                  </a:cubicBezTo>
                  <a:cubicBezTo>
                    <a:pt x="17419" y="20234"/>
                    <a:pt x="17248" y="1409"/>
                    <a:pt x="17248" y="1409"/>
                  </a:cubicBezTo>
                  <a:cubicBezTo>
                    <a:pt x="13946" y="1214"/>
                    <a:pt x="8735" y="0"/>
                    <a:pt x="8734" y="0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1481;p44">
              <a:extLst>
                <a:ext uri="{FF2B5EF4-FFF2-40B4-BE49-F238E27FC236}">
                  <a16:creationId xmlns:a16="http://schemas.microsoft.com/office/drawing/2014/main" id="{55548C30-214A-4703-AD65-33CDA6D0492D}"/>
                </a:ext>
              </a:extLst>
            </p:cNvPr>
            <p:cNvSpPr/>
            <p:nvPr/>
          </p:nvSpPr>
          <p:spPr>
            <a:xfrm>
              <a:off x="13166600" y="-2489437"/>
              <a:ext cx="435450" cy="541950"/>
            </a:xfrm>
            <a:custGeom>
              <a:avLst/>
              <a:gdLst/>
              <a:ahLst/>
              <a:cxnLst/>
              <a:rect l="l" t="t" r="r" b="b"/>
              <a:pathLst>
                <a:path w="17418" h="21678" extrusionOk="0">
                  <a:moveTo>
                    <a:pt x="8685" y="0"/>
                  </a:moveTo>
                  <a:cubicBezTo>
                    <a:pt x="8685" y="0"/>
                    <a:pt x="3474" y="1214"/>
                    <a:pt x="172" y="1409"/>
                  </a:cubicBezTo>
                  <a:cubicBezTo>
                    <a:pt x="172" y="1409"/>
                    <a:pt x="1" y="20234"/>
                    <a:pt x="868" y="21275"/>
                  </a:cubicBezTo>
                  <a:cubicBezTo>
                    <a:pt x="1095" y="21547"/>
                    <a:pt x="2355" y="21677"/>
                    <a:pt x="4071" y="21677"/>
                  </a:cubicBezTo>
                  <a:cubicBezTo>
                    <a:pt x="8921" y="21677"/>
                    <a:pt x="17418" y="20639"/>
                    <a:pt x="16585" y="18844"/>
                  </a:cubicBezTo>
                  <a:cubicBezTo>
                    <a:pt x="15849" y="17257"/>
                    <a:pt x="12722" y="16070"/>
                    <a:pt x="9490" y="16070"/>
                  </a:cubicBezTo>
                  <a:cubicBezTo>
                    <a:pt x="7772" y="16070"/>
                    <a:pt x="6025" y="16405"/>
                    <a:pt x="4591" y="17194"/>
                  </a:cubicBezTo>
                  <a:cubicBezTo>
                    <a:pt x="4591" y="17194"/>
                    <a:pt x="6802" y="2728"/>
                    <a:pt x="8685" y="0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1482;p44">
              <a:extLst>
                <a:ext uri="{FF2B5EF4-FFF2-40B4-BE49-F238E27FC236}">
                  <a16:creationId xmlns:a16="http://schemas.microsoft.com/office/drawing/2014/main" id="{99DF6ACB-DDAB-4C15-8696-ACFB7EDA44A5}"/>
                </a:ext>
              </a:extLst>
            </p:cNvPr>
            <p:cNvSpPr/>
            <p:nvPr/>
          </p:nvSpPr>
          <p:spPr>
            <a:xfrm>
              <a:off x="12117375" y="-3296212"/>
              <a:ext cx="314975" cy="477400"/>
            </a:xfrm>
            <a:custGeom>
              <a:avLst/>
              <a:gdLst/>
              <a:ahLst/>
              <a:cxnLst/>
              <a:rect l="l" t="t" r="r" b="b"/>
              <a:pathLst>
                <a:path w="12599" h="19096" extrusionOk="0">
                  <a:moveTo>
                    <a:pt x="12599" y="1"/>
                  </a:moveTo>
                  <a:cubicBezTo>
                    <a:pt x="12599" y="1"/>
                    <a:pt x="5998" y="2501"/>
                    <a:pt x="3000" y="8798"/>
                  </a:cubicBezTo>
                  <a:cubicBezTo>
                    <a:pt x="0" y="15097"/>
                    <a:pt x="691" y="19091"/>
                    <a:pt x="3000" y="19095"/>
                  </a:cubicBezTo>
                  <a:cubicBezTo>
                    <a:pt x="3001" y="19095"/>
                    <a:pt x="3003" y="19095"/>
                    <a:pt x="3004" y="19095"/>
                  </a:cubicBezTo>
                  <a:cubicBezTo>
                    <a:pt x="7222" y="19095"/>
                    <a:pt x="6108" y="9099"/>
                    <a:pt x="10901" y="7899"/>
                  </a:cubicBezTo>
                  <a:cubicBezTo>
                    <a:pt x="10901" y="7899"/>
                    <a:pt x="11699" y="2927"/>
                    <a:pt x="12599" y="1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1483;p44">
              <a:extLst>
                <a:ext uri="{FF2B5EF4-FFF2-40B4-BE49-F238E27FC236}">
                  <a16:creationId xmlns:a16="http://schemas.microsoft.com/office/drawing/2014/main" id="{AA3C7DFD-386F-4FD9-A96C-C26A506A4935}"/>
                </a:ext>
              </a:extLst>
            </p:cNvPr>
            <p:cNvSpPr/>
            <p:nvPr/>
          </p:nvSpPr>
          <p:spPr>
            <a:xfrm>
              <a:off x="13735575" y="-3296212"/>
              <a:ext cx="314975" cy="477400"/>
            </a:xfrm>
            <a:custGeom>
              <a:avLst/>
              <a:gdLst/>
              <a:ahLst/>
              <a:cxnLst/>
              <a:rect l="l" t="t" r="r" b="b"/>
              <a:pathLst>
                <a:path w="12599" h="19096" extrusionOk="0">
                  <a:moveTo>
                    <a:pt x="0" y="1"/>
                  </a:moveTo>
                  <a:lnTo>
                    <a:pt x="0" y="1"/>
                  </a:lnTo>
                  <a:cubicBezTo>
                    <a:pt x="901" y="2927"/>
                    <a:pt x="1700" y="7899"/>
                    <a:pt x="1700" y="7899"/>
                  </a:cubicBezTo>
                  <a:cubicBezTo>
                    <a:pt x="6491" y="9099"/>
                    <a:pt x="5377" y="19095"/>
                    <a:pt x="9595" y="19095"/>
                  </a:cubicBezTo>
                  <a:cubicBezTo>
                    <a:pt x="9596" y="19095"/>
                    <a:pt x="9598" y="19095"/>
                    <a:pt x="9599" y="19095"/>
                  </a:cubicBezTo>
                  <a:cubicBezTo>
                    <a:pt x="11908" y="19091"/>
                    <a:pt x="12599" y="15097"/>
                    <a:pt x="9599" y="8798"/>
                  </a:cubicBezTo>
                  <a:cubicBezTo>
                    <a:pt x="6601" y="250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1484;p44">
              <a:extLst>
                <a:ext uri="{FF2B5EF4-FFF2-40B4-BE49-F238E27FC236}">
                  <a16:creationId xmlns:a16="http://schemas.microsoft.com/office/drawing/2014/main" id="{52290350-983F-4393-96B9-4792F9980302}"/>
                </a:ext>
              </a:extLst>
            </p:cNvPr>
            <p:cNvSpPr/>
            <p:nvPr/>
          </p:nvSpPr>
          <p:spPr>
            <a:xfrm>
              <a:off x="12913575" y="-4167337"/>
              <a:ext cx="312275" cy="246625"/>
            </a:xfrm>
            <a:custGeom>
              <a:avLst/>
              <a:gdLst/>
              <a:ahLst/>
              <a:cxnLst/>
              <a:rect l="l" t="t" r="r" b="b"/>
              <a:pathLst>
                <a:path w="12491" h="9865" extrusionOk="0">
                  <a:moveTo>
                    <a:pt x="7893" y="0"/>
                  </a:moveTo>
                  <a:cubicBezTo>
                    <a:pt x="4499" y="1420"/>
                    <a:pt x="4342" y="5445"/>
                    <a:pt x="4342" y="5445"/>
                  </a:cubicBezTo>
                  <a:cubicBezTo>
                    <a:pt x="3383" y="3381"/>
                    <a:pt x="428" y="3313"/>
                    <a:pt x="42" y="3313"/>
                  </a:cubicBezTo>
                  <a:cubicBezTo>
                    <a:pt x="15" y="3313"/>
                    <a:pt x="0" y="3314"/>
                    <a:pt x="0" y="3314"/>
                  </a:cubicBezTo>
                  <a:cubicBezTo>
                    <a:pt x="2764" y="5366"/>
                    <a:pt x="1106" y="8208"/>
                    <a:pt x="1106" y="8208"/>
                  </a:cubicBezTo>
                  <a:lnTo>
                    <a:pt x="5919" y="9864"/>
                  </a:lnTo>
                  <a:lnTo>
                    <a:pt x="12490" y="8208"/>
                  </a:lnTo>
                  <a:cubicBezTo>
                    <a:pt x="9986" y="5843"/>
                    <a:pt x="11523" y="2447"/>
                    <a:pt x="11523" y="2446"/>
                  </a:cubicBezTo>
                  <a:lnTo>
                    <a:pt x="11523" y="2446"/>
                  </a:lnTo>
                  <a:cubicBezTo>
                    <a:pt x="9470" y="2762"/>
                    <a:pt x="7893" y="5129"/>
                    <a:pt x="7893" y="5129"/>
                  </a:cubicBezTo>
                  <a:cubicBezTo>
                    <a:pt x="6596" y="2861"/>
                    <a:pt x="7893" y="0"/>
                    <a:pt x="7893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1485;p44">
              <a:extLst>
                <a:ext uri="{FF2B5EF4-FFF2-40B4-BE49-F238E27FC236}">
                  <a16:creationId xmlns:a16="http://schemas.microsoft.com/office/drawing/2014/main" id="{90457609-D3E8-4FCB-A6D9-896441B96D0F}"/>
                </a:ext>
              </a:extLst>
            </p:cNvPr>
            <p:cNvSpPr/>
            <p:nvPr/>
          </p:nvSpPr>
          <p:spPr>
            <a:xfrm>
              <a:off x="12110175" y="-3986212"/>
              <a:ext cx="1946575" cy="1578725"/>
            </a:xfrm>
            <a:custGeom>
              <a:avLst/>
              <a:gdLst/>
              <a:ahLst/>
              <a:cxnLst/>
              <a:rect l="l" t="t" r="r" b="b"/>
              <a:pathLst>
                <a:path w="77863" h="63149" extrusionOk="0">
                  <a:moveTo>
                    <a:pt x="38467" y="0"/>
                  </a:moveTo>
                  <a:cubicBezTo>
                    <a:pt x="36247" y="0"/>
                    <a:pt x="26509" y="787"/>
                    <a:pt x="18728" y="13924"/>
                  </a:cubicBezTo>
                  <a:cubicBezTo>
                    <a:pt x="9889" y="28846"/>
                    <a:pt x="0" y="63149"/>
                    <a:pt x="38931" y="63149"/>
                  </a:cubicBezTo>
                  <a:cubicBezTo>
                    <a:pt x="77862" y="63149"/>
                    <a:pt x="67974" y="28846"/>
                    <a:pt x="59134" y="13924"/>
                  </a:cubicBezTo>
                  <a:cubicBezTo>
                    <a:pt x="51353" y="787"/>
                    <a:pt x="41616" y="0"/>
                    <a:pt x="39396" y="0"/>
                  </a:cubicBezTo>
                  <a:cubicBezTo>
                    <a:pt x="39094" y="0"/>
                    <a:pt x="38931" y="15"/>
                    <a:pt x="38931" y="15"/>
                  </a:cubicBezTo>
                  <a:cubicBezTo>
                    <a:pt x="38931" y="15"/>
                    <a:pt x="38768" y="0"/>
                    <a:pt x="38467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1486;p44">
              <a:extLst>
                <a:ext uri="{FF2B5EF4-FFF2-40B4-BE49-F238E27FC236}">
                  <a16:creationId xmlns:a16="http://schemas.microsoft.com/office/drawing/2014/main" id="{05183066-BF1F-4887-8CF4-C4E7FB66B6F8}"/>
                </a:ext>
              </a:extLst>
            </p:cNvPr>
            <p:cNvSpPr/>
            <p:nvPr/>
          </p:nvSpPr>
          <p:spPr>
            <a:xfrm>
              <a:off x="12791100" y="-3867462"/>
              <a:ext cx="205225" cy="205225"/>
            </a:xfrm>
            <a:custGeom>
              <a:avLst/>
              <a:gdLst/>
              <a:ahLst/>
              <a:cxnLst/>
              <a:rect l="l" t="t" r="r" b="b"/>
              <a:pathLst>
                <a:path w="8209" h="8209" extrusionOk="0">
                  <a:moveTo>
                    <a:pt x="4104" y="0"/>
                  </a:moveTo>
                  <a:cubicBezTo>
                    <a:pt x="1837" y="0"/>
                    <a:pt x="0" y="1837"/>
                    <a:pt x="0" y="4104"/>
                  </a:cubicBezTo>
                  <a:cubicBezTo>
                    <a:pt x="0" y="6371"/>
                    <a:pt x="1837" y="8208"/>
                    <a:pt x="4104" y="8208"/>
                  </a:cubicBezTo>
                  <a:cubicBezTo>
                    <a:pt x="6370" y="8208"/>
                    <a:pt x="8208" y="6371"/>
                    <a:pt x="8208" y="4104"/>
                  </a:cubicBezTo>
                  <a:cubicBezTo>
                    <a:pt x="8208" y="1837"/>
                    <a:pt x="6370" y="0"/>
                    <a:pt x="4104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1487;p44">
              <a:extLst>
                <a:ext uri="{FF2B5EF4-FFF2-40B4-BE49-F238E27FC236}">
                  <a16:creationId xmlns:a16="http://schemas.microsoft.com/office/drawing/2014/main" id="{836E5F2F-7001-449F-B0E6-88440A9EC0F6}"/>
                </a:ext>
              </a:extLst>
            </p:cNvPr>
            <p:cNvSpPr/>
            <p:nvPr/>
          </p:nvSpPr>
          <p:spPr>
            <a:xfrm>
              <a:off x="12962925" y="-3574862"/>
              <a:ext cx="102675" cy="98775"/>
            </a:xfrm>
            <a:custGeom>
              <a:avLst/>
              <a:gdLst/>
              <a:ahLst/>
              <a:cxnLst/>
              <a:rect l="l" t="t" r="r" b="b"/>
              <a:pathLst>
                <a:path w="4107" h="3951" extrusionOk="0">
                  <a:moveTo>
                    <a:pt x="2132" y="0"/>
                  </a:moveTo>
                  <a:cubicBezTo>
                    <a:pt x="1332" y="0"/>
                    <a:pt x="612" y="482"/>
                    <a:pt x="306" y="1220"/>
                  </a:cubicBezTo>
                  <a:cubicBezTo>
                    <a:pt x="1" y="1959"/>
                    <a:pt x="170" y="2807"/>
                    <a:pt x="735" y="3372"/>
                  </a:cubicBezTo>
                  <a:cubicBezTo>
                    <a:pt x="1113" y="3750"/>
                    <a:pt x="1618" y="3951"/>
                    <a:pt x="2131" y="3951"/>
                  </a:cubicBezTo>
                  <a:cubicBezTo>
                    <a:pt x="2386" y="3951"/>
                    <a:pt x="2643" y="3901"/>
                    <a:pt x="2887" y="3800"/>
                  </a:cubicBezTo>
                  <a:cubicBezTo>
                    <a:pt x="3626" y="3495"/>
                    <a:pt x="4106" y="2774"/>
                    <a:pt x="4106" y="1975"/>
                  </a:cubicBezTo>
                  <a:cubicBezTo>
                    <a:pt x="4106" y="885"/>
                    <a:pt x="3222" y="0"/>
                    <a:pt x="2132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1488;p44">
              <a:extLst>
                <a:ext uri="{FF2B5EF4-FFF2-40B4-BE49-F238E27FC236}">
                  <a16:creationId xmlns:a16="http://schemas.microsoft.com/office/drawing/2014/main" id="{B75A2F87-03C3-4F8B-A25A-F8591DAA1F0F}"/>
                </a:ext>
              </a:extLst>
            </p:cNvPr>
            <p:cNvSpPr/>
            <p:nvPr/>
          </p:nvSpPr>
          <p:spPr>
            <a:xfrm>
              <a:off x="13478475" y="-3588037"/>
              <a:ext cx="102650" cy="98800"/>
            </a:xfrm>
            <a:custGeom>
              <a:avLst/>
              <a:gdLst/>
              <a:ahLst/>
              <a:cxnLst/>
              <a:rect l="l" t="t" r="r" b="b"/>
              <a:pathLst>
                <a:path w="4106" h="3952" extrusionOk="0">
                  <a:moveTo>
                    <a:pt x="2131" y="0"/>
                  </a:moveTo>
                  <a:cubicBezTo>
                    <a:pt x="1332" y="2"/>
                    <a:pt x="611" y="482"/>
                    <a:pt x="306" y="1221"/>
                  </a:cubicBezTo>
                  <a:cubicBezTo>
                    <a:pt x="0" y="1959"/>
                    <a:pt x="170" y="2809"/>
                    <a:pt x="734" y="3373"/>
                  </a:cubicBezTo>
                  <a:cubicBezTo>
                    <a:pt x="1112" y="3751"/>
                    <a:pt x="1617" y="3951"/>
                    <a:pt x="2130" y="3951"/>
                  </a:cubicBezTo>
                  <a:cubicBezTo>
                    <a:pt x="2385" y="3951"/>
                    <a:pt x="2642" y="3902"/>
                    <a:pt x="2887" y="3800"/>
                  </a:cubicBezTo>
                  <a:cubicBezTo>
                    <a:pt x="3625" y="3495"/>
                    <a:pt x="4106" y="2775"/>
                    <a:pt x="4106" y="1976"/>
                  </a:cubicBezTo>
                  <a:cubicBezTo>
                    <a:pt x="4106" y="885"/>
                    <a:pt x="3221" y="0"/>
                    <a:pt x="2131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1489;p44">
              <a:extLst>
                <a:ext uri="{FF2B5EF4-FFF2-40B4-BE49-F238E27FC236}">
                  <a16:creationId xmlns:a16="http://schemas.microsoft.com/office/drawing/2014/main" id="{78A3E5AE-F85B-445D-B5A4-B8038756B301}"/>
                </a:ext>
              </a:extLst>
            </p:cNvPr>
            <p:cNvSpPr/>
            <p:nvPr/>
          </p:nvSpPr>
          <p:spPr>
            <a:xfrm>
              <a:off x="13003075" y="-3382837"/>
              <a:ext cx="172325" cy="172350"/>
            </a:xfrm>
            <a:custGeom>
              <a:avLst/>
              <a:gdLst/>
              <a:ahLst/>
              <a:cxnLst/>
              <a:rect l="l" t="t" r="r" b="b"/>
              <a:pathLst>
                <a:path w="6893" h="6894" extrusionOk="0">
                  <a:moveTo>
                    <a:pt x="3445" y="0"/>
                  </a:moveTo>
                  <a:cubicBezTo>
                    <a:pt x="1542" y="0"/>
                    <a:pt x="0" y="1543"/>
                    <a:pt x="0" y="3447"/>
                  </a:cubicBezTo>
                  <a:cubicBezTo>
                    <a:pt x="0" y="5351"/>
                    <a:pt x="1543" y="6894"/>
                    <a:pt x="3445" y="6894"/>
                  </a:cubicBezTo>
                  <a:cubicBezTo>
                    <a:pt x="5349" y="6894"/>
                    <a:pt x="6892" y="5351"/>
                    <a:pt x="6892" y="3447"/>
                  </a:cubicBezTo>
                  <a:cubicBezTo>
                    <a:pt x="6892" y="1543"/>
                    <a:pt x="5349" y="0"/>
                    <a:pt x="3445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1490;p44">
              <a:extLst>
                <a:ext uri="{FF2B5EF4-FFF2-40B4-BE49-F238E27FC236}">
                  <a16:creationId xmlns:a16="http://schemas.microsoft.com/office/drawing/2014/main" id="{B456ADDA-0476-405C-A15A-4743122FBCCD}"/>
                </a:ext>
              </a:extLst>
            </p:cNvPr>
            <p:cNvSpPr/>
            <p:nvPr/>
          </p:nvSpPr>
          <p:spPr>
            <a:xfrm>
              <a:off x="12454050" y="-3225887"/>
              <a:ext cx="133600" cy="128550"/>
            </a:xfrm>
            <a:custGeom>
              <a:avLst/>
              <a:gdLst/>
              <a:ahLst/>
              <a:cxnLst/>
              <a:rect l="l" t="t" r="r" b="b"/>
              <a:pathLst>
                <a:path w="5344" h="5142" extrusionOk="0">
                  <a:moveTo>
                    <a:pt x="2773" y="1"/>
                  </a:moveTo>
                  <a:cubicBezTo>
                    <a:pt x="1733" y="1"/>
                    <a:pt x="795" y="627"/>
                    <a:pt x="399" y="1587"/>
                  </a:cubicBezTo>
                  <a:cubicBezTo>
                    <a:pt x="1" y="2548"/>
                    <a:pt x="221" y="3654"/>
                    <a:pt x="956" y="4390"/>
                  </a:cubicBezTo>
                  <a:cubicBezTo>
                    <a:pt x="1448" y="4881"/>
                    <a:pt x="2105" y="5142"/>
                    <a:pt x="2774" y="5142"/>
                  </a:cubicBezTo>
                  <a:cubicBezTo>
                    <a:pt x="3105" y="5142"/>
                    <a:pt x="3439" y="5078"/>
                    <a:pt x="3757" y="4946"/>
                  </a:cubicBezTo>
                  <a:cubicBezTo>
                    <a:pt x="4718" y="4548"/>
                    <a:pt x="5344" y="3611"/>
                    <a:pt x="5344" y="2570"/>
                  </a:cubicBezTo>
                  <a:cubicBezTo>
                    <a:pt x="5344" y="1151"/>
                    <a:pt x="4193" y="1"/>
                    <a:pt x="2773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1491;p44">
              <a:extLst>
                <a:ext uri="{FF2B5EF4-FFF2-40B4-BE49-F238E27FC236}">
                  <a16:creationId xmlns:a16="http://schemas.microsoft.com/office/drawing/2014/main" id="{D3CCA526-A5D4-47BC-9253-F679B809E9AC}"/>
                </a:ext>
              </a:extLst>
            </p:cNvPr>
            <p:cNvSpPr/>
            <p:nvPr/>
          </p:nvSpPr>
          <p:spPr>
            <a:xfrm>
              <a:off x="13197600" y="-3748437"/>
              <a:ext cx="172325" cy="172325"/>
            </a:xfrm>
            <a:custGeom>
              <a:avLst/>
              <a:gdLst/>
              <a:ahLst/>
              <a:cxnLst/>
              <a:rect l="l" t="t" r="r" b="b"/>
              <a:pathLst>
                <a:path w="6893" h="6893" extrusionOk="0">
                  <a:moveTo>
                    <a:pt x="3447" y="0"/>
                  </a:moveTo>
                  <a:cubicBezTo>
                    <a:pt x="1543" y="0"/>
                    <a:pt x="0" y="1543"/>
                    <a:pt x="0" y="3447"/>
                  </a:cubicBezTo>
                  <a:cubicBezTo>
                    <a:pt x="0" y="5349"/>
                    <a:pt x="1543" y="6892"/>
                    <a:pt x="3447" y="6892"/>
                  </a:cubicBezTo>
                  <a:cubicBezTo>
                    <a:pt x="5349" y="6892"/>
                    <a:pt x="6892" y="5349"/>
                    <a:pt x="6892" y="3447"/>
                  </a:cubicBezTo>
                  <a:cubicBezTo>
                    <a:pt x="6892" y="1543"/>
                    <a:pt x="5351" y="0"/>
                    <a:pt x="3447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1492;p44">
              <a:extLst>
                <a:ext uri="{FF2B5EF4-FFF2-40B4-BE49-F238E27FC236}">
                  <a16:creationId xmlns:a16="http://schemas.microsoft.com/office/drawing/2014/main" id="{8C72087F-0151-4286-B467-F1BB0506D6F8}"/>
                </a:ext>
              </a:extLst>
            </p:cNvPr>
            <p:cNvSpPr/>
            <p:nvPr/>
          </p:nvSpPr>
          <p:spPr>
            <a:xfrm>
              <a:off x="12606225" y="-2728412"/>
              <a:ext cx="133650" cy="128550"/>
            </a:xfrm>
            <a:custGeom>
              <a:avLst/>
              <a:gdLst/>
              <a:ahLst/>
              <a:cxnLst/>
              <a:rect l="l" t="t" r="r" b="b"/>
              <a:pathLst>
                <a:path w="5346" h="5142" extrusionOk="0">
                  <a:moveTo>
                    <a:pt x="2775" y="1"/>
                  </a:moveTo>
                  <a:cubicBezTo>
                    <a:pt x="1734" y="1"/>
                    <a:pt x="797" y="626"/>
                    <a:pt x="399" y="1587"/>
                  </a:cubicBezTo>
                  <a:cubicBezTo>
                    <a:pt x="1" y="2549"/>
                    <a:pt x="221" y="3655"/>
                    <a:pt x="958" y="4388"/>
                  </a:cubicBezTo>
                  <a:cubicBezTo>
                    <a:pt x="1450" y="4880"/>
                    <a:pt x="2107" y="5142"/>
                    <a:pt x="2776" y="5142"/>
                  </a:cubicBezTo>
                  <a:cubicBezTo>
                    <a:pt x="3107" y="5142"/>
                    <a:pt x="3441" y="5078"/>
                    <a:pt x="3759" y="4946"/>
                  </a:cubicBezTo>
                  <a:cubicBezTo>
                    <a:pt x="4720" y="4548"/>
                    <a:pt x="5345" y="3610"/>
                    <a:pt x="5345" y="2570"/>
                  </a:cubicBezTo>
                  <a:cubicBezTo>
                    <a:pt x="5344" y="1150"/>
                    <a:pt x="4193" y="1"/>
                    <a:pt x="2775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1493;p44">
              <a:extLst>
                <a:ext uri="{FF2B5EF4-FFF2-40B4-BE49-F238E27FC236}">
                  <a16:creationId xmlns:a16="http://schemas.microsoft.com/office/drawing/2014/main" id="{6092DFE0-4BBE-40A4-9A3A-24FC2C85E29F}"/>
                </a:ext>
              </a:extLst>
            </p:cNvPr>
            <p:cNvSpPr/>
            <p:nvPr/>
          </p:nvSpPr>
          <p:spPr>
            <a:xfrm>
              <a:off x="12996250" y="-2728412"/>
              <a:ext cx="133625" cy="128550"/>
            </a:xfrm>
            <a:custGeom>
              <a:avLst/>
              <a:gdLst/>
              <a:ahLst/>
              <a:cxnLst/>
              <a:rect l="l" t="t" r="r" b="b"/>
              <a:pathLst>
                <a:path w="5345" h="5142" extrusionOk="0">
                  <a:moveTo>
                    <a:pt x="2770" y="1"/>
                  </a:moveTo>
                  <a:cubicBezTo>
                    <a:pt x="1732" y="1"/>
                    <a:pt x="795" y="627"/>
                    <a:pt x="398" y="1587"/>
                  </a:cubicBezTo>
                  <a:cubicBezTo>
                    <a:pt x="1" y="2549"/>
                    <a:pt x="221" y="3653"/>
                    <a:pt x="956" y="4388"/>
                  </a:cubicBezTo>
                  <a:cubicBezTo>
                    <a:pt x="1448" y="4880"/>
                    <a:pt x="2106" y="5142"/>
                    <a:pt x="2775" y="5142"/>
                  </a:cubicBezTo>
                  <a:cubicBezTo>
                    <a:pt x="3106" y="5142"/>
                    <a:pt x="3440" y="5078"/>
                    <a:pt x="3758" y="4946"/>
                  </a:cubicBezTo>
                  <a:cubicBezTo>
                    <a:pt x="4719" y="4548"/>
                    <a:pt x="5344" y="3610"/>
                    <a:pt x="5344" y="2570"/>
                  </a:cubicBezTo>
                  <a:cubicBezTo>
                    <a:pt x="5344" y="1150"/>
                    <a:pt x="4193" y="1"/>
                    <a:pt x="2773" y="1"/>
                  </a:cubicBezTo>
                  <a:cubicBezTo>
                    <a:pt x="2772" y="1"/>
                    <a:pt x="2771" y="1"/>
                    <a:pt x="2770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1494;p44">
              <a:extLst>
                <a:ext uri="{FF2B5EF4-FFF2-40B4-BE49-F238E27FC236}">
                  <a16:creationId xmlns:a16="http://schemas.microsoft.com/office/drawing/2014/main" id="{61489BE2-2DC2-4756-8AEA-04E55DDAAEA6}"/>
                </a:ext>
              </a:extLst>
            </p:cNvPr>
            <p:cNvSpPr/>
            <p:nvPr/>
          </p:nvSpPr>
          <p:spPr>
            <a:xfrm>
              <a:off x="13276100" y="-2757712"/>
              <a:ext cx="231875" cy="231850"/>
            </a:xfrm>
            <a:custGeom>
              <a:avLst/>
              <a:gdLst/>
              <a:ahLst/>
              <a:cxnLst/>
              <a:rect l="l" t="t" r="r" b="b"/>
              <a:pathLst>
                <a:path w="9275" h="9274" extrusionOk="0">
                  <a:moveTo>
                    <a:pt x="4638" y="0"/>
                  </a:moveTo>
                  <a:cubicBezTo>
                    <a:pt x="2077" y="0"/>
                    <a:pt x="0" y="2075"/>
                    <a:pt x="0" y="4637"/>
                  </a:cubicBezTo>
                  <a:cubicBezTo>
                    <a:pt x="0" y="7198"/>
                    <a:pt x="2077" y="9274"/>
                    <a:pt x="4638" y="9274"/>
                  </a:cubicBezTo>
                  <a:cubicBezTo>
                    <a:pt x="7199" y="9274"/>
                    <a:pt x="9275" y="7198"/>
                    <a:pt x="9275" y="4637"/>
                  </a:cubicBezTo>
                  <a:cubicBezTo>
                    <a:pt x="9275" y="2076"/>
                    <a:pt x="7198" y="0"/>
                    <a:pt x="4638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1495;p44">
              <a:extLst>
                <a:ext uri="{FF2B5EF4-FFF2-40B4-BE49-F238E27FC236}">
                  <a16:creationId xmlns:a16="http://schemas.microsoft.com/office/drawing/2014/main" id="{D22D38FE-B435-4CB4-A97A-F4CEACD01B96}"/>
                </a:ext>
              </a:extLst>
            </p:cNvPr>
            <p:cNvSpPr/>
            <p:nvPr/>
          </p:nvSpPr>
          <p:spPr>
            <a:xfrm>
              <a:off x="13576025" y="-3109687"/>
              <a:ext cx="133650" cy="128575"/>
            </a:xfrm>
            <a:custGeom>
              <a:avLst/>
              <a:gdLst/>
              <a:ahLst/>
              <a:cxnLst/>
              <a:rect l="l" t="t" r="r" b="b"/>
              <a:pathLst>
                <a:path w="5346" h="5143" extrusionOk="0">
                  <a:moveTo>
                    <a:pt x="2775" y="1"/>
                  </a:moveTo>
                  <a:cubicBezTo>
                    <a:pt x="1735" y="1"/>
                    <a:pt x="797" y="628"/>
                    <a:pt x="399" y="1588"/>
                  </a:cubicBezTo>
                  <a:cubicBezTo>
                    <a:pt x="1" y="2549"/>
                    <a:pt x="222" y="3655"/>
                    <a:pt x="958" y="4390"/>
                  </a:cubicBezTo>
                  <a:cubicBezTo>
                    <a:pt x="1449" y="4882"/>
                    <a:pt x="2106" y="5142"/>
                    <a:pt x="2775" y="5142"/>
                  </a:cubicBezTo>
                  <a:cubicBezTo>
                    <a:pt x="3106" y="5142"/>
                    <a:pt x="3441" y="5078"/>
                    <a:pt x="3759" y="4946"/>
                  </a:cubicBezTo>
                  <a:cubicBezTo>
                    <a:pt x="4720" y="4548"/>
                    <a:pt x="5346" y="3610"/>
                    <a:pt x="5346" y="2570"/>
                  </a:cubicBezTo>
                  <a:cubicBezTo>
                    <a:pt x="5344" y="1152"/>
                    <a:pt x="4193" y="1"/>
                    <a:pt x="2775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1496;p44">
              <a:extLst>
                <a:ext uri="{FF2B5EF4-FFF2-40B4-BE49-F238E27FC236}">
                  <a16:creationId xmlns:a16="http://schemas.microsoft.com/office/drawing/2014/main" id="{BB204956-DD01-44F3-A3F8-8DD4EC788F63}"/>
                </a:ext>
              </a:extLst>
            </p:cNvPr>
            <p:cNvSpPr/>
            <p:nvPr/>
          </p:nvSpPr>
          <p:spPr>
            <a:xfrm>
              <a:off x="13272550" y="-3389362"/>
              <a:ext cx="243875" cy="140450"/>
            </a:xfrm>
            <a:custGeom>
              <a:avLst/>
              <a:gdLst/>
              <a:ahLst/>
              <a:cxnLst/>
              <a:rect l="l" t="t" r="r" b="b"/>
              <a:pathLst>
                <a:path w="9755" h="5618" extrusionOk="0">
                  <a:moveTo>
                    <a:pt x="4644" y="0"/>
                  </a:moveTo>
                  <a:cubicBezTo>
                    <a:pt x="2027" y="0"/>
                    <a:pt x="158" y="2405"/>
                    <a:pt x="28" y="4856"/>
                  </a:cubicBezTo>
                  <a:cubicBezTo>
                    <a:pt x="0" y="5364"/>
                    <a:pt x="380" y="5617"/>
                    <a:pt x="774" y="5617"/>
                  </a:cubicBezTo>
                  <a:cubicBezTo>
                    <a:pt x="1169" y="5617"/>
                    <a:pt x="1579" y="5363"/>
                    <a:pt x="1606" y="4856"/>
                  </a:cubicBezTo>
                  <a:cubicBezTo>
                    <a:pt x="1719" y="2748"/>
                    <a:pt x="3298" y="1693"/>
                    <a:pt x="4877" y="1693"/>
                  </a:cubicBezTo>
                  <a:cubicBezTo>
                    <a:pt x="6456" y="1693"/>
                    <a:pt x="8035" y="2748"/>
                    <a:pt x="8149" y="4856"/>
                  </a:cubicBezTo>
                  <a:cubicBezTo>
                    <a:pt x="8176" y="5363"/>
                    <a:pt x="8585" y="5617"/>
                    <a:pt x="8980" y="5617"/>
                  </a:cubicBezTo>
                  <a:cubicBezTo>
                    <a:pt x="9374" y="5617"/>
                    <a:pt x="9754" y="5364"/>
                    <a:pt x="9727" y="4856"/>
                  </a:cubicBezTo>
                  <a:cubicBezTo>
                    <a:pt x="9579" y="2113"/>
                    <a:pt x="7622" y="154"/>
                    <a:pt x="4877" y="6"/>
                  </a:cubicBezTo>
                  <a:cubicBezTo>
                    <a:pt x="4799" y="2"/>
                    <a:pt x="4721" y="0"/>
                    <a:pt x="4644" y="0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1497;p44">
              <a:extLst>
                <a:ext uri="{FF2B5EF4-FFF2-40B4-BE49-F238E27FC236}">
                  <a16:creationId xmlns:a16="http://schemas.microsoft.com/office/drawing/2014/main" id="{ED23F18B-A1A8-4901-866E-5328C288AF00}"/>
                </a:ext>
              </a:extLst>
            </p:cNvPr>
            <p:cNvSpPr/>
            <p:nvPr/>
          </p:nvSpPr>
          <p:spPr>
            <a:xfrm>
              <a:off x="12650500" y="-3389362"/>
              <a:ext cx="243850" cy="140450"/>
            </a:xfrm>
            <a:custGeom>
              <a:avLst/>
              <a:gdLst/>
              <a:ahLst/>
              <a:cxnLst/>
              <a:rect l="l" t="t" r="r" b="b"/>
              <a:pathLst>
                <a:path w="9754" h="5618" extrusionOk="0">
                  <a:moveTo>
                    <a:pt x="5110" y="0"/>
                  </a:moveTo>
                  <a:cubicBezTo>
                    <a:pt x="5033" y="0"/>
                    <a:pt x="4956" y="2"/>
                    <a:pt x="4877" y="6"/>
                  </a:cubicBezTo>
                  <a:cubicBezTo>
                    <a:pt x="2133" y="154"/>
                    <a:pt x="175" y="2113"/>
                    <a:pt x="28" y="4856"/>
                  </a:cubicBezTo>
                  <a:cubicBezTo>
                    <a:pt x="0" y="5364"/>
                    <a:pt x="380" y="5617"/>
                    <a:pt x="774" y="5617"/>
                  </a:cubicBezTo>
                  <a:cubicBezTo>
                    <a:pt x="1170" y="5617"/>
                    <a:pt x="1579" y="5363"/>
                    <a:pt x="1606" y="4856"/>
                  </a:cubicBezTo>
                  <a:cubicBezTo>
                    <a:pt x="1719" y="2748"/>
                    <a:pt x="3298" y="1693"/>
                    <a:pt x="4877" y="1693"/>
                  </a:cubicBezTo>
                  <a:cubicBezTo>
                    <a:pt x="6456" y="1693"/>
                    <a:pt x="8035" y="2748"/>
                    <a:pt x="8149" y="4856"/>
                  </a:cubicBezTo>
                  <a:cubicBezTo>
                    <a:pt x="8176" y="5363"/>
                    <a:pt x="8585" y="5617"/>
                    <a:pt x="8980" y="5617"/>
                  </a:cubicBezTo>
                  <a:cubicBezTo>
                    <a:pt x="9374" y="5617"/>
                    <a:pt x="9754" y="5364"/>
                    <a:pt x="9727" y="4856"/>
                  </a:cubicBezTo>
                  <a:cubicBezTo>
                    <a:pt x="9595" y="2405"/>
                    <a:pt x="7726" y="0"/>
                    <a:pt x="5110" y="0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1498;p44">
              <a:extLst>
                <a:ext uri="{FF2B5EF4-FFF2-40B4-BE49-F238E27FC236}">
                  <a16:creationId xmlns:a16="http://schemas.microsoft.com/office/drawing/2014/main" id="{1644873A-C37A-4BD2-A80F-9ABC002F1413}"/>
                </a:ext>
              </a:extLst>
            </p:cNvPr>
            <p:cNvSpPr/>
            <p:nvPr/>
          </p:nvSpPr>
          <p:spPr>
            <a:xfrm>
              <a:off x="12676850" y="-3123762"/>
              <a:ext cx="813225" cy="290125"/>
            </a:xfrm>
            <a:custGeom>
              <a:avLst/>
              <a:gdLst/>
              <a:ahLst/>
              <a:cxnLst/>
              <a:rect l="l" t="t" r="r" b="b"/>
              <a:pathLst>
                <a:path w="32529" h="11605" extrusionOk="0">
                  <a:moveTo>
                    <a:pt x="5161" y="1"/>
                  </a:moveTo>
                  <a:cubicBezTo>
                    <a:pt x="2670" y="1"/>
                    <a:pt x="532" y="1210"/>
                    <a:pt x="316" y="4344"/>
                  </a:cubicBezTo>
                  <a:cubicBezTo>
                    <a:pt x="0" y="8921"/>
                    <a:pt x="8854" y="11605"/>
                    <a:pt x="16264" y="11605"/>
                  </a:cubicBezTo>
                  <a:cubicBezTo>
                    <a:pt x="23675" y="11605"/>
                    <a:pt x="32528" y="8921"/>
                    <a:pt x="32213" y="4344"/>
                  </a:cubicBezTo>
                  <a:cubicBezTo>
                    <a:pt x="31997" y="1210"/>
                    <a:pt x="29858" y="1"/>
                    <a:pt x="27367" y="1"/>
                  </a:cubicBezTo>
                  <a:cubicBezTo>
                    <a:pt x="26220" y="1"/>
                    <a:pt x="24997" y="258"/>
                    <a:pt x="23854" y="701"/>
                  </a:cubicBezTo>
                  <a:cubicBezTo>
                    <a:pt x="21068" y="1784"/>
                    <a:pt x="18079" y="1908"/>
                    <a:pt x="16846" y="1908"/>
                  </a:cubicBezTo>
                  <a:cubicBezTo>
                    <a:pt x="16476" y="1908"/>
                    <a:pt x="16264" y="1897"/>
                    <a:pt x="16264" y="1897"/>
                  </a:cubicBezTo>
                  <a:cubicBezTo>
                    <a:pt x="16264" y="1897"/>
                    <a:pt x="16053" y="1908"/>
                    <a:pt x="15682" y="1908"/>
                  </a:cubicBezTo>
                  <a:cubicBezTo>
                    <a:pt x="14450" y="1908"/>
                    <a:pt x="11461" y="1784"/>
                    <a:pt x="8674" y="701"/>
                  </a:cubicBezTo>
                  <a:cubicBezTo>
                    <a:pt x="7531" y="258"/>
                    <a:pt x="6308" y="1"/>
                    <a:pt x="5161" y="1"/>
                  </a:cubicBezTo>
                  <a:close/>
                </a:path>
              </a:pathLst>
            </a:custGeom>
            <a:solidFill>
              <a:srgbClr val="4D04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1751;p44">
            <a:extLst>
              <a:ext uri="{FF2B5EF4-FFF2-40B4-BE49-F238E27FC236}">
                <a16:creationId xmlns:a16="http://schemas.microsoft.com/office/drawing/2014/main" id="{FB985CBB-82A6-445B-B701-E9D40405CEBE}"/>
              </a:ext>
            </a:extLst>
          </p:cNvPr>
          <p:cNvGrpSpPr/>
          <p:nvPr/>
        </p:nvGrpSpPr>
        <p:grpSpPr>
          <a:xfrm>
            <a:off x="9004727" y="3861807"/>
            <a:ext cx="2623951" cy="2857160"/>
            <a:chOff x="7232927" y="2009097"/>
            <a:chExt cx="1180140" cy="2260529"/>
          </a:xfrm>
        </p:grpSpPr>
        <p:sp>
          <p:nvSpPr>
            <p:cNvPr id="476" name="Google Shape;1752;p44">
              <a:extLst>
                <a:ext uri="{FF2B5EF4-FFF2-40B4-BE49-F238E27FC236}">
                  <a16:creationId xmlns:a16="http://schemas.microsoft.com/office/drawing/2014/main" id="{A08617AD-1E83-4A8D-BE06-227F5A10F7C0}"/>
                </a:ext>
              </a:extLst>
            </p:cNvPr>
            <p:cNvSpPr/>
            <p:nvPr/>
          </p:nvSpPr>
          <p:spPr>
            <a:xfrm>
              <a:off x="7279976" y="2035195"/>
              <a:ext cx="402264" cy="322436"/>
            </a:xfrm>
            <a:custGeom>
              <a:avLst/>
              <a:gdLst/>
              <a:ahLst/>
              <a:cxnLst/>
              <a:rect l="l" t="t" r="r" b="b"/>
              <a:pathLst>
                <a:path w="23059" h="18483" extrusionOk="0">
                  <a:moveTo>
                    <a:pt x="6444" y="0"/>
                  </a:moveTo>
                  <a:cubicBezTo>
                    <a:pt x="0" y="0"/>
                    <a:pt x="4346" y="18483"/>
                    <a:pt x="14018" y="18483"/>
                  </a:cubicBezTo>
                  <a:cubicBezTo>
                    <a:pt x="14989" y="18483"/>
                    <a:pt x="16014" y="18297"/>
                    <a:pt x="17087" y="17887"/>
                  </a:cubicBezTo>
                  <a:lnTo>
                    <a:pt x="23059" y="8183"/>
                  </a:lnTo>
                  <a:lnTo>
                    <a:pt x="23059" y="8183"/>
                  </a:lnTo>
                  <a:cubicBezTo>
                    <a:pt x="22031" y="8674"/>
                    <a:pt x="21003" y="8890"/>
                    <a:pt x="19989" y="8890"/>
                  </a:cubicBezTo>
                  <a:cubicBezTo>
                    <a:pt x="17778" y="8890"/>
                    <a:pt x="15636" y="7860"/>
                    <a:pt x="13709" y="6399"/>
                  </a:cubicBezTo>
                  <a:cubicBezTo>
                    <a:pt x="11773" y="4931"/>
                    <a:pt x="9469" y="419"/>
                    <a:pt x="7017" y="46"/>
                  </a:cubicBezTo>
                  <a:cubicBezTo>
                    <a:pt x="6817" y="15"/>
                    <a:pt x="6626" y="0"/>
                    <a:pt x="6444" y="0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1753;p44">
              <a:extLst>
                <a:ext uri="{FF2B5EF4-FFF2-40B4-BE49-F238E27FC236}">
                  <a16:creationId xmlns:a16="http://schemas.microsoft.com/office/drawing/2014/main" id="{F37664D0-28EA-4608-93AD-1E7ED7E8A6DE}"/>
                </a:ext>
              </a:extLst>
            </p:cNvPr>
            <p:cNvSpPr/>
            <p:nvPr/>
          </p:nvSpPr>
          <p:spPr>
            <a:xfrm>
              <a:off x="7964294" y="2035195"/>
              <a:ext cx="402264" cy="322436"/>
            </a:xfrm>
            <a:custGeom>
              <a:avLst/>
              <a:gdLst/>
              <a:ahLst/>
              <a:cxnLst/>
              <a:rect l="l" t="t" r="r" b="b"/>
              <a:pathLst>
                <a:path w="23059" h="18483" extrusionOk="0">
                  <a:moveTo>
                    <a:pt x="16615" y="0"/>
                  </a:moveTo>
                  <a:cubicBezTo>
                    <a:pt x="16433" y="0"/>
                    <a:pt x="16242" y="15"/>
                    <a:pt x="16042" y="46"/>
                  </a:cubicBezTo>
                  <a:cubicBezTo>
                    <a:pt x="13590" y="419"/>
                    <a:pt x="11286" y="4931"/>
                    <a:pt x="9352" y="6399"/>
                  </a:cubicBezTo>
                  <a:cubicBezTo>
                    <a:pt x="7424" y="7860"/>
                    <a:pt x="5281" y="8890"/>
                    <a:pt x="3070" y="8890"/>
                  </a:cubicBezTo>
                  <a:cubicBezTo>
                    <a:pt x="2056" y="8890"/>
                    <a:pt x="1028" y="8674"/>
                    <a:pt x="0" y="8183"/>
                  </a:cubicBezTo>
                  <a:lnTo>
                    <a:pt x="0" y="8183"/>
                  </a:lnTo>
                  <a:lnTo>
                    <a:pt x="5972" y="17887"/>
                  </a:lnTo>
                  <a:cubicBezTo>
                    <a:pt x="7045" y="18297"/>
                    <a:pt x="8070" y="18483"/>
                    <a:pt x="9041" y="18483"/>
                  </a:cubicBezTo>
                  <a:cubicBezTo>
                    <a:pt x="18714" y="18483"/>
                    <a:pt x="23059" y="0"/>
                    <a:pt x="16615" y="0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1754;p44">
              <a:extLst>
                <a:ext uri="{FF2B5EF4-FFF2-40B4-BE49-F238E27FC236}">
                  <a16:creationId xmlns:a16="http://schemas.microsoft.com/office/drawing/2014/main" id="{782DFCC0-A361-4AF8-8E85-5F393375AF4B}"/>
                </a:ext>
              </a:extLst>
            </p:cNvPr>
            <p:cNvSpPr/>
            <p:nvPr/>
          </p:nvSpPr>
          <p:spPr>
            <a:xfrm>
              <a:off x="7232927" y="3102169"/>
              <a:ext cx="481901" cy="580133"/>
            </a:xfrm>
            <a:custGeom>
              <a:avLst/>
              <a:gdLst/>
              <a:ahLst/>
              <a:cxnLst/>
              <a:rect l="l" t="t" r="r" b="b"/>
              <a:pathLst>
                <a:path w="27624" h="33255" extrusionOk="0">
                  <a:moveTo>
                    <a:pt x="26925" y="1"/>
                  </a:moveTo>
                  <a:cubicBezTo>
                    <a:pt x="19657" y="1"/>
                    <a:pt x="11275" y="7594"/>
                    <a:pt x="7757" y="13109"/>
                  </a:cubicBezTo>
                  <a:cubicBezTo>
                    <a:pt x="3863" y="19215"/>
                    <a:pt x="1" y="29141"/>
                    <a:pt x="3051" y="32807"/>
                  </a:cubicBezTo>
                  <a:cubicBezTo>
                    <a:pt x="3708" y="33118"/>
                    <a:pt x="4265" y="33254"/>
                    <a:pt x="4733" y="33254"/>
                  </a:cubicBezTo>
                  <a:cubicBezTo>
                    <a:pt x="6614" y="33254"/>
                    <a:pt x="7057" y="31051"/>
                    <a:pt x="6720" y="29085"/>
                  </a:cubicBezTo>
                  <a:lnTo>
                    <a:pt x="6720" y="29085"/>
                  </a:lnTo>
                  <a:cubicBezTo>
                    <a:pt x="7463" y="30950"/>
                    <a:pt x="8970" y="32422"/>
                    <a:pt x="10121" y="32422"/>
                  </a:cubicBezTo>
                  <a:cubicBezTo>
                    <a:pt x="11126" y="32422"/>
                    <a:pt x="11859" y="31300"/>
                    <a:pt x="11574" y="28339"/>
                  </a:cubicBezTo>
                  <a:lnTo>
                    <a:pt x="11574" y="28339"/>
                  </a:lnTo>
                  <a:cubicBezTo>
                    <a:pt x="11977" y="29252"/>
                    <a:pt x="12541" y="29639"/>
                    <a:pt x="13094" y="29639"/>
                  </a:cubicBezTo>
                  <a:cubicBezTo>
                    <a:pt x="14393" y="29639"/>
                    <a:pt x="15630" y="27502"/>
                    <a:pt x="14567" y="25043"/>
                  </a:cubicBezTo>
                  <a:cubicBezTo>
                    <a:pt x="13125" y="21710"/>
                    <a:pt x="11516" y="21178"/>
                    <a:pt x="13064" y="16841"/>
                  </a:cubicBezTo>
                  <a:cubicBezTo>
                    <a:pt x="14951" y="11559"/>
                    <a:pt x="21965" y="5426"/>
                    <a:pt x="27623" y="5250"/>
                  </a:cubicBezTo>
                  <a:lnTo>
                    <a:pt x="27623" y="25"/>
                  </a:lnTo>
                  <a:cubicBezTo>
                    <a:pt x="27392" y="9"/>
                    <a:pt x="27159" y="1"/>
                    <a:pt x="26925" y="1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1755;p44">
              <a:extLst>
                <a:ext uri="{FF2B5EF4-FFF2-40B4-BE49-F238E27FC236}">
                  <a16:creationId xmlns:a16="http://schemas.microsoft.com/office/drawing/2014/main" id="{423B726F-043D-4D4F-9FD7-250542DCECAE}"/>
                </a:ext>
              </a:extLst>
            </p:cNvPr>
            <p:cNvSpPr/>
            <p:nvPr/>
          </p:nvSpPr>
          <p:spPr>
            <a:xfrm>
              <a:off x="7931183" y="3102169"/>
              <a:ext cx="481883" cy="580133"/>
            </a:xfrm>
            <a:custGeom>
              <a:avLst/>
              <a:gdLst/>
              <a:ahLst/>
              <a:cxnLst/>
              <a:rect l="l" t="t" r="r" b="b"/>
              <a:pathLst>
                <a:path w="27623" h="33255" extrusionOk="0">
                  <a:moveTo>
                    <a:pt x="698" y="1"/>
                  </a:moveTo>
                  <a:cubicBezTo>
                    <a:pt x="464" y="1"/>
                    <a:pt x="232" y="9"/>
                    <a:pt x="0" y="25"/>
                  </a:cubicBezTo>
                  <a:lnTo>
                    <a:pt x="0" y="5250"/>
                  </a:lnTo>
                  <a:cubicBezTo>
                    <a:pt x="5657" y="5426"/>
                    <a:pt x="12671" y="11559"/>
                    <a:pt x="14558" y="16841"/>
                  </a:cubicBezTo>
                  <a:cubicBezTo>
                    <a:pt x="16106" y="21178"/>
                    <a:pt x="14497" y="21710"/>
                    <a:pt x="13055" y="25043"/>
                  </a:cubicBezTo>
                  <a:cubicBezTo>
                    <a:pt x="11992" y="27502"/>
                    <a:pt x="13229" y="29639"/>
                    <a:pt x="14528" y="29639"/>
                  </a:cubicBezTo>
                  <a:cubicBezTo>
                    <a:pt x="15081" y="29639"/>
                    <a:pt x="15645" y="29252"/>
                    <a:pt x="16049" y="28339"/>
                  </a:cubicBezTo>
                  <a:lnTo>
                    <a:pt x="16049" y="28339"/>
                  </a:lnTo>
                  <a:cubicBezTo>
                    <a:pt x="15763" y="31300"/>
                    <a:pt x="16496" y="32422"/>
                    <a:pt x="17501" y="32422"/>
                  </a:cubicBezTo>
                  <a:cubicBezTo>
                    <a:pt x="18652" y="32422"/>
                    <a:pt x="20160" y="30950"/>
                    <a:pt x="20902" y="29085"/>
                  </a:cubicBezTo>
                  <a:lnTo>
                    <a:pt x="20902" y="29085"/>
                  </a:lnTo>
                  <a:cubicBezTo>
                    <a:pt x="20565" y="31051"/>
                    <a:pt x="21008" y="33254"/>
                    <a:pt x="22889" y="33254"/>
                  </a:cubicBezTo>
                  <a:cubicBezTo>
                    <a:pt x="23357" y="33254"/>
                    <a:pt x="23915" y="33118"/>
                    <a:pt x="24571" y="32807"/>
                  </a:cubicBezTo>
                  <a:cubicBezTo>
                    <a:pt x="27623" y="29141"/>
                    <a:pt x="23759" y="19215"/>
                    <a:pt x="19865" y="13109"/>
                  </a:cubicBezTo>
                  <a:cubicBezTo>
                    <a:pt x="16348" y="7594"/>
                    <a:pt x="7965" y="1"/>
                    <a:pt x="698" y="1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1756;p44">
              <a:extLst>
                <a:ext uri="{FF2B5EF4-FFF2-40B4-BE49-F238E27FC236}">
                  <a16:creationId xmlns:a16="http://schemas.microsoft.com/office/drawing/2014/main" id="{9506D5B2-7731-4641-9B3A-832454BC6E09}"/>
                </a:ext>
              </a:extLst>
            </p:cNvPr>
            <p:cNvSpPr/>
            <p:nvPr/>
          </p:nvSpPr>
          <p:spPr>
            <a:xfrm>
              <a:off x="7396404" y="3818899"/>
              <a:ext cx="394170" cy="450726"/>
            </a:xfrm>
            <a:custGeom>
              <a:avLst/>
              <a:gdLst/>
              <a:ahLst/>
              <a:cxnLst/>
              <a:rect l="l" t="t" r="r" b="b"/>
              <a:pathLst>
                <a:path w="22595" h="25837" extrusionOk="0">
                  <a:moveTo>
                    <a:pt x="4585" y="0"/>
                  </a:moveTo>
                  <a:cubicBezTo>
                    <a:pt x="4858" y="6064"/>
                    <a:pt x="8296" y="12663"/>
                    <a:pt x="11829" y="17564"/>
                  </a:cubicBezTo>
                  <a:cubicBezTo>
                    <a:pt x="11198" y="17390"/>
                    <a:pt x="10456" y="17303"/>
                    <a:pt x="9662" y="17303"/>
                  </a:cubicBezTo>
                  <a:cubicBezTo>
                    <a:pt x="6722" y="17303"/>
                    <a:pt x="3088" y="18496"/>
                    <a:pt x="1888" y="20884"/>
                  </a:cubicBezTo>
                  <a:cubicBezTo>
                    <a:pt x="1" y="24647"/>
                    <a:pt x="4907" y="25837"/>
                    <a:pt x="8509" y="25837"/>
                  </a:cubicBezTo>
                  <a:cubicBezTo>
                    <a:pt x="8995" y="25837"/>
                    <a:pt x="9457" y="25815"/>
                    <a:pt x="9875" y="25775"/>
                  </a:cubicBezTo>
                  <a:cubicBezTo>
                    <a:pt x="12277" y="25546"/>
                    <a:pt x="20009" y="25248"/>
                    <a:pt x="21286" y="23173"/>
                  </a:cubicBezTo>
                  <a:cubicBezTo>
                    <a:pt x="22594" y="21048"/>
                    <a:pt x="20297" y="11107"/>
                    <a:pt x="19183" y="9133"/>
                  </a:cubicBezTo>
                  <a:lnTo>
                    <a:pt x="4585" y="0"/>
                  </a:ln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1757;p44">
              <a:extLst>
                <a:ext uri="{FF2B5EF4-FFF2-40B4-BE49-F238E27FC236}">
                  <a16:creationId xmlns:a16="http://schemas.microsoft.com/office/drawing/2014/main" id="{8480DB8B-C927-40AE-921D-BB98C0A5A254}"/>
                </a:ext>
              </a:extLst>
            </p:cNvPr>
            <p:cNvSpPr/>
            <p:nvPr/>
          </p:nvSpPr>
          <p:spPr>
            <a:xfrm>
              <a:off x="7855367" y="3812375"/>
              <a:ext cx="394170" cy="450744"/>
            </a:xfrm>
            <a:custGeom>
              <a:avLst/>
              <a:gdLst/>
              <a:ahLst/>
              <a:cxnLst/>
              <a:rect l="l" t="t" r="r" b="b"/>
              <a:pathLst>
                <a:path w="22595" h="25838" extrusionOk="0">
                  <a:moveTo>
                    <a:pt x="18010" y="1"/>
                  </a:moveTo>
                  <a:lnTo>
                    <a:pt x="3411" y="9134"/>
                  </a:lnTo>
                  <a:cubicBezTo>
                    <a:pt x="2297" y="11107"/>
                    <a:pt x="0" y="21048"/>
                    <a:pt x="1309" y="23174"/>
                  </a:cubicBezTo>
                  <a:cubicBezTo>
                    <a:pt x="2585" y="25249"/>
                    <a:pt x="10316" y="25546"/>
                    <a:pt x="12719" y="25776"/>
                  </a:cubicBezTo>
                  <a:cubicBezTo>
                    <a:pt x="13137" y="25815"/>
                    <a:pt x="13599" y="25837"/>
                    <a:pt x="14085" y="25837"/>
                  </a:cubicBezTo>
                  <a:cubicBezTo>
                    <a:pt x="17686" y="25837"/>
                    <a:pt x="22595" y="24647"/>
                    <a:pt x="20704" y="20884"/>
                  </a:cubicBezTo>
                  <a:cubicBezTo>
                    <a:pt x="19506" y="18497"/>
                    <a:pt x="15872" y="17304"/>
                    <a:pt x="12931" y="17304"/>
                  </a:cubicBezTo>
                  <a:cubicBezTo>
                    <a:pt x="12138" y="17304"/>
                    <a:pt x="11395" y="17391"/>
                    <a:pt x="10764" y="17564"/>
                  </a:cubicBezTo>
                  <a:cubicBezTo>
                    <a:pt x="14298" y="12664"/>
                    <a:pt x="17736" y="6064"/>
                    <a:pt x="18010" y="1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1758;p44">
              <a:extLst>
                <a:ext uri="{FF2B5EF4-FFF2-40B4-BE49-F238E27FC236}">
                  <a16:creationId xmlns:a16="http://schemas.microsoft.com/office/drawing/2014/main" id="{5CEB4BAE-BFD0-40F6-9BF4-4579EE7E096C}"/>
                </a:ext>
              </a:extLst>
            </p:cNvPr>
            <p:cNvSpPr/>
            <p:nvPr/>
          </p:nvSpPr>
          <p:spPr>
            <a:xfrm>
              <a:off x="7460463" y="3089556"/>
              <a:ext cx="716902" cy="945275"/>
            </a:xfrm>
            <a:custGeom>
              <a:avLst/>
              <a:gdLst/>
              <a:ahLst/>
              <a:cxnLst/>
              <a:rect l="l" t="t" r="r" b="b"/>
              <a:pathLst>
                <a:path w="41095" h="54186" extrusionOk="0">
                  <a:moveTo>
                    <a:pt x="9734" y="1"/>
                  </a:moveTo>
                  <a:cubicBezTo>
                    <a:pt x="12724" y="13092"/>
                    <a:pt x="0" y="26029"/>
                    <a:pt x="395" y="39212"/>
                  </a:cubicBezTo>
                  <a:cubicBezTo>
                    <a:pt x="695" y="49217"/>
                    <a:pt x="10579" y="54186"/>
                    <a:pt x="20484" y="54186"/>
                  </a:cubicBezTo>
                  <a:cubicBezTo>
                    <a:pt x="30433" y="54186"/>
                    <a:pt x="40402" y="49172"/>
                    <a:pt x="40700" y="39212"/>
                  </a:cubicBezTo>
                  <a:cubicBezTo>
                    <a:pt x="41094" y="26029"/>
                    <a:pt x="28373" y="13092"/>
                    <a:pt x="31360" y="1"/>
                  </a:cubicBezTo>
                  <a:close/>
                </a:path>
              </a:pathLst>
            </a:custGeom>
            <a:solidFill>
              <a:srgbClr val="009E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1759;p44">
              <a:extLst>
                <a:ext uri="{FF2B5EF4-FFF2-40B4-BE49-F238E27FC236}">
                  <a16:creationId xmlns:a16="http://schemas.microsoft.com/office/drawing/2014/main" id="{7C43A7CA-E863-4A81-B49F-1CE90EE13B9D}"/>
                </a:ext>
              </a:extLst>
            </p:cNvPr>
            <p:cNvSpPr/>
            <p:nvPr/>
          </p:nvSpPr>
          <p:spPr>
            <a:xfrm>
              <a:off x="7238753" y="2009097"/>
              <a:ext cx="1136367" cy="1158610"/>
            </a:xfrm>
            <a:custGeom>
              <a:avLst/>
              <a:gdLst/>
              <a:ahLst/>
              <a:cxnLst/>
              <a:rect l="l" t="t" r="r" b="b"/>
              <a:pathLst>
                <a:path w="65140" h="66415" extrusionOk="0">
                  <a:moveTo>
                    <a:pt x="36304" y="1"/>
                  </a:moveTo>
                  <a:lnTo>
                    <a:pt x="36304" y="1"/>
                  </a:lnTo>
                  <a:cubicBezTo>
                    <a:pt x="36192" y="2070"/>
                    <a:pt x="36310" y="4214"/>
                    <a:pt x="36173" y="6278"/>
                  </a:cubicBezTo>
                  <a:cubicBezTo>
                    <a:pt x="34974" y="5241"/>
                    <a:pt x="34092" y="3634"/>
                    <a:pt x="32589" y="2996"/>
                  </a:cubicBezTo>
                  <a:cubicBezTo>
                    <a:pt x="32519" y="3781"/>
                    <a:pt x="31750" y="4760"/>
                    <a:pt x="31674" y="5531"/>
                  </a:cubicBezTo>
                  <a:cubicBezTo>
                    <a:pt x="30234" y="4370"/>
                    <a:pt x="29111" y="2497"/>
                    <a:pt x="27345" y="2267"/>
                  </a:cubicBezTo>
                  <a:lnTo>
                    <a:pt x="27345" y="2267"/>
                  </a:lnTo>
                  <a:cubicBezTo>
                    <a:pt x="27080" y="4071"/>
                    <a:pt x="27183" y="6063"/>
                    <a:pt x="28082" y="7670"/>
                  </a:cubicBezTo>
                  <a:cubicBezTo>
                    <a:pt x="26187" y="6725"/>
                    <a:pt x="23122" y="4756"/>
                    <a:pt x="22812" y="2324"/>
                  </a:cubicBezTo>
                  <a:lnTo>
                    <a:pt x="22812" y="2324"/>
                  </a:lnTo>
                  <a:cubicBezTo>
                    <a:pt x="21317" y="5569"/>
                    <a:pt x="22700" y="7955"/>
                    <a:pt x="24075" y="10061"/>
                  </a:cubicBezTo>
                  <a:lnTo>
                    <a:pt x="24075" y="10061"/>
                  </a:lnTo>
                  <a:cubicBezTo>
                    <a:pt x="23993" y="9935"/>
                    <a:pt x="23870" y="9877"/>
                    <a:pt x="23713" y="9877"/>
                  </a:cubicBezTo>
                  <a:cubicBezTo>
                    <a:pt x="21702" y="9877"/>
                    <a:pt x="14046" y="19438"/>
                    <a:pt x="13500" y="20433"/>
                  </a:cubicBezTo>
                  <a:cubicBezTo>
                    <a:pt x="10781" y="25397"/>
                    <a:pt x="8950" y="30804"/>
                    <a:pt x="5982" y="35648"/>
                  </a:cubicBezTo>
                  <a:cubicBezTo>
                    <a:pt x="2914" y="40656"/>
                    <a:pt x="1" y="45661"/>
                    <a:pt x="406" y="51743"/>
                  </a:cubicBezTo>
                  <a:cubicBezTo>
                    <a:pt x="749" y="50399"/>
                    <a:pt x="1823" y="49305"/>
                    <a:pt x="3052" y="48628"/>
                  </a:cubicBezTo>
                  <a:lnTo>
                    <a:pt x="3052" y="48628"/>
                  </a:lnTo>
                  <a:cubicBezTo>
                    <a:pt x="2527" y="52265"/>
                    <a:pt x="5109" y="57840"/>
                    <a:pt x="7532" y="60330"/>
                  </a:cubicBezTo>
                  <a:cubicBezTo>
                    <a:pt x="7508" y="59455"/>
                    <a:pt x="7885" y="58757"/>
                    <a:pt x="7869" y="57942"/>
                  </a:cubicBezTo>
                  <a:lnTo>
                    <a:pt x="7869" y="57942"/>
                  </a:lnTo>
                  <a:cubicBezTo>
                    <a:pt x="9559" y="61453"/>
                    <a:pt x="13060" y="62505"/>
                    <a:pt x="16306" y="63764"/>
                  </a:cubicBezTo>
                  <a:cubicBezTo>
                    <a:pt x="16073" y="63267"/>
                    <a:pt x="16067" y="62731"/>
                    <a:pt x="15858" y="62273"/>
                  </a:cubicBezTo>
                  <a:lnTo>
                    <a:pt x="15858" y="62273"/>
                  </a:lnTo>
                  <a:cubicBezTo>
                    <a:pt x="17825" y="62675"/>
                    <a:pt x="19802" y="62872"/>
                    <a:pt x="21797" y="62968"/>
                  </a:cubicBezTo>
                  <a:cubicBezTo>
                    <a:pt x="21924" y="63009"/>
                    <a:pt x="22052" y="63052"/>
                    <a:pt x="22179" y="63091"/>
                  </a:cubicBezTo>
                  <a:cubicBezTo>
                    <a:pt x="25571" y="64127"/>
                    <a:pt x="29613" y="64688"/>
                    <a:pt x="33815" y="64688"/>
                  </a:cubicBezTo>
                  <a:cubicBezTo>
                    <a:pt x="36751" y="64688"/>
                    <a:pt x="39765" y="64414"/>
                    <a:pt x="42691" y="63838"/>
                  </a:cubicBezTo>
                  <a:lnTo>
                    <a:pt x="42691" y="63838"/>
                  </a:lnTo>
                  <a:lnTo>
                    <a:pt x="41475" y="66414"/>
                  </a:lnTo>
                  <a:cubicBezTo>
                    <a:pt x="44373" y="64146"/>
                    <a:pt x="49949" y="66136"/>
                    <a:pt x="52326" y="62068"/>
                  </a:cubicBezTo>
                  <a:lnTo>
                    <a:pt x="52326" y="62068"/>
                  </a:lnTo>
                  <a:cubicBezTo>
                    <a:pt x="52003" y="63237"/>
                    <a:pt x="51752" y="64483"/>
                    <a:pt x="51610" y="65620"/>
                  </a:cubicBezTo>
                  <a:cubicBezTo>
                    <a:pt x="54476" y="64424"/>
                    <a:pt x="57837" y="61228"/>
                    <a:pt x="59018" y="58520"/>
                  </a:cubicBezTo>
                  <a:cubicBezTo>
                    <a:pt x="59302" y="59364"/>
                    <a:pt x="60189" y="60765"/>
                    <a:pt x="60439" y="61523"/>
                  </a:cubicBezTo>
                  <a:cubicBezTo>
                    <a:pt x="61100" y="57161"/>
                    <a:pt x="62035" y="53366"/>
                    <a:pt x="62341" y="49091"/>
                  </a:cubicBezTo>
                  <a:cubicBezTo>
                    <a:pt x="62598" y="48232"/>
                    <a:pt x="62791" y="47354"/>
                    <a:pt x="62918" y="46468"/>
                  </a:cubicBezTo>
                  <a:cubicBezTo>
                    <a:pt x="63770" y="46704"/>
                    <a:pt x="64157" y="49041"/>
                    <a:pt x="64991" y="49244"/>
                  </a:cubicBezTo>
                  <a:cubicBezTo>
                    <a:pt x="65139" y="46246"/>
                    <a:pt x="64162" y="37321"/>
                    <a:pt x="61022" y="34471"/>
                  </a:cubicBezTo>
                  <a:cubicBezTo>
                    <a:pt x="59238" y="29838"/>
                    <a:pt x="56702" y="25177"/>
                    <a:pt x="54981" y="21494"/>
                  </a:cubicBezTo>
                  <a:cubicBezTo>
                    <a:pt x="52099" y="15317"/>
                    <a:pt x="47351" y="11242"/>
                    <a:pt x="42001" y="9246"/>
                  </a:cubicBezTo>
                  <a:cubicBezTo>
                    <a:pt x="40761" y="5826"/>
                    <a:pt x="39477" y="1580"/>
                    <a:pt x="36304" y="1"/>
                  </a:cubicBezTo>
                  <a:close/>
                </a:path>
              </a:pathLst>
            </a:custGeom>
            <a:solidFill>
              <a:srgbClr val="009E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1760;p44">
              <a:extLst>
                <a:ext uri="{FF2B5EF4-FFF2-40B4-BE49-F238E27FC236}">
                  <a16:creationId xmlns:a16="http://schemas.microsoft.com/office/drawing/2014/main" id="{1C16B730-9796-4FC9-AA8F-75DA47C1C538}"/>
                </a:ext>
              </a:extLst>
            </p:cNvPr>
            <p:cNvSpPr/>
            <p:nvPr/>
          </p:nvSpPr>
          <p:spPr>
            <a:xfrm>
              <a:off x="7665198" y="2919502"/>
              <a:ext cx="4553" cy="1500"/>
            </a:xfrm>
            <a:custGeom>
              <a:avLst/>
              <a:gdLst/>
              <a:ahLst/>
              <a:cxnLst/>
              <a:rect l="l" t="t" r="r" b="b"/>
              <a:pathLst>
                <a:path w="261" h="86" extrusionOk="0">
                  <a:moveTo>
                    <a:pt x="260" y="1"/>
                  </a:moveTo>
                  <a:lnTo>
                    <a:pt x="260" y="1"/>
                  </a:lnTo>
                  <a:cubicBezTo>
                    <a:pt x="66" y="47"/>
                    <a:pt x="0" y="86"/>
                    <a:pt x="31" y="86"/>
                  </a:cubicBezTo>
                  <a:cubicBezTo>
                    <a:pt x="54" y="86"/>
                    <a:pt x="136" y="63"/>
                    <a:pt x="260" y="1"/>
                  </a:cubicBezTo>
                  <a:close/>
                </a:path>
              </a:pathLst>
            </a:custGeom>
            <a:solidFill>
              <a:srgbClr val="028D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1761;p44">
              <a:extLst>
                <a:ext uri="{FF2B5EF4-FFF2-40B4-BE49-F238E27FC236}">
                  <a16:creationId xmlns:a16="http://schemas.microsoft.com/office/drawing/2014/main" id="{F36CF577-55D8-46B2-8ECA-CF74D5D0DE83}"/>
                </a:ext>
              </a:extLst>
            </p:cNvPr>
            <p:cNvSpPr/>
            <p:nvPr/>
          </p:nvSpPr>
          <p:spPr>
            <a:xfrm>
              <a:off x="7471017" y="2627402"/>
              <a:ext cx="651414" cy="373079"/>
            </a:xfrm>
            <a:custGeom>
              <a:avLst/>
              <a:gdLst/>
              <a:ahLst/>
              <a:cxnLst/>
              <a:rect l="l" t="t" r="r" b="b"/>
              <a:pathLst>
                <a:path w="37341" h="21386" extrusionOk="0">
                  <a:moveTo>
                    <a:pt x="13849" y="1"/>
                  </a:moveTo>
                  <a:cubicBezTo>
                    <a:pt x="6972" y="1"/>
                    <a:pt x="1" y="1305"/>
                    <a:pt x="839" y="9333"/>
                  </a:cubicBezTo>
                  <a:cubicBezTo>
                    <a:pt x="1667" y="17268"/>
                    <a:pt x="10754" y="21385"/>
                    <a:pt x="19638" y="21385"/>
                  </a:cubicBezTo>
                  <a:cubicBezTo>
                    <a:pt x="28182" y="21385"/>
                    <a:pt x="36537" y="17577"/>
                    <a:pt x="37172" y="9693"/>
                  </a:cubicBezTo>
                  <a:cubicBezTo>
                    <a:pt x="37341" y="7589"/>
                    <a:pt x="37052" y="5952"/>
                    <a:pt x="36424" y="4682"/>
                  </a:cubicBezTo>
                  <a:cubicBezTo>
                    <a:pt x="34424" y="646"/>
                    <a:pt x="28992" y="299"/>
                    <a:pt x="23928" y="299"/>
                  </a:cubicBezTo>
                  <a:cubicBezTo>
                    <a:pt x="23617" y="299"/>
                    <a:pt x="23307" y="300"/>
                    <a:pt x="22999" y="302"/>
                  </a:cubicBezTo>
                  <a:cubicBezTo>
                    <a:pt x="22943" y="302"/>
                    <a:pt x="22887" y="303"/>
                    <a:pt x="22831" y="303"/>
                  </a:cubicBezTo>
                  <a:cubicBezTo>
                    <a:pt x="20446" y="303"/>
                    <a:pt x="17158" y="1"/>
                    <a:pt x="13849" y="1"/>
                  </a:cubicBezTo>
                  <a:close/>
                </a:path>
              </a:pathLst>
            </a:custGeom>
            <a:solidFill>
              <a:srgbClr val="0120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1762;p44">
              <a:extLst>
                <a:ext uri="{FF2B5EF4-FFF2-40B4-BE49-F238E27FC236}">
                  <a16:creationId xmlns:a16="http://schemas.microsoft.com/office/drawing/2014/main" id="{FE1CE3F9-6946-4C69-BBBC-FB8971A85937}"/>
                </a:ext>
              </a:extLst>
            </p:cNvPr>
            <p:cNvSpPr/>
            <p:nvPr/>
          </p:nvSpPr>
          <p:spPr>
            <a:xfrm>
              <a:off x="7526248" y="2756408"/>
              <a:ext cx="580884" cy="244021"/>
            </a:xfrm>
            <a:custGeom>
              <a:avLst/>
              <a:gdLst/>
              <a:ahLst/>
              <a:cxnLst/>
              <a:rect l="l" t="t" r="r" b="b"/>
              <a:pathLst>
                <a:path w="33298" h="13988" extrusionOk="0">
                  <a:moveTo>
                    <a:pt x="24183" y="1"/>
                  </a:moveTo>
                  <a:cubicBezTo>
                    <a:pt x="23829" y="1"/>
                    <a:pt x="23470" y="21"/>
                    <a:pt x="23108" y="62"/>
                  </a:cubicBezTo>
                  <a:cubicBezTo>
                    <a:pt x="19889" y="428"/>
                    <a:pt x="18359" y="4179"/>
                    <a:pt x="15268" y="4568"/>
                  </a:cubicBezTo>
                  <a:cubicBezTo>
                    <a:pt x="15091" y="4590"/>
                    <a:pt x="14920" y="4600"/>
                    <a:pt x="14754" y="4600"/>
                  </a:cubicBezTo>
                  <a:cubicBezTo>
                    <a:pt x="12755" y="4600"/>
                    <a:pt x="11551" y="3083"/>
                    <a:pt x="9696" y="2666"/>
                  </a:cubicBezTo>
                  <a:cubicBezTo>
                    <a:pt x="9202" y="2554"/>
                    <a:pt x="8707" y="2501"/>
                    <a:pt x="8215" y="2501"/>
                  </a:cubicBezTo>
                  <a:cubicBezTo>
                    <a:pt x="5047" y="2501"/>
                    <a:pt x="1995" y="4688"/>
                    <a:pt x="0" y="7543"/>
                  </a:cubicBezTo>
                  <a:cubicBezTo>
                    <a:pt x="3415" y="11801"/>
                    <a:pt x="9996" y="13988"/>
                    <a:pt x="16468" y="13988"/>
                  </a:cubicBezTo>
                  <a:cubicBezTo>
                    <a:pt x="23811" y="13988"/>
                    <a:pt x="31015" y="11174"/>
                    <a:pt x="33297" y="5377"/>
                  </a:cubicBezTo>
                  <a:cubicBezTo>
                    <a:pt x="31276" y="2288"/>
                    <a:pt x="27977" y="1"/>
                    <a:pt x="24183" y="1"/>
                  </a:cubicBezTo>
                  <a:close/>
                </a:path>
              </a:pathLst>
            </a:custGeom>
            <a:solidFill>
              <a:srgbClr val="0D6F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1763;p44">
              <a:extLst>
                <a:ext uri="{FF2B5EF4-FFF2-40B4-BE49-F238E27FC236}">
                  <a16:creationId xmlns:a16="http://schemas.microsoft.com/office/drawing/2014/main" id="{55211D88-83DC-4F1B-A7FA-336B2513DF4D}"/>
                </a:ext>
              </a:extLst>
            </p:cNvPr>
            <p:cNvSpPr/>
            <p:nvPr/>
          </p:nvSpPr>
          <p:spPr>
            <a:xfrm>
              <a:off x="7552015" y="2612486"/>
              <a:ext cx="201874" cy="264082"/>
            </a:xfrm>
            <a:custGeom>
              <a:avLst/>
              <a:gdLst/>
              <a:ahLst/>
              <a:cxnLst/>
              <a:rect l="l" t="t" r="r" b="b"/>
              <a:pathLst>
                <a:path w="11572" h="15138" extrusionOk="0">
                  <a:moveTo>
                    <a:pt x="8963" y="0"/>
                  </a:moveTo>
                  <a:cubicBezTo>
                    <a:pt x="6608" y="0"/>
                    <a:pt x="2850" y="303"/>
                    <a:pt x="0" y="1966"/>
                  </a:cubicBezTo>
                  <a:cubicBezTo>
                    <a:pt x="0" y="1966"/>
                    <a:pt x="5066" y="15137"/>
                    <a:pt x="8130" y="15137"/>
                  </a:cubicBezTo>
                  <a:cubicBezTo>
                    <a:pt x="8288" y="15137"/>
                    <a:pt x="8440" y="15103"/>
                    <a:pt x="8585" y="15030"/>
                  </a:cubicBezTo>
                  <a:cubicBezTo>
                    <a:pt x="11572" y="13537"/>
                    <a:pt x="11198" y="99"/>
                    <a:pt x="11198" y="99"/>
                  </a:cubicBezTo>
                  <a:cubicBezTo>
                    <a:pt x="11198" y="99"/>
                    <a:pt x="10310" y="0"/>
                    <a:pt x="8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1764;p44">
              <a:extLst>
                <a:ext uri="{FF2B5EF4-FFF2-40B4-BE49-F238E27FC236}">
                  <a16:creationId xmlns:a16="http://schemas.microsoft.com/office/drawing/2014/main" id="{D688366B-2103-42B4-A864-F80DD8CE43FC}"/>
                </a:ext>
              </a:extLst>
            </p:cNvPr>
            <p:cNvSpPr/>
            <p:nvPr/>
          </p:nvSpPr>
          <p:spPr>
            <a:xfrm>
              <a:off x="7864805" y="2612486"/>
              <a:ext cx="201908" cy="264082"/>
            </a:xfrm>
            <a:custGeom>
              <a:avLst/>
              <a:gdLst/>
              <a:ahLst/>
              <a:cxnLst/>
              <a:rect l="l" t="t" r="r" b="b"/>
              <a:pathLst>
                <a:path w="11574" h="15138" extrusionOk="0">
                  <a:moveTo>
                    <a:pt x="2609" y="0"/>
                  </a:moveTo>
                  <a:cubicBezTo>
                    <a:pt x="1263" y="0"/>
                    <a:pt x="374" y="99"/>
                    <a:pt x="374" y="99"/>
                  </a:cubicBezTo>
                  <a:cubicBezTo>
                    <a:pt x="374" y="99"/>
                    <a:pt x="1" y="13537"/>
                    <a:pt x="2989" y="15030"/>
                  </a:cubicBezTo>
                  <a:cubicBezTo>
                    <a:pt x="3134" y="15103"/>
                    <a:pt x="3286" y="15137"/>
                    <a:pt x="3444" y="15137"/>
                  </a:cubicBezTo>
                  <a:cubicBezTo>
                    <a:pt x="6508" y="15137"/>
                    <a:pt x="11574" y="1966"/>
                    <a:pt x="11574" y="1966"/>
                  </a:cubicBezTo>
                  <a:cubicBezTo>
                    <a:pt x="8723" y="303"/>
                    <a:pt x="4965" y="0"/>
                    <a:pt x="2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1765;p44">
              <a:extLst>
                <a:ext uri="{FF2B5EF4-FFF2-40B4-BE49-F238E27FC236}">
                  <a16:creationId xmlns:a16="http://schemas.microsoft.com/office/drawing/2014/main" id="{BA15A8BB-D014-44D2-8E69-433D1AC39BEF}"/>
                </a:ext>
              </a:extLst>
            </p:cNvPr>
            <p:cNvSpPr/>
            <p:nvPr/>
          </p:nvSpPr>
          <p:spPr>
            <a:xfrm>
              <a:off x="7665198" y="2919502"/>
              <a:ext cx="4553" cy="1500"/>
            </a:xfrm>
            <a:custGeom>
              <a:avLst/>
              <a:gdLst/>
              <a:ahLst/>
              <a:cxnLst/>
              <a:rect l="l" t="t" r="r" b="b"/>
              <a:pathLst>
                <a:path w="261" h="86" extrusionOk="0">
                  <a:moveTo>
                    <a:pt x="260" y="1"/>
                  </a:moveTo>
                  <a:lnTo>
                    <a:pt x="260" y="1"/>
                  </a:lnTo>
                  <a:cubicBezTo>
                    <a:pt x="66" y="47"/>
                    <a:pt x="0" y="86"/>
                    <a:pt x="31" y="86"/>
                  </a:cubicBezTo>
                  <a:cubicBezTo>
                    <a:pt x="54" y="86"/>
                    <a:pt x="136" y="63"/>
                    <a:pt x="260" y="1"/>
                  </a:cubicBezTo>
                  <a:close/>
                </a:path>
              </a:pathLst>
            </a:custGeom>
            <a:solidFill>
              <a:srgbClr val="028D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1766;p44">
              <a:extLst>
                <a:ext uri="{FF2B5EF4-FFF2-40B4-BE49-F238E27FC236}">
                  <a16:creationId xmlns:a16="http://schemas.microsoft.com/office/drawing/2014/main" id="{3FAD22CA-BE13-4E2E-8DD9-ED65807BAE79}"/>
                </a:ext>
              </a:extLst>
            </p:cNvPr>
            <p:cNvSpPr/>
            <p:nvPr/>
          </p:nvSpPr>
          <p:spPr>
            <a:xfrm>
              <a:off x="7543780" y="2332668"/>
              <a:ext cx="267048" cy="265112"/>
            </a:xfrm>
            <a:custGeom>
              <a:avLst/>
              <a:gdLst/>
              <a:ahLst/>
              <a:cxnLst/>
              <a:rect l="l" t="t" r="r" b="b"/>
              <a:pathLst>
                <a:path w="15308" h="15197" extrusionOk="0">
                  <a:moveTo>
                    <a:pt x="7653" y="1"/>
                  </a:moveTo>
                  <a:cubicBezTo>
                    <a:pt x="3505" y="1"/>
                    <a:pt x="114" y="3336"/>
                    <a:pt x="58" y="7498"/>
                  </a:cubicBezTo>
                  <a:cubicBezTo>
                    <a:pt x="0" y="11692"/>
                    <a:pt x="3355" y="15138"/>
                    <a:pt x="7551" y="15196"/>
                  </a:cubicBezTo>
                  <a:cubicBezTo>
                    <a:pt x="7586" y="15197"/>
                    <a:pt x="7621" y="15197"/>
                    <a:pt x="7655" y="15197"/>
                  </a:cubicBezTo>
                  <a:cubicBezTo>
                    <a:pt x="11804" y="15197"/>
                    <a:pt x="15196" y="11863"/>
                    <a:pt x="15251" y="7701"/>
                  </a:cubicBezTo>
                  <a:cubicBezTo>
                    <a:pt x="15308" y="3505"/>
                    <a:pt x="11952" y="57"/>
                    <a:pt x="7756" y="1"/>
                  </a:cubicBezTo>
                  <a:cubicBezTo>
                    <a:pt x="7722" y="1"/>
                    <a:pt x="7687" y="1"/>
                    <a:pt x="7653" y="1"/>
                  </a:cubicBezTo>
                  <a:close/>
                </a:path>
              </a:pathLst>
            </a:custGeom>
            <a:solidFill>
              <a:srgbClr val="2EC0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1767;p44">
              <a:extLst>
                <a:ext uri="{FF2B5EF4-FFF2-40B4-BE49-F238E27FC236}">
                  <a16:creationId xmlns:a16="http://schemas.microsoft.com/office/drawing/2014/main" id="{12020745-8BD4-4FAE-8DD6-C005DAD7CEC8}"/>
                </a:ext>
              </a:extLst>
            </p:cNvPr>
            <p:cNvSpPr/>
            <p:nvPr/>
          </p:nvSpPr>
          <p:spPr>
            <a:xfrm>
              <a:off x="7573943" y="2362603"/>
              <a:ext cx="206741" cy="205258"/>
            </a:xfrm>
            <a:custGeom>
              <a:avLst/>
              <a:gdLst/>
              <a:ahLst/>
              <a:cxnLst/>
              <a:rect l="l" t="t" r="r" b="b"/>
              <a:pathLst>
                <a:path w="11851" h="11766" extrusionOk="0">
                  <a:moveTo>
                    <a:pt x="5923" y="0"/>
                  </a:moveTo>
                  <a:cubicBezTo>
                    <a:pt x="2711" y="0"/>
                    <a:pt x="87" y="2583"/>
                    <a:pt x="44" y="5803"/>
                  </a:cubicBezTo>
                  <a:cubicBezTo>
                    <a:pt x="0" y="9050"/>
                    <a:pt x="2598" y="11721"/>
                    <a:pt x="5845" y="11765"/>
                  </a:cubicBezTo>
                  <a:cubicBezTo>
                    <a:pt x="5871" y="11765"/>
                    <a:pt x="5898" y="11765"/>
                    <a:pt x="5924" y="11765"/>
                  </a:cubicBezTo>
                  <a:cubicBezTo>
                    <a:pt x="9135" y="11765"/>
                    <a:pt x="11763" y="9183"/>
                    <a:pt x="11807" y="5962"/>
                  </a:cubicBezTo>
                  <a:cubicBezTo>
                    <a:pt x="11851" y="2714"/>
                    <a:pt x="9252" y="45"/>
                    <a:pt x="6005" y="1"/>
                  </a:cubicBezTo>
                  <a:cubicBezTo>
                    <a:pt x="5977" y="0"/>
                    <a:pt x="5950" y="0"/>
                    <a:pt x="5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1768;p44">
              <a:extLst>
                <a:ext uri="{FF2B5EF4-FFF2-40B4-BE49-F238E27FC236}">
                  <a16:creationId xmlns:a16="http://schemas.microsoft.com/office/drawing/2014/main" id="{E6D5901A-5DB1-44E3-BD8F-2A81F10A0A25}"/>
                </a:ext>
              </a:extLst>
            </p:cNvPr>
            <p:cNvSpPr/>
            <p:nvPr/>
          </p:nvSpPr>
          <p:spPr>
            <a:xfrm>
              <a:off x="7606216" y="2394667"/>
              <a:ext cx="142159" cy="141113"/>
            </a:xfrm>
            <a:custGeom>
              <a:avLst/>
              <a:gdLst/>
              <a:ahLst/>
              <a:cxnLst/>
              <a:rect l="l" t="t" r="r" b="b"/>
              <a:pathLst>
                <a:path w="8149" h="8089" extrusionOk="0">
                  <a:moveTo>
                    <a:pt x="4073" y="1"/>
                  </a:moveTo>
                  <a:cubicBezTo>
                    <a:pt x="1866" y="1"/>
                    <a:pt x="61" y="1773"/>
                    <a:pt x="31" y="3989"/>
                  </a:cubicBezTo>
                  <a:cubicBezTo>
                    <a:pt x="1" y="6224"/>
                    <a:pt x="1788" y="8059"/>
                    <a:pt x="4021" y="8088"/>
                  </a:cubicBezTo>
                  <a:cubicBezTo>
                    <a:pt x="4040" y="8088"/>
                    <a:pt x="4058" y="8089"/>
                    <a:pt x="4077" y="8089"/>
                  </a:cubicBezTo>
                  <a:cubicBezTo>
                    <a:pt x="6285" y="8089"/>
                    <a:pt x="8088" y="6313"/>
                    <a:pt x="8118" y="4100"/>
                  </a:cubicBezTo>
                  <a:cubicBezTo>
                    <a:pt x="8149" y="1865"/>
                    <a:pt x="6362" y="32"/>
                    <a:pt x="4129" y="1"/>
                  </a:cubicBezTo>
                  <a:cubicBezTo>
                    <a:pt x="4110" y="1"/>
                    <a:pt x="4091" y="1"/>
                    <a:pt x="4073" y="1"/>
                  </a:cubicBezTo>
                  <a:close/>
                </a:path>
              </a:pathLst>
            </a:custGeom>
            <a:solidFill>
              <a:srgbClr val="F055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1769;p44">
              <a:extLst>
                <a:ext uri="{FF2B5EF4-FFF2-40B4-BE49-F238E27FC236}">
                  <a16:creationId xmlns:a16="http://schemas.microsoft.com/office/drawing/2014/main" id="{AAB516A4-CF9E-4C86-B657-8648D2478E36}"/>
                </a:ext>
              </a:extLst>
            </p:cNvPr>
            <p:cNvSpPr/>
            <p:nvPr/>
          </p:nvSpPr>
          <p:spPr>
            <a:xfrm>
              <a:off x="7626557" y="2418183"/>
              <a:ext cx="98128" cy="94081"/>
            </a:xfrm>
            <a:custGeom>
              <a:avLst/>
              <a:gdLst/>
              <a:ahLst/>
              <a:cxnLst/>
              <a:rect l="l" t="t" r="r" b="b"/>
              <a:pathLst>
                <a:path w="5625" h="5393" extrusionOk="0">
                  <a:moveTo>
                    <a:pt x="2907" y="1"/>
                  </a:moveTo>
                  <a:cubicBezTo>
                    <a:pt x="1832" y="1"/>
                    <a:pt x="858" y="641"/>
                    <a:pt x="432" y="1632"/>
                  </a:cubicBezTo>
                  <a:cubicBezTo>
                    <a:pt x="1" y="2634"/>
                    <a:pt x="216" y="3795"/>
                    <a:pt x="977" y="4577"/>
                  </a:cubicBezTo>
                  <a:cubicBezTo>
                    <a:pt x="1495" y="5108"/>
                    <a:pt x="2195" y="5392"/>
                    <a:pt x="2910" y="5392"/>
                  </a:cubicBezTo>
                  <a:cubicBezTo>
                    <a:pt x="3245" y="5392"/>
                    <a:pt x="3583" y="5330"/>
                    <a:pt x="3907" y="5201"/>
                  </a:cubicBezTo>
                  <a:cubicBezTo>
                    <a:pt x="4920" y="4797"/>
                    <a:pt x="5589" y="3824"/>
                    <a:pt x="5604" y="2734"/>
                  </a:cubicBezTo>
                  <a:cubicBezTo>
                    <a:pt x="5624" y="1245"/>
                    <a:pt x="4434" y="21"/>
                    <a:pt x="2945" y="1"/>
                  </a:cubicBezTo>
                  <a:cubicBezTo>
                    <a:pt x="2932" y="1"/>
                    <a:pt x="2919" y="1"/>
                    <a:pt x="2907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1770;p44">
              <a:extLst>
                <a:ext uri="{FF2B5EF4-FFF2-40B4-BE49-F238E27FC236}">
                  <a16:creationId xmlns:a16="http://schemas.microsoft.com/office/drawing/2014/main" id="{25936DAF-8DC3-4438-B451-C5D018CA8179}"/>
                </a:ext>
              </a:extLst>
            </p:cNvPr>
            <p:cNvSpPr/>
            <p:nvPr/>
          </p:nvSpPr>
          <p:spPr>
            <a:xfrm>
              <a:off x="7682347" y="2401610"/>
              <a:ext cx="66902" cy="64163"/>
            </a:xfrm>
            <a:custGeom>
              <a:avLst/>
              <a:gdLst/>
              <a:ahLst/>
              <a:cxnLst/>
              <a:rect l="l" t="t" r="r" b="b"/>
              <a:pathLst>
                <a:path w="3835" h="3678" extrusionOk="0">
                  <a:moveTo>
                    <a:pt x="1984" y="1"/>
                  </a:moveTo>
                  <a:cubicBezTo>
                    <a:pt x="1249" y="1"/>
                    <a:pt x="585" y="438"/>
                    <a:pt x="295" y="1114"/>
                  </a:cubicBezTo>
                  <a:cubicBezTo>
                    <a:pt x="0" y="1795"/>
                    <a:pt x="147" y="2588"/>
                    <a:pt x="665" y="3121"/>
                  </a:cubicBezTo>
                  <a:cubicBezTo>
                    <a:pt x="1019" y="3484"/>
                    <a:pt x="1497" y="3677"/>
                    <a:pt x="1984" y="3677"/>
                  </a:cubicBezTo>
                  <a:cubicBezTo>
                    <a:pt x="2212" y="3677"/>
                    <a:pt x="2443" y="3635"/>
                    <a:pt x="2663" y="3547"/>
                  </a:cubicBezTo>
                  <a:cubicBezTo>
                    <a:pt x="3354" y="3271"/>
                    <a:pt x="3811" y="2608"/>
                    <a:pt x="3821" y="1864"/>
                  </a:cubicBezTo>
                  <a:cubicBezTo>
                    <a:pt x="3835" y="850"/>
                    <a:pt x="3023" y="15"/>
                    <a:pt x="2007" y="1"/>
                  </a:cubicBezTo>
                  <a:cubicBezTo>
                    <a:pt x="1999" y="1"/>
                    <a:pt x="1992" y="1"/>
                    <a:pt x="19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1771;p44">
              <a:extLst>
                <a:ext uri="{FF2B5EF4-FFF2-40B4-BE49-F238E27FC236}">
                  <a16:creationId xmlns:a16="http://schemas.microsoft.com/office/drawing/2014/main" id="{381CEC0F-B3A8-43DA-92A9-5A7AAAB168BA}"/>
                </a:ext>
              </a:extLst>
            </p:cNvPr>
            <p:cNvSpPr/>
            <p:nvPr/>
          </p:nvSpPr>
          <p:spPr>
            <a:xfrm>
              <a:off x="7825327" y="2371099"/>
              <a:ext cx="255534" cy="231914"/>
            </a:xfrm>
            <a:custGeom>
              <a:avLst/>
              <a:gdLst/>
              <a:ahLst/>
              <a:cxnLst/>
              <a:rect l="l" t="t" r="r" b="b"/>
              <a:pathLst>
                <a:path w="14648" h="13294" extrusionOk="0">
                  <a:moveTo>
                    <a:pt x="7323" y="0"/>
                  </a:moveTo>
                  <a:cubicBezTo>
                    <a:pt x="5652" y="0"/>
                    <a:pt x="3980" y="626"/>
                    <a:pt x="2688" y="1884"/>
                  </a:cubicBezTo>
                  <a:cubicBezTo>
                    <a:pt x="58" y="4445"/>
                    <a:pt x="0" y="8653"/>
                    <a:pt x="2562" y="11284"/>
                  </a:cubicBezTo>
                  <a:cubicBezTo>
                    <a:pt x="3864" y="12622"/>
                    <a:pt x="5593" y="13293"/>
                    <a:pt x="7324" y="13293"/>
                  </a:cubicBezTo>
                  <a:cubicBezTo>
                    <a:pt x="8995" y="13293"/>
                    <a:pt x="10668" y="12667"/>
                    <a:pt x="11960" y="11410"/>
                  </a:cubicBezTo>
                  <a:cubicBezTo>
                    <a:pt x="14591" y="8849"/>
                    <a:pt x="14647" y="4642"/>
                    <a:pt x="12086" y="2011"/>
                  </a:cubicBezTo>
                  <a:cubicBezTo>
                    <a:pt x="10784" y="672"/>
                    <a:pt x="9055" y="0"/>
                    <a:pt x="7323" y="0"/>
                  </a:cubicBezTo>
                  <a:close/>
                </a:path>
              </a:pathLst>
            </a:custGeom>
            <a:solidFill>
              <a:srgbClr val="2EC0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1772;p44">
              <a:extLst>
                <a:ext uri="{FF2B5EF4-FFF2-40B4-BE49-F238E27FC236}">
                  <a16:creationId xmlns:a16="http://schemas.microsoft.com/office/drawing/2014/main" id="{9ADC737C-422D-4A4A-8E48-D06E4B9C5D7F}"/>
                </a:ext>
              </a:extLst>
            </p:cNvPr>
            <p:cNvSpPr/>
            <p:nvPr/>
          </p:nvSpPr>
          <p:spPr>
            <a:xfrm>
              <a:off x="7854163" y="2397284"/>
              <a:ext cx="197861" cy="179544"/>
            </a:xfrm>
            <a:custGeom>
              <a:avLst/>
              <a:gdLst/>
              <a:ahLst/>
              <a:cxnLst/>
              <a:rect l="l" t="t" r="r" b="b"/>
              <a:pathLst>
                <a:path w="11342" h="10292" extrusionOk="0">
                  <a:moveTo>
                    <a:pt x="5671" y="0"/>
                  </a:moveTo>
                  <a:cubicBezTo>
                    <a:pt x="4377" y="0"/>
                    <a:pt x="3082" y="485"/>
                    <a:pt x="2082" y="1459"/>
                  </a:cubicBezTo>
                  <a:cubicBezTo>
                    <a:pt x="46" y="3442"/>
                    <a:pt x="1" y="6699"/>
                    <a:pt x="1983" y="8735"/>
                  </a:cubicBezTo>
                  <a:cubicBezTo>
                    <a:pt x="2992" y="9771"/>
                    <a:pt x="4331" y="10291"/>
                    <a:pt x="5672" y="10291"/>
                  </a:cubicBezTo>
                  <a:cubicBezTo>
                    <a:pt x="6966" y="10291"/>
                    <a:pt x="8261" y="9807"/>
                    <a:pt x="9261" y="8834"/>
                  </a:cubicBezTo>
                  <a:cubicBezTo>
                    <a:pt x="11297" y="6851"/>
                    <a:pt x="11341" y="3593"/>
                    <a:pt x="9358" y="1556"/>
                  </a:cubicBezTo>
                  <a:cubicBezTo>
                    <a:pt x="8350" y="520"/>
                    <a:pt x="7011" y="0"/>
                    <a:pt x="5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1773;p44">
              <a:extLst>
                <a:ext uri="{FF2B5EF4-FFF2-40B4-BE49-F238E27FC236}">
                  <a16:creationId xmlns:a16="http://schemas.microsoft.com/office/drawing/2014/main" id="{47E68B93-6D6C-4C38-80B5-69CF570F2D8A}"/>
                </a:ext>
              </a:extLst>
            </p:cNvPr>
            <p:cNvSpPr/>
            <p:nvPr/>
          </p:nvSpPr>
          <p:spPr>
            <a:xfrm>
              <a:off x="7885076" y="2425336"/>
              <a:ext cx="136036" cy="123441"/>
            </a:xfrm>
            <a:custGeom>
              <a:avLst/>
              <a:gdLst/>
              <a:ahLst/>
              <a:cxnLst/>
              <a:rect l="l" t="t" r="r" b="b"/>
              <a:pathLst>
                <a:path w="7798" h="7076" extrusionOk="0">
                  <a:moveTo>
                    <a:pt x="3899" y="0"/>
                  </a:moveTo>
                  <a:cubicBezTo>
                    <a:pt x="3010" y="0"/>
                    <a:pt x="2119" y="333"/>
                    <a:pt x="1432" y="1003"/>
                  </a:cubicBezTo>
                  <a:cubicBezTo>
                    <a:pt x="31" y="2366"/>
                    <a:pt x="0" y="4606"/>
                    <a:pt x="1364" y="6005"/>
                  </a:cubicBezTo>
                  <a:cubicBezTo>
                    <a:pt x="2057" y="6718"/>
                    <a:pt x="2978" y="7075"/>
                    <a:pt x="3900" y="7075"/>
                  </a:cubicBezTo>
                  <a:cubicBezTo>
                    <a:pt x="4789" y="7075"/>
                    <a:pt x="5679" y="6742"/>
                    <a:pt x="6367" y="6074"/>
                  </a:cubicBezTo>
                  <a:cubicBezTo>
                    <a:pt x="7767" y="4710"/>
                    <a:pt x="7797" y="2470"/>
                    <a:pt x="6434" y="1070"/>
                  </a:cubicBezTo>
                  <a:cubicBezTo>
                    <a:pt x="5741" y="358"/>
                    <a:pt x="4820" y="0"/>
                    <a:pt x="3899" y="0"/>
                  </a:cubicBezTo>
                  <a:close/>
                </a:path>
              </a:pathLst>
            </a:custGeom>
            <a:solidFill>
              <a:srgbClr val="F99F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1774;p44">
              <a:extLst>
                <a:ext uri="{FF2B5EF4-FFF2-40B4-BE49-F238E27FC236}">
                  <a16:creationId xmlns:a16="http://schemas.microsoft.com/office/drawing/2014/main" id="{4BC3945F-5A11-452A-A6A5-37686EF9C8AE}"/>
                </a:ext>
              </a:extLst>
            </p:cNvPr>
            <p:cNvSpPr/>
            <p:nvPr/>
          </p:nvSpPr>
          <p:spPr>
            <a:xfrm>
              <a:off x="7907737" y="2445886"/>
              <a:ext cx="86737" cy="82323"/>
            </a:xfrm>
            <a:custGeom>
              <a:avLst/>
              <a:gdLst/>
              <a:ahLst/>
              <a:cxnLst/>
              <a:rect l="l" t="t" r="r" b="b"/>
              <a:pathLst>
                <a:path w="4972" h="4719" extrusionOk="0">
                  <a:moveTo>
                    <a:pt x="2600" y="1"/>
                  </a:moveTo>
                  <a:cubicBezTo>
                    <a:pt x="1997" y="1"/>
                    <a:pt x="1403" y="232"/>
                    <a:pt x="954" y="669"/>
                  </a:cubicBezTo>
                  <a:cubicBezTo>
                    <a:pt x="21" y="1579"/>
                    <a:pt x="1" y="3071"/>
                    <a:pt x="910" y="4005"/>
                  </a:cubicBezTo>
                  <a:cubicBezTo>
                    <a:pt x="1363" y="4470"/>
                    <a:pt x="1975" y="4719"/>
                    <a:pt x="2600" y="4719"/>
                  </a:cubicBezTo>
                  <a:cubicBezTo>
                    <a:pt x="2893" y="4719"/>
                    <a:pt x="3189" y="4664"/>
                    <a:pt x="3473" y="4551"/>
                  </a:cubicBezTo>
                  <a:cubicBezTo>
                    <a:pt x="4359" y="4197"/>
                    <a:pt x="4945" y="3346"/>
                    <a:pt x="4959" y="2391"/>
                  </a:cubicBezTo>
                  <a:cubicBezTo>
                    <a:pt x="4971" y="1437"/>
                    <a:pt x="4408" y="569"/>
                    <a:pt x="3532" y="192"/>
                  </a:cubicBezTo>
                  <a:cubicBezTo>
                    <a:pt x="3232" y="64"/>
                    <a:pt x="2915" y="1"/>
                    <a:pt x="2600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1775;p44">
              <a:extLst>
                <a:ext uri="{FF2B5EF4-FFF2-40B4-BE49-F238E27FC236}">
                  <a16:creationId xmlns:a16="http://schemas.microsoft.com/office/drawing/2014/main" id="{EB3E4864-8C4C-49EE-9277-0FE9D62BCA4C}"/>
                </a:ext>
              </a:extLst>
            </p:cNvPr>
            <p:cNvSpPr/>
            <p:nvPr/>
          </p:nvSpPr>
          <p:spPr>
            <a:xfrm>
              <a:off x="7878168" y="2453980"/>
              <a:ext cx="59121" cy="56138"/>
            </a:xfrm>
            <a:custGeom>
              <a:avLst/>
              <a:gdLst/>
              <a:ahLst/>
              <a:cxnLst/>
              <a:rect l="l" t="t" r="r" b="b"/>
              <a:pathLst>
                <a:path w="3389" h="3218" extrusionOk="0">
                  <a:moveTo>
                    <a:pt x="1773" y="1"/>
                  </a:moveTo>
                  <a:cubicBezTo>
                    <a:pt x="1362" y="1"/>
                    <a:pt x="958" y="159"/>
                    <a:pt x="651" y="457"/>
                  </a:cubicBezTo>
                  <a:cubicBezTo>
                    <a:pt x="14" y="1077"/>
                    <a:pt x="0" y="2094"/>
                    <a:pt x="620" y="2731"/>
                  </a:cubicBezTo>
                  <a:cubicBezTo>
                    <a:pt x="928" y="3048"/>
                    <a:pt x="1346" y="3217"/>
                    <a:pt x="1772" y="3217"/>
                  </a:cubicBezTo>
                  <a:cubicBezTo>
                    <a:pt x="1973" y="3217"/>
                    <a:pt x="2175" y="3180"/>
                    <a:pt x="2368" y="3103"/>
                  </a:cubicBezTo>
                  <a:cubicBezTo>
                    <a:pt x="2973" y="2862"/>
                    <a:pt x="3372" y="2280"/>
                    <a:pt x="3381" y="1631"/>
                  </a:cubicBezTo>
                  <a:cubicBezTo>
                    <a:pt x="3389" y="981"/>
                    <a:pt x="3006" y="389"/>
                    <a:pt x="2408" y="132"/>
                  </a:cubicBezTo>
                  <a:cubicBezTo>
                    <a:pt x="2203" y="44"/>
                    <a:pt x="1987" y="1"/>
                    <a:pt x="17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1776;p44">
              <a:extLst>
                <a:ext uri="{FF2B5EF4-FFF2-40B4-BE49-F238E27FC236}">
                  <a16:creationId xmlns:a16="http://schemas.microsoft.com/office/drawing/2014/main" id="{7B9AECC4-120E-4263-A460-EC8C54032967}"/>
                </a:ext>
              </a:extLst>
            </p:cNvPr>
            <p:cNvSpPr/>
            <p:nvPr/>
          </p:nvSpPr>
          <p:spPr>
            <a:xfrm>
              <a:off x="7508053" y="3522577"/>
              <a:ext cx="673691" cy="432339"/>
            </a:xfrm>
            <a:custGeom>
              <a:avLst/>
              <a:gdLst/>
              <a:ahLst/>
              <a:cxnLst/>
              <a:rect l="l" t="t" r="r" b="b"/>
              <a:pathLst>
                <a:path w="38618" h="24783" extrusionOk="0">
                  <a:moveTo>
                    <a:pt x="17789" y="1"/>
                  </a:moveTo>
                  <a:cubicBezTo>
                    <a:pt x="14735" y="1"/>
                    <a:pt x="11615" y="703"/>
                    <a:pt x="8763" y="1975"/>
                  </a:cubicBezTo>
                  <a:cubicBezTo>
                    <a:pt x="3636" y="4261"/>
                    <a:pt x="0" y="9197"/>
                    <a:pt x="1397" y="14862"/>
                  </a:cubicBezTo>
                  <a:cubicBezTo>
                    <a:pt x="3038" y="21518"/>
                    <a:pt x="9335" y="24536"/>
                    <a:pt x="15925" y="24768"/>
                  </a:cubicBezTo>
                  <a:cubicBezTo>
                    <a:pt x="16203" y="24778"/>
                    <a:pt x="16481" y="24783"/>
                    <a:pt x="16759" y="24783"/>
                  </a:cubicBezTo>
                  <a:cubicBezTo>
                    <a:pt x="27544" y="24783"/>
                    <a:pt x="38617" y="17454"/>
                    <a:pt x="30975" y="6501"/>
                  </a:cubicBezTo>
                  <a:cubicBezTo>
                    <a:pt x="27807" y="1962"/>
                    <a:pt x="22891" y="1"/>
                    <a:pt x="17789" y="1"/>
                  </a:cubicBezTo>
                  <a:close/>
                </a:path>
              </a:pathLst>
            </a:custGeom>
            <a:solidFill>
              <a:srgbClr val="23BA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Elipse 3">
            <a:hlinkClick r:id="" action="ppaction://noaction">
              <a:snd r:embed="rId3" name="explode.wav"/>
            </a:hlinkClick>
            <a:extLst>
              <a:ext uri="{FF2B5EF4-FFF2-40B4-BE49-F238E27FC236}">
                <a16:creationId xmlns:a16="http://schemas.microsoft.com/office/drawing/2014/main" id="{9C9F2663-25D0-4BB6-AD3B-BFBD68915983}"/>
              </a:ext>
            </a:extLst>
          </p:cNvPr>
          <p:cNvSpPr/>
          <p:nvPr/>
        </p:nvSpPr>
        <p:spPr>
          <a:xfrm>
            <a:off x="3096882" y="4289693"/>
            <a:ext cx="1916807" cy="12690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2000" b="1" kern="0" dirty="0">
                <a:solidFill>
                  <a:srgbClr val="FFFFFF"/>
                </a:solidFill>
                <a:latin typeface="Comic Sans MS" panose="030F0702030302020204" pitchFamily="66" charset="0"/>
                <a:sym typeface="Arial"/>
              </a:rPr>
              <a:t>Meses del año</a:t>
            </a:r>
            <a:endParaRPr lang="es-CL" sz="2000" b="1" kern="0" dirty="0">
              <a:solidFill>
                <a:srgbClr val="FFFFFF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59" name="Elipse 58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F03D936F-CA3C-48C4-A199-7359C07DEC99}"/>
              </a:ext>
            </a:extLst>
          </p:cNvPr>
          <p:cNvSpPr/>
          <p:nvPr/>
        </p:nvSpPr>
        <p:spPr>
          <a:xfrm>
            <a:off x="6161863" y="4377950"/>
            <a:ext cx="2043008" cy="12690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b="1" kern="0" dirty="0">
                <a:solidFill>
                  <a:srgbClr val="FFFFFF"/>
                </a:solidFill>
                <a:latin typeface="Comic Sans MS" panose="030F0702030302020204" pitchFamily="66" charset="0"/>
                <a:sym typeface="Arial"/>
              </a:rPr>
              <a:t>Estaciones del año </a:t>
            </a:r>
            <a:endParaRPr lang="es-CL" b="1" kern="0" dirty="0">
              <a:solidFill>
                <a:srgbClr val="FFFFFF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58" name="1">
            <a:extLst>
              <a:ext uri="{FF2B5EF4-FFF2-40B4-BE49-F238E27FC236}">
                <a16:creationId xmlns:a16="http://schemas.microsoft.com/office/drawing/2014/main" id="{EBCF5037-3095-4295-B243-11FD8FE43918}"/>
              </a:ext>
            </a:extLst>
          </p:cNvPr>
          <p:cNvSpPr/>
          <p:nvPr/>
        </p:nvSpPr>
        <p:spPr>
          <a:xfrm>
            <a:off x="2941049" y="1822948"/>
            <a:ext cx="2072640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36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invierno</a:t>
            </a:r>
            <a:r>
              <a:rPr lang="es-MX" sz="44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 </a:t>
            </a:r>
            <a:endParaRPr lang="es-CL" sz="44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1" name="1">
            <a:extLst>
              <a:ext uri="{FF2B5EF4-FFF2-40B4-BE49-F238E27FC236}">
                <a16:creationId xmlns:a16="http://schemas.microsoft.com/office/drawing/2014/main" id="{F18ED826-4CFB-4270-9D2F-7C27B4B5617B}"/>
              </a:ext>
            </a:extLst>
          </p:cNvPr>
          <p:cNvSpPr/>
          <p:nvPr/>
        </p:nvSpPr>
        <p:spPr>
          <a:xfrm>
            <a:off x="5343759" y="1768947"/>
            <a:ext cx="2072640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44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verano</a:t>
            </a:r>
            <a:endParaRPr lang="es-CL" sz="44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2" name="1">
            <a:extLst>
              <a:ext uri="{FF2B5EF4-FFF2-40B4-BE49-F238E27FC236}">
                <a16:creationId xmlns:a16="http://schemas.microsoft.com/office/drawing/2014/main" id="{8BA295D5-0A47-451C-A439-45140D06C054}"/>
              </a:ext>
            </a:extLst>
          </p:cNvPr>
          <p:cNvSpPr/>
          <p:nvPr/>
        </p:nvSpPr>
        <p:spPr>
          <a:xfrm>
            <a:off x="7804008" y="1776664"/>
            <a:ext cx="2072640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44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otoño</a:t>
            </a:r>
            <a:endParaRPr lang="es-CL" sz="44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75999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758A3796-81B4-43CE-A7B0-B052DF5CF45E}"/>
              </a:ext>
            </a:extLst>
          </p:cNvPr>
          <p:cNvSpPr/>
          <p:nvPr/>
        </p:nvSpPr>
        <p:spPr>
          <a:xfrm>
            <a:off x="643755" y="1822948"/>
            <a:ext cx="2072640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32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pantalón</a:t>
            </a:r>
            <a:endParaRPr lang="es-CL" sz="32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grpSp>
        <p:nvGrpSpPr>
          <p:cNvPr id="455" name="Google Shape;1479;p44">
            <a:extLst>
              <a:ext uri="{FF2B5EF4-FFF2-40B4-BE49-F238E27FC236}">
                <a16:creationId xmlns:a16="http://schemas.microsoft.com/office/drawing/2014/main" id="{A9BCF6F7-2994-4738-A82C-56FE15015DF0}"/>
              </a:ext>
            </a:extLst>
          </p:cNvPr>
          <p:cNvGrpSpPr/>
          <p:nvPr/>
        </p:nvGrpSpPr>
        <p:grpSpPr>
          <a:xfrm>
            <a:off x="275821" y="3703320"/>
            <a:ext cx="2623952" cy="2853059"/>
            <a:chOff x="12110175" y="-4167337"/>
            <a:chExt cx="1946575" cy="2219850"/>
          </a:xfrm>
        </p:grpSpPr>
        <p:sp>
          <p:nvSpPr>
            <p:cNvPr id="456" name="Google Shape;1480;p44">
              <a:extLst>
                <a:ext uri="{FF2B5EF4-FFF2-40B4-BE49-F238E27FC236}">
                  <a16:creationId xmlns:a16="http://schemas.microsoft.com/office/drawing/2014/main" id="{F633FCEF-620B-480A-BD95-C6DE90830797}"/>
                </a:ext>
              </a:extLst>
            </p:cNvPr>
            <p:cNvSpPr/>
            <p:nvPr/>
          </p:nvSpPr>
          <p:spPr>
            <a:xfrm>
              <a:off x="12562650" y="-2489437"/>
              <a:ext cx="435475" cy="541950"/>
            </a:xfrm>
            <a:custGeom>
              <a:avLst/>
              <a:gdLst/>
              <a:ahLst/>
              <a:cxnLst/>
              <a:rect l="l" t="t" r="r" b="b"/>
              <a:pathLst>
                <a:path w="17419" h="21678" extrusionOk="0">
                  <a:moveTo>
                    <a:pt x="8734" y="0"/>
                  </a:moveTo>
                  <a:cubicBezTo>
                    <a:pt x="10618" y="2728"/>
                    <a:pt x="12828" y="17194"/>
                    <a:pt x="12828" y="17194"/>
                  </a:cubicBezTo>
                  <a:cubicBezTo>
                    <a:pt x="11395" y="16405"/>
                    <a:pt x="9648" y="16070"/>
                    <a:pt x="7930" y="16070"/>
                  </a:cubicBezTo>
                  <a:cubicBezTo>
                    <a:pt x="4699" y="16070"/>
                    <a:pt x="1572" y="17257"/>
                    <a:pt x="835" y="18844"/>
                  </a:cubicBezTo>
                  <a:cubicBezTo>
                    <a:pt x="1" y="20639"/>
                    <a:pt x="8499" y="21677"/>
                    <a:pt x="13348" y="21677"/>
                  </a:cubicBezTo>
                  <a:cubicBezTo>
                    <a:pt x="15065" y="21677"/>
                    <a:pt x="16325" y="21547"/>
                    <a:pt x="16552" y="21275"/>
                  </a:cubicBezTo>
                  <a:cubicBezTo>
                    <a:pt x="17419" y="20234"/>
                    <a:pt x="17248" y="1409"/>
                    <a:pt x="17248" y="1409"/>
                  </a:cubicBezTo>
                  <a:cubicBezTo>
                    <a:pt x="13946" y="1214"/>
                    <a:pt x="8735" y="0"/>
                    <a:pt x="8734" y="0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1481;p44">
              <a:extLst>
                <a:ext uri="{FF2B5EF4-FFF2-40B4-BE49-F238E27FC236}">
                  <a16:creationId xmlns:a16="http://schemas.microsoft.com/office/drawing/2014/main" id="{55548C30-214A-4703-AD65-33CDA6D0492D}"/>
                </a:ext>
              </a:extLst>
            </p:cNvPr>
            <p:cNvSpPr/>
            <p:nvPr/>
          </p:nvSpPr>
          <p:spPr>
            <a:xfrm>
              <a:off x="13166600" y="-2489437"/>
              <a:ext cx="435450" cy="541950"/>
            </a:xfrm>
            <a:custGeom>
              <a:avLst/>
              <a:gdLst/>
              <a:ahLst/>
              <a:cxnLst/>
              <a:rect l="l" t="t" r="r" b="b"/>
              <a:pathLst>
                <a:path w="17418" h="21678" extrusionOk="0">
                  <a:moveTo>
                    <a:pt x="8685" y="0"/>
                  </a:moveTo>
                  <a:cubicBezTo>
                    <a:pt x="8685" y="0"/>
                    <a:pt x="3474" y="1214"/>
                    <a:pt x="172" y="1409"/>
                  </a:cubicBezTo>
                  <a:cubicBezTo>
                    <a:pt x="172" y="1409"/>
                    <a:pt x="1" y="20234"/>
                    <a:pt x="868" y="21275"/>
                  </a:cubicBezTo>
                  <a:cubicBezTo>
                    <a:pt x="1095" y="21547"/>
                    <a:pt x="2355" y="21677"/>
                    <a:pt x="4071" y="21677"/>
                  </a:cubicBezTo>
                  <a:cubicBezTo>
                    <a:pt x="8921" y="21677"/>
                    <a:pt x="17418" y="20639"/>
                    <a:pt x="16585" y="18844"/>
                  </a:cubicBezTo>
                  <a:cubicBezTo>
                    <a:pt x="15849" y="17257"/>
                    <a:pt x="12722" y="16070"/>
                    <a:pt x="9490" y="16070"/>
                  </a:cubicBezTo>
                  <a:cubicBezTo>
                    <a:pt x="7772" y="16070"/>
                    <a:pt x="6025" y="16405"/>
                    <a:pt x="4591" y="17194"/>
                  </a:cubicBezTo>
                  <a:cubicBezTo>
                    <a:pt x="4591" y="17194"/>
                    <a:pt x="6802" y="2728"/>
                    <a:pt x="8685" y="0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1482;p44">
              <a:extLst>
                <a:ext uri="{FF2B5EF4-FFF2-40B4-BE49-F238E27FC236}">
                  <a16:creationId xmlns:a16="http://schemas.microsoft.com/office/drawing/2014/main" id="{99DF6ACB-DDAB-4C15-8696-ACFB7EDA44A5}"/>
                </a:ext>
              </a:extLst>
            </p:cNvPr>
            <p:cNvSpPr/>
            <p:nvPr/>
          </p:nvSpPr>
          <p:spPr>
            <a:xfrm>
              <a:off x="12117375" y="-3296212"/>
              <a:ext cx="314975" cy="477400"/>
            </a:xfrm>
            <a:custGeom>
              <a:avLst/>
              <a:gdLst/>
              <a:ahLst/>
              <a:cxnLst/>
              <a:rect l="l" t="t" r="r" b="b"/>
              <a:pathLst>
                <a:path w="12599" h="19096" extrusionOk="0">
                  <a:moveTo>
                    <a:pt x="12599" y="1"/>
                  </a:moveTo>
                  <a:cubicBezTo>
                    <a:pt x="12599" y="1"/>
                    <a:pt x="5998" y="2501"/>
                    <a:pt x="3000" y="8798"/>
                  </a:cubicBezTo>
                  <a:cubicBezTo>
                    <a:pt x="0" y="15097"/>
                    <a:pt x="691" y="19091"/>
                    <a:pt x="3000" y="19095"/>
                  </a:cubicBezTo>
                  <a:cubicBezTo>
                    <a:pt x="3001" y="19095"/>
                    <a:pt x="3003" y="19095"/>
                    <a:pt x="3004" y="19095"/>
                  </a:cubicBezTo>
                  <a:cubicBezTo>
                    <a:pt x="7222" y="19095"/>
                    <a:pt x="6108" y="9099"/>
                    <a:pt x="10901" y="7899"/>
                  </a:cubicBezTo>
                  <a:cubicBezTo>
                    <a:pt x="10901" y="7899"/>
                    <a:pt x="11699" y="2927"/>
                    <a:pt x="12599" y="1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1483;p44">
              <a:extLst>
                <a:ext uri="{FF2B5EF4-FFF2-40B4-BE49-F238E27FC236}">
                  <a16:creationId xmlns:a16="http://schemas.microsoft.com/office/drawing/2014/main" id="{AA3C7DFD-386F-4FD9-A96C-C26A506A4935}"/>
                </a:ext>
              </a:extLst>
            </p:cNvPr>
            <p:cNvSpPr/>
            <p:nvPr/>
          </p:nvSpPr>
          <p:spPr>
            <a:xfrm>
              <a:off x="13735575" y="-3296212"/>
              <a:ext cx="314975" cy="477400"/>
            </a:xfrm>
            <a:custGeom>
              <a:avLst/>
              <a:gdLst/>
              <a:ahLst/>
              <a:cxnLst/>
              <a:rect l="l" t="t" r="r" b="b"/>
              <a:pathLst>
                <a:path w="12599" h="19096" extrusionOk="0">
                  <a:moveTo>
                    <a:pt x="0" y="1"/>
                  </a:moveTo>
                  <a:lnTo>
                    <a:pt x="0" y="1"/>
                  </a:lnTo>
                  <a:cubicBezTo>
                    <a:pt x="901" y="2927"/>
                    <a:pt x="1700" y="7899"/>
                    <a:pt x="1700" y="7899"/>
                  </a:cubicBezTo>
                  <a:cubicBezTo>
                    <a:pt x="6491" y="9099"/>
                    <a:pt x="5377" y="19095"/>
                    <a:pt x="9595" y="19095"/>
                  </a:cubicBezTo>
                  <a:cubicBezTo>
                    <a:pt x="9596" y="19095"/>
                    <a:pt x="9598" y="19095"/>
                    <a:pt x="9599" y="19095"/>
                  </a:cubicBezTo>
                  <a:cubicBezTo>
                    <a:pt x="11908" y="19091"/>
                    <a:pt x="12599" y="15097"/>
                    <a:pt x="9599" y="8798"/>
                  </a:cubicBezTo>
                  <a:cubicBezTo>
                    <a:pt x="6601" y="250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1484;p44">
              <a:extLst>
                <a:ext uri="{FF2B5EF4-FFF2-40B4-BE49-F238E27FC236}">
                  <a16:creationId xmlns:a16="http://schemas.microsoft.com/office/drawing/2014/main" id="{52290350-983F-4393-96B9-4792F9980302}"/>
                </a:ext>
              </a:extLst>
            </p:cNvPr>
            <p:cNvSpPr/>
            <p:nvPr/>
          </p:nvSpPr>
          <p:spPr>
            <a:xfrm>
              <a:off x="12913575" y="-4167337"/>
              <a:ext cx="312275" cy="246625"/>
            </a:xfrm>
            <a:custGeom>
              <a:avLst/>
              <a:gdLst/>
              <a:ahLst/>
              <a:cxnLst/>
              <a:rect l="l" t="t" r="r" b="b"/>
              <a:pathLst>
                <a:path w="12491" h="9865" extrusionOk="0">
                  <a:moveTo>
                    <a:pt x="7893" y="0"/>
                  </a:moveTo>
                  <a:cubicBezTo>
                    <a:pt x="4499" y="1420"/>
                    <a:pt x="4342" y="5445"/>
                    <a:pt x="4342" y="5445"/>
                  </a:cubicBezTo>
                  <a:cubicBezTo>
                    <a:pt x="3383" y="3381"/>
                    <a:pt x="428" y="3313"/>
                    <a:pt x="42" y="3313"/>
                  </a:cubicBezTo>
                  <a:cubicBezTo>
                    <a:pt x="15" y="3313"/>
                    <a:pt x="0" y="3314"/>
                    <a:pt x="0" y="3314"/>
                  </a:cubicBezTo>
                  <a:cubicBezTo>
                    <a:pt x="2764" y="5366"/>
                    <a:pt x="1106" y="8208"/>
                    <a:pt x="1106" y="8208"/>
                  </a:cubicBezTo>
                  <a:lnTo>
                    <a:pt x="5919" y="9864"/>
                  </a:lnTo>
                  <a:lnTo>
                    <a:pt x="12490" y="8208"/>
                  </a:lnTo>
                  <a:cubicBezTo>
                    <a:pt x="9986" y="5843"/>
                    <a:pt x="11523" y="2447"/>
                    <a:pt x="11523" y="2446"/>
                  </a:cubicBezTo>
                  <a:lnTo>
                    <a:pt x="11523" y="2446"/>
                  </a:lnTo>
                  <a:cubicBezTo>
                    <a:pt x="9470" y="2762"/>
                    <a:pt x="7893" y="5129"/>
                    <a:pt x="7893" y="5129"/>
                  </a:cubicBezTo>
                  <a:cubicBezTo>
                    <a:pt x="6596" y="2861"/>
                    <a:pt x="7893" y="0"/>
                    <a:pt x="7893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1485;p44">
              <a:extLst>
                <a:ext uri="{FF2B5EF4-FFF2-40B4-BE49-F238E27FC236}">
                  <a16:creationId xmlns:a16="http://schemas.microsoft.com/office/drawing/2014/main" id="{90457609-D3E8-4FCB-A6D9-896441B96D0F}"/>
                </a:ext>
              </a:extLst>
            </p:cNvPr>
            <p:cNvSpPr/>
            <p:nvPr/>
          </p:nvSpPr>
          <p:spPr>
            <a:xfrm>
              <a:off x="12110175" y="-3986212"/>
              <a:ext cx="1946575" cy="1578725"/>
            </a:xfrm>
            <a:custGeom>
              <a:avLst/>
              <a:gdLst/>
              <a:ahLst/>
              <a:cxnLst/>
              <a:rect l="l" t="t" r="r" b="b"/>
              <a:pathLst>
                <a:path w="77863" h="63149" extrusionOk="0">
                  <a:moveTo>
                    <a:pt x="38467" y="0"/>
                  </a:moveTo>
                  <a:cubicBezTo>
                    <a:pt x="36247" y="0"/>
                    <a:pt x="26509" y="787"/>
                    <a:pt x="18728" y="13924"/>
                  </a:cubicBezTo>
                  <a:cubicBezTo>
                    <a:pt x="9889" y="28846"/>
                    <a:pt x="0" y="63149"/>
                    <a:pt x="38931" y="63149"/>
                  </a:cubicBezTo>
                  <a:cubicBezTo>
                    <a:pt x="77862" y="63149"/>
                    <a:pt x="67974" y="28846"/>
                    <a:pt x="59134" y="13924"/>
                  </a:cubicBezTo>
                  <a:cubicBezTo>
                    <a:pt x="51353" y="787"/>
                    <a:pt x="41616" y="0"/>
                    <a:pt x="39396" y="0"/>
                  </a:cubicBezTo>
                  <a:cubicBezTo>
                    <a:pt x="39094" y="0"/>
                    <a:pt x="38931" y="15"/>
                    <a:pt x="38931" y="15"/>
                  </a:cubicBezTo>
                  <a:cubicBezTo>
                    <a:pt x="38931" y="15"/>
                    <a:pt x="38768" y="0"/>
                    <a:pt x="38467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1486;p44">
              <a:extLst>
                <a:ext uri="{FF2B5EF4-FFF2-40B4-BE49-F238E27FC236}">
                  <a16:creationId xmlns:a16="http://schemas.microsoft.com/office/drawing/2014/main" id="{05183066-BF1F-4887-8CF4-C4E7FB66B6F8}"/>
                </a:ext>
              </a:extLst>
            </p:cNvPr>
            <p:cNvSpPr/>
            <p:nvPr/>
          </p:nvSpPr>
          <p:spPr>
            <a:xfrm>
              <a:off x="12791100" y="-3867462"/>
              <a:ext cx="205225" cy="205225"/>
            </a:xfrm>
            <a:custGeom>
              <a:avLst/>
              <a:gdLst/>
              <a:ahLst/>
              <a:cxnLst/>
              <a:rect l="l" t="t" r="r" b="b"/>
              <a:pathLst>
                <a:path w="8209" h="8209" extrusionOk="0">
                  <a:moveTo>
                    <a:pt x="4104" y="0"/>
                  </a:moveTo>
                  <a:cubicBezTo>
                    <a:pt x="1837" y="0"/>
                    <a:pt x="0" y="1837"/>
                    <a:pt x="0" y="4104"/>
                  </a:cubicBezTo>
                  <a:cubicBezTo>
                    <a:pt x="0" y="6371"/>
                    <a:pt x="1837" y="8208"/>
                    <a:pt x="4104" y="8208"/>
                  </a:cubicBezTo>
                  <a:cubicBezTo>
                    <a:pt x="6370" y="8208"/>
                    <a:pt x="8208" y="6371"/>
                    <a:pt x="8208" y="4104"/>
                  </a:cubicBezTo>
                  <a:cubicBezTo>
                    <a:pt x="8208" y="1837"/>
                    <a:pt x="6370" y="0"/>
                    <a:pt x="4104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1487;p44">
              <a:extLst>
                <a:ext uri="{FF2B5EF4-FFF2-40B4-BE49-F238E27FC236}">
                  <a16:creationId xmlns:a16="http://schemas.microsoft.com/office/drawing/2014/main" id="{836E5F2F-7001-449F-B0E6-88440A9EC0F6}"/>
                </a:ext>
              </a:extLst>
            </p:cNvPr>
            <p:cNvSpPr/>
            <p:nvPr/>
          </p:nvSpPr>
          <p:spPr>
            <a:xfrm>
              <a:off x="12962925" y="-3574862"/>
              <a:ext cx="102675" cy="98775"/>
            </a:xfrm>
            <a:custGeom>
              <a:avLst/>
              <a:gdLst/>
              <a:ahLst/>
              <a:cxnLst/>
              <a:rect l="l" t="t" r="r" b="b"/>
              <a:pathLst>
                <a:path w="4107" h="3951" extrusionOk="0">
                  <a:moveTo>
                    <a:pt x="2132" y="0"/>
                  </a:moveTo>
                  <a:cubicBezTo>
                    <a:pt x="1332" y="0"/>
                    <a:pt x="612" y="482"/>
                    <a:pt x="306" y="1220"/>
                  </a:cubicBezTo>
                  <a:cubicBezTo>
                    <a:pt x="1" y="1959"/>
                    <a:pt x="170" y="2807"/>
                    <a:pt x="735" y="3372"/>
                  </a:cubicBezTo>
                  <a:cubicBezTo>
                    <a:pt x="1113" y="3750"/>
                    <a:pt x="1618" y="3951"/>
                    <a:pt x="2131" y="3951"/>
                  </a:cubicBezTo>
                  <a:cubicBezTo>
                    <a:pt x="2386" y="3951"/>
                    <a:pt x="2643" y="3901"/>
                    <a:pt x="2887" y="3800"/>
                  </a:cubicBezTo>
                  <a:cubicBezTo>
                    <a:pt x="3626" y="3495"/>
                    <a:pt x="4106" y="2774"/>
                    <a:pt x="4106" y="1975"/>
                  </a:cubicBezTo>
                  <a:cubicBezTo>
                    <a:pt x="4106" y="885"/>
                    <a:pt x="3222" y="0"/>
                    <a:pt x="2132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1488;p44">
              <a:extLst>
                <a:ext uri="{FF2B5EF4-FFF2-40B4-BE49-F238E27FC236}">
                  <a16:creationId xmlns:a16="http://schemas.microsoft.com/office/drawing/2014/main" id="{B75A2F87-03C3-4F8B-A25A-F8591DAA1F0F}"/>
                </a:ext>
              </a:extLst>
            </p:cNvPr>
            <p:cNvSpPr/>
            <p:nvPr/>
          </p:nvSpPr>
          <p:spPr>
            <a:xfrm>
              <a:off x="13478475" y="-3588037"/>
              <a:ext cx="102650" cy="98800"/>
            </a:xfrm>
            <a:custGeom>
              <a:avLst/>
              <a:gdLst/>
              <a:ahLst/>
              <a:cxnLst/>
              <a:rect l="l" t="t" r="r" b="b"/>
              <a:pathLst>
                <a:path w="4106" h="3952" extrusionOk="0">
                  <a:moveTo>
                    <a:pt x="2131" y="0"/>
                  </a:moveTo>
                  <a:cubicBezTo>
                    <a:pt x="1332" y="2"/>
                    <a:pt x="611" y="482"/>
                    <a:pt x="306" y="1221"/>
                  </a:cubicBezTo>
                  <a:cubicBezTo>
                    <a:pt x="0" y="1959"/>
                    <a:pt x="170" y="2809"/>
                    <a:pt x="734" y="3373"/>
                  </a:cubicBezTo>
                  <a:cubicBezTo>
                    <a:pt x="1112" y="3751"/>
                    <a:pt x="1617" y="3951"/>
                    <a:pt x="2130" y="3951"/>
                  </a:cubicBezTo>
                  <a:cubicBezTo>
                    <a:pt x="2385" y="3951"/>
                    <a:pt x="2642" y="3902"/>
                    <a:pt x="2887" y="3800"/>
                  </a:cubicBezTo>
                  <a:cubicBezTo>
                    <a:pt x="3625" y="3495"/>
                    <a:pt x="4106" y="2775"/>
                    <a:pt x="4106" y="1976"/>
                  </a:cubicBezTo>
                  <a:cubicBezTo>
                    <a:pt x="4106" y="885"/>
                    <a:pt x="3221" y="0"/>
                    <a:pt x="2131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1489;p44">
              <a:extLst>
                <a:ext uri="{FF2B5EF4-FFF2-40B4-BE49-F238E27FC236}">
                  <a16:creationId xmlns:a16="http://schemas.microsoft.com/office/drawing/2014/main" id="{78A3E5AE-F85B-445D-B5A4-B8038756B301}"/>
                </a:ext>
              </a:extLst>
            </p:cNvPr>
            <p:cNvSpPr/>
            <p:nvPr/>
          </p:nvSpPr>
          <p:spPr>
            <a:xfrm>
              <a:off x="13003075" y="-3382837"/>
              <a:ext cx="172325" cy="172350"/>
            </a:xfrm>
            <a:custGeom>
              <a:avLst/>
              <a:gdLst/>
              <a:ahLst/>
              <a:cxnLst/>
              <a:rect l="l" t="t" r="r" b="b"/>
              <a:pathLst>
                <a:path w="6893" h="6894" extrusionOk="0">
                  <a:moveTo>
                    <a:pt x="3445" y="0"/>
                  </a:moveTo>
                  <a:cubicBezTo>
                    <a:pt x="1542" y="0"/>
                    <a:pt x="0" y="1543"/>
                    <a:pt x="0" y="3447"/>
                  </a:cubicBezTo>
                  <a:cubicBezTo>
                    <a:pt x="0" y="5351"/>
                    <a:pt x="1543" y="6894"/>
                    <a:pt x="3445" y="6894"/>
                  </a:cubicBezTo>
                  <a:cubicBezTo>
                    <a:pt x="5349" y="6894"/>
                    <a:pt x="6892" y="5351"/>
                    <a:pt x="6892" y="3447"/>
                  </a:cubicBezTo>
                  <a:cubicBezTo>
                    <a:pt x="6892" y="1543"/>
                    <a:pt x="5349" y="0"/>
                    <a:pt x="3445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1490;p44">
              <a:extLst>
                <a:ext uri="{FF2B5EF4-FFF2-40B4-BE49-F238E27FC236}">
                  <a16:creationId xmlns:a16="http://schemas.microsoft.com/office/drawing/2014/main" id="{B456ADDA-0476-405C-A15A-4743122FBCCD}"/>
                </a:ext>
              </a:extLst>
            </p:cNvPr>
            <p:cNvSpPr/>
            <p:nvPr/>
          </p:nvSpPr>
          <p:spPr>
            <a:xfrm>
              <a:off x="12454050" y="-3225887"/>
              <a:ext cx="133600" cy="128550"/>
            </a:xfrm>
            <a:custGeom>
              <a:avLst/>
              <a:gdLst/>
              <a:ahLst/>
              <a:cxnLst/>
              <a:rect l="l" t="t" r="r" b="b"/>
              <a:pathLst>
                <a:path w="5344" h="5142" extrusionOk="0">
                  <a:moveTo>
                    <a:pt x="2773" y="1"/>
                  </a:moveTo>
                  <a:cubicBezTo>
                    <a:pt x="1733" y="1"/>
                    <a:pt x="795" y="627"/>
                    <a:pt x="399" y="1587"/>
                  </a:cubicBezTo>
                  <a:cubicBezTo>
                    <a:pt x="1" y="2548"/>
                    <a:pt x="221" y="3654"/>
                    <a:pt x="956" y="4390"/>
                  </a:cubicBezTo>
                  <a:cubicBezTo>
                    <a:pt x="1448" y="4881"/>
                    <a:pt x="2105" y="5142"/>
                    <a:pt x="2774" y="5142"/>
                  </a:cubicBezTo>
                  <a:cubicBezTo>
                    <a:pt x="3105" y="5142"/>
                    <a:pt x="3439" y="5078"/>
                    <a:pt x="3757" y="4946"/>
                  </a:cubicBezTo>
                  <a:cubicBezTo>
                    <a:pt x="4718" y="4548"/>
                    <a:pt x="5344" y="3611"/>
                    <a:pt x="5344" y="2570"/>
                  </a:cubicBezTo>
                  <a:cubicBezTo>
                    <a:pt x="5344" y="1151"/>
                    <a:pt x="4193" y="1"/>
                    <a:pt x="2773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1491;p44">
              <a:extLst>
                <a:ext uri="{FF2B5EF4-FFF2-40B4-BE49-F238E27FC236}">
                  <a16:creationId xmlns:a16="http://schemas.microsoft.com/office/drawing/2014/main" id="{D3CCA526-A5D4-47BC-9253-F679B809E9AC}"/>
                </a:ext>
              </a:extLst>
            </p:cNvPr>
            <p:cNvSpPr/>
            <p:nvPr/>
          </p:nvSpPr>
          <p:spPr>
            <a:xfrm>
              <a:off x="13197600" y="-3748437"/>
              <a:ext cx="172325" cy="172325"/>
            </a:xfrm>
            <a:custGeom>
              <a:avLst/>
              <a:gdLst/>
              <a:ahLst/>
              <a:cxnLst/>
              <a:rect l="l" t="t" r="r" b="b"/>
              <a:pathLst>
                <a:path w="6893" h="6893" extrusionOk="0">
                  <a:moveTo>
                    <a:pt x="3447" y="0"/>
                  </a:moveTo>
                  <a:cubicBezTo>
                    <a:pt x="1543" y="0"/>
                    <a:pt x="0" y="1543"/>
                    <a:pt x="0" y="3447"/>
                  </a:cubicBezTo>
                  <a:cubicBezTo>
                    <a:pt x="0" y="5349"/>
                    <a:pt x="1543" y="6892"/>
                    <a:pt x="3447" y="6892"/>
                  </a:cubicBezTo>
                  <a:cubicBezTo>
                    <a:pt x="5349" y="6892"/>
                    <a:pt x="6892" y="5349"/>
                    <a:pt x="6892" y="3447"/>
                  </a:cubicBezTo>
                  <a:cubicBezTo>
                    <a:pt x="6892" y="1543"/>
                    <a:pt x="5351" y="0"/>
                    <a:pt x="3447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1492;p44">
              <a:extLst>
                <a:ext uri="{FF2B5EF4-FFF2-40B4-BE49-F238E27FC236}">
                  <a16:creationId xmlns:a16="http://schemas.microsoft.com/office/drawing/2014/main" id="{8C72087F-0151-4286-B467-F1BB0506D6F8}"/>
                </a:ext>
              </a:extLst>
            </p:cNvPr>
            <p:cNvSpPr/>
            <p:nvPr/>
          </p:nvSpPr>
          <p:spPr>
            <a:xfrm>
              <a:off x="12606225" y="-2728412"/>
              <a:ext cx="133650" cy="128550"/>
            </a:xfrm>
            <a:custGeom>
              <a:avLst/>
              <a:gdLst/>
              <a:ahLst/>
              <a:cxnLst/>
              <a:rect l="l" t="t" r="r" b="b"/>
              <a:pathLst>
                <a:path w="5346" h="5142" extrusionOk="0">
                  <a:moveTo>
                    <a:pt x="2775" y="1"/>
                  </a:moveTo>
                  <a:cubicBezTo>
                    <a:pt x="1734" y="1"/>
                    <a:pt x="797" y="626"/>
                    <a:pt x="399" y="1587"/>
                  </a:cubicBezTo>
                  <a:cubicBezTo>
                    <a:pt x="1" y="2549"/>
                    <a:pt x="221" y="3655"/>
                    <a:pt x="958" y="4388"/>
                  </a:cubicBezTo>
                  <a:cubicBezTo>
                    <a:pt x="1450" y="4880"/>
                    <a:pt x="2107" y="5142"/>
                    <a:pt x="2776" y="5142"/>
                  </a:cubicBezTo>
                  <a:cubicBezTo>
                    <a:pt x="3107" y="5142"/>
                    <a:pt x="3441" y="5078"/>
                    <a:pt x="3759" y="4946"/>
                  </a:cubicBezTo>
                  <a:cubicBezTo>
                    <a:pt x="4720" y="4548"/>
                    <a:pt x="5345" y="3610"/>
                    <a:pt x="5345" y="2570"/>
                  </a:cubicBezTo>
                  <a:cubicBezTo>
                    <a:pt x="5344" y="1150"/>
                    <a:pt x="4193" y="1"/>
                    <a:pt x="2775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1493;p44">
              <a:extLst>
                <a:ext uri="{FF2B5EF4-FFF2-40B4-BE49-F238E27FC236}">
                  <a16:creationId xmlns:a16="http://schemas.microsoft.com/office/drawing/2014/main" id="{6092DFE0-4BBE-40A4-9A3A-24FC2C85E29F}"/>
                </a:ext>
              </a:extLst>
            </p:cNvPr>
            <p:cNvSpPr/>
            <p:nvPr/>
          </p:nvSpPr>
          <p:spPr>
            <a:xfrm>
              <a:off x="12996250" y="-2728412"/>
              <a:ext cx="133625" cy="128550"/>
            </a:xfrm>
            <a:custGeom>
              <a:avLst/>
              <a:gdLst/>
              <a:ahLst/>
              <a:cxnLst/>
              <a:rect l="l" t="t" r="r" b="b"/>
              <a:pathLst>
                <a:path w="5345" h="5142" extrusionOk="0">
                  <a:moveTo>
                    <a:pt x="2770" y="1"/>
                  </a:moveTo>
                  <a:cubicBezTo>
                    <a:pt x="1732" y="1"/>
                    <a:pt x="795" y="627"/>
                    <a:pt x="398" y="1587"/>
                  </a:cubicBezTo>
                  <a:cubicBezTo>
                    <a:pt x="1" y="2549"/>
                    <a:pt x="221" y="3653"/>
                    <a:pt x="956" y="4388"/>
                  </a:cubicBezTo>
                  <a:cubicBezTo>
                    <a:pt x="1448" y="4880"/>
                    <a:pt x="2106" y="5142"/>
                    <a:pt x="2775" y="5142"/>
                  </a:cubicBezTo>
                  <a:cubicBezTo>
                    <a:pt x="3106" y="5142"/>
                    <a:pt x="3440" y="5078"/>
                    <a:pt x="3758" y="4946"/>
                  </a:cubicBezTo>
                  <a:cubicBezTo>
                    <a:pt x="4719" y="4548"/>
                    <a:pt x="5344" y="3610"/>
                    <a:pt x="5344" y="2570"/>
                  </a:cubicBezTo>
                  <a:cubicBezTo>
                    <a:pt x="5344" y="1150"/>
                    <a:pt x="4193" y="1"/>
                    <a:pt x="2773" y="1"/>
                  </a:cubicBezTo>
                  <a:cubicBezTo>
                    <a:pt x="2772" y="1"/>
                    <a:pt x="2771" y="1"/>
                    <a:pt x="2770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1494;p44">
              <a:extLst>
                <a:ext uri="{FF2B5EF4-FFF2-40B4-BE49-F238E27FC236}">
                  <a16:creationId xmlns:a16="http://schemas.microsoft.com/office/drawing/2014/main" id="{61489BE2-2DC2-4756-8AEA-04E55DDAAEA6}"/>
                </a:ext>
              </a:extLst>
            </p:cNvPr>
            <p:cNvSpPr/>
            <p:nvPr/>
          </p:nvSpPr>
          <p:spPr>
            <a:xfrm>
              <a:off x="13276100" y="-2757712"/>
              <a:ext cx="231875" cy="231850"/>
            </a:xfrm>
            <a:custGeom>
              <a:avLst/>
              <a:gdLst/>
              <a:ahLst/>
              <a:cxnLst/>
              <a:rect l="l" t="t" r="r" b="b"/>
              <a:pathLst>
                <a:path w="9275" h="9274" extrusionOk="0">
                  <a:moveTo>
                    <a:pt x="4638" y="0"/>
                  </a:moveTo>
                  <a:cubicBezTo>
                    <a:pt x="2077" y="0"/>
                    <a:pt x="0" y="2075"/>
                    <a:pt x="0" y="4637"/>
                  </a:cubicBezTo>
                  <a:cubicBezTo>
                    <a:pt x="0" y="7198"/>
                    <a:pt x="2077" y="9274"/>
                    <a:pt x="4638" y="9274"/>
                  </a:cubicBezTo>
                  <a:cubicBezTo>
                    <a:pt x="7199" y="9274"/>
                    <a:pt x="9275" y="7198"/>
                    <a:pt x="9275" y="4637"/>
                  </a:cubicBezTo>
                  <a:cubicBezTo>
                    <a:pt x="9275" y="2076"/>
                    <a:pt x="7198" y="0"/>
                    <a:pt x="4638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1495;p44">
              <a:extLst>
                <a:ext uri="{FF2B5EF4-FFF2-40B4-BE49-F238E27FC236}">
                  <a16:creationId xmlns:a16="http://schemas.microsoft.com/office/drawing/2014/main" id="{D22D38FE-B435-4CB4-A97A-F4CEACD01B96}"/>
                </a:ext>
              </a:extLst>
            </p:cNvPr>
            <p:cNvSpPr/>
            <p:nvPr/>
          </p:nvSpPr>
          <p:spPr>
            <a:xfrm>
              <a:off x="13576025" y="-3109687"/>
              <a:ext cx="133650" cy="128575"/>
            </a:xfrm>
            <a:custGeom>
              <a:avLst/>
              <a:gdLst/>
              <a:ahLst/>
              <a:cxnLst/>
              <a:rect l="l" t="t" r="r" b="b"/>
              <a:pathLst>
                <a:path w="5346" h="5143" extrusionOk="0">
                  <a:moveTo>
                    <a:pt x="2775" y="1"/>
                  </a:moveTo>
                  <a:cubicBezTo>
                    <a:pt x="1735" y="1"/>
                    <a:pt x="797" y="628"/>
                    <a:pt x="399" y="1588"/>
                  </a:cubicBezTo>
                  <a:cubicBezTo>
                    <a:pt x="1" y="2549"/>
                    <a:pt x="222" y="3655"/>
                    <a:pt x="958" y="4390"/>
                  </a:cubicBezTo>
                  <a:cubicBezTo>
                    <a:pt x="1449" y="4882"/>
                    <a:pt x="2106" y="5142"/>
                    <a:pt x="2775" y="5142"/>
                  </a:cubicBezTo>
                  <a:cubicBezTo>
                    <a:pt x="3106" y="5142"/>
                    <a:pt x="3441" y="5078"/>
                    <a:pt x="3759" y="4946"/>
                  </a:cubicBezTo>
                  <a:cubicBezTo>
                    <a:pt x="4720" y="4548"/>
                    <a:pt x="5346" y="3610"/>
                    <a:pt x="5346" y="2570"/>
                  </a:cubicBezTo>
                  <a:cubicBezTo>
                    <a:pt x="5344" y="1152"/>
                    <a:pt x="4193" y="1"/>
                    <a:pt x="2775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1496;p44">
              <a:extLst>
                <a:ext uri="{FF2B5EF4-FFF2-40B4-BE49-F238E27FC236}">
                  <a16:creationId xmlns:a16="http://schemas.microsoft.com/office/drawing/2014/main" id="{BB204956-DD01-44F3-A3F8-8DD4EC788F63}"/>
                </a:ext>
              </a:extLst>
            </p:cNvPr>
            <p:cNvSpPr/>
            <p:nvPr/>
          </p:nvSpPr>
          <p:spPr>
            <a:xfrm>
              <a:off x="13272550" y="-3389362"/>
              <a:ext cx="243875" cy="140450"/>
            </a:xfrm>
            <a:custGeom>
              <a:avLst/>
              <a:gdLst/>
              <a:ahLst/>
              <a:cxnLst/>
              <a:rect l="l" t="t" r="r" b="b"/>
              <a:pathLst>
                <a:path w="9755" h="5618" extrusionOk="0">
                  <a:moveTo>
                    <a:pt x="4644" y="0"/>
                  </a:moveTo>
                  <a:cubicBezTo>
                    <a:pt x="2027" y="0"/>
                    <a:pt x="158" y="2405"/>
                    <a:pt x="28" y="4856"/>
                  </a:cubicBezTo>
                  <a:cubicBezTo>
                    <a:pt x="0" y="5364"/>
                    <a:pt x="380" y="5617"/>
                    <a:pt x="774" y="5617"/>
                  </a:cubicBezTo>
                  <a:cubicBezTo>
                    <a:pt x="1169" y="5617"/>
                    <a:pt x="1579" y="5363"/>
                    <a:pt x="1606" y="4856"/>
                  </a:cubicBezTo>
                  <a:cubicBezTo>
                    <a:pt x="1719" y="2748"/>
                    <a:pt x="3298" y="1693"/>
                    <a:pt x="4877" y="1693"/>
                  </a:cubicBezTo>
                  <a:cubicBezTo>
                    <a:pt x="6456" y="1693"/>
                    <a:pt x="8035" y="2748"/>
                    <a:pt x="8149" y="4856"/>
                  </a:cubicBezTo>
                  <a:cubicBezTo>
                    <a:pt x="8176" y="5363"/>
                    <a:pt x="8585" y="5617"/>
                    <a:pt x="8980" y="5617"/>
                  </a:cubicBezTo>
                  <a:cubicBezTo>
                    <a:pt x="9374" y="5617"/>
                    <a:pt x="9754" y="5364"/>
                    <a:pt x="9727" y="4856"/>
                  </a:cubicBezTo>
                  <a:cubicBezTo>
                    <a:pt x="9579" y="2113"/>
                    <a:pt x="7622" y="154"/>
                    <a:pt x="4877" y="6"/>
                  </a:cubicBezTo>
                  <a:cubicBezTo>
                    <a:pt x="4799" y="2"/>
                    <a:pt x="4721" y="0"/>
                    <a:pt x="4644" y="0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1497;p44">
              <a:extLst>
                <a:ext uri="{FF2B5EF4-FFF2-40B4-BE49-F238E27FC236}">
                  <a16:creationId xmlns:a16="http://schemas.microsoft.com/office/drawing/2014/main" id="{ED23F18B-A1A8-4901-866E-5328C288AF00}"/>
                </a:ext>
              </a:extLst>
            </p:cNvPr>
            <p:cNvSpPr/>
            <p:nvPr/>
          </p:nvSpPr>
          <p:spPr>
            <a:xfrm>
              <a:off x="12650500" y="-3389362"/>
              <a:ext cx="243850" cy="140450"/>
            </a:xfrm>
            <a:custGeom>
              <a:avLst/>
              <a:gdLst/>
              <a:ahLst/>
              <a:cxnLst/>
              <a:rect l="l" t="t" r="r" b="b"/>
              <a:pathLst>
                <a:path w="9754" h="5618" extrusionOk="0">
                  <a:moveTo>
                    <a:pt x="5110" y="0"/>
                  </a:moveTo>
                  <a:cubicBezTo>
                    <a:pt x="5033" y="0"/>
                    <a:pt x="4956" y="2"/>
                    <a:pt x="4877" y="6"/>
                  </a:cubicBezTo>
                  <a:cubicBezTo>
                    <a:pt x="2133" y="154"/>
                    <a:pt x="175" y="2113"/>
                    <a:pt x="28" y="4856"/>
                  </a:cubicBezTo>
                  <a:cubicBezTo>
                    <a:pt x="0" y="5364"/>
                    <a:pt x="380" y="5617"/>
                    <a:pt x="774" y="5617"/>
                  </a:cubicBezTo>
                  <a:cubicBezTo>
                    <a:pt x="1170" y="5617"/>
                    <a:pt x="1579" y="5363"/>
                    <a:pt x="1606" y="4856"/>
                  </a:cubicBezTo>
                  <a:cubicBezTo>
                    <a:pt x="1719" y="2748"/>
                    <a:pt x="3298" y="1693"/>
                    <a:pt x="4877" y="1693"/>
                  </a:cubicBezTo>
                  <a:cubicBezTo>
                    <a:pt x="6456" y="1693"/>
                    <a:pt x="8035" y="2748"/>
                    <a:pt x="8149" y="4856"/>
                  </a:cubicBezTo>
                  <a:cubicBezTo>
                    <a:pt x="8176" y="5363"/>
                    <a:pt x="8585" y="5617"/>
                    <a:pt x="8980" y="5617"/>
                  </a:cubicBezTo>
                  <a:cubicBezTo>
                    <a:pt x="9374" y="5617"/>
                    <a:pt x="9754" y="5364"/>
                    <a:pt x="9727" y="4856"/>
                  </a:cubicBezTo>
                  <a:cubicBezTo>
                    <a:pt x="9595" y="2405"/>
                    <a:pt x="7726" y="0"/>
                    <a:pt x="5110" y="0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1498;p44">
              <a:extLst>
                <a:ext uri="{FF2B5EF4-FFF2-40B4-BE49-F238E27FC236}">
                  <a16:creationId xmlns:a16="http://schemas.microsoft.com/office/drawing/2014/main" id="{1644873A-C37A-4BD2-A80F-9ABC002F1413}"/>
                </a:ext>
              </a:extLst>
            </p:cNvPr>
            <p:cNvSpPr/>
            <p:nvPr/>
          </p:nvSpPr>
          <p:spPr>
            <a:xfrm>
              <a:off x="12676850" y="-3123762"/>
              <a:ext cx="813225" cy="290125"/>
            </a:xfrm>
            <a:custGeom>
              <a:avLst/>
              <a:gdLst/>
              <a:ahLst/>
              <a:cxnLst/>
              <a:rect l="l" t="t" r="r" b="b"/>
              <a:pathLst>
                <a:path w="32529" h="11605" extrusionOk="0">
                  <a:moveTo>
                    <a:pt x="5161" y="1"/>
                  </a:moveTo>
                  <a:cubicBezTo>
                    <a:pt x="2670" y="1"/>
                    <a:pt x="532" y="1210"/>
                    <a:pt x="316" y="4344"/>
                  </a:cubicBezTo>
                  <a:cubicBezTo>
                    <a:pt x="0" y="8921"/>
                    <a:pt x="8854" y="11605"/>
                    <a:pt x="16264" y="11605"/>
                  </a:cubicBezTo>
                  <a:cubicBezTo>
                    <a:pt x="23675" y="11605"/>
                    <a:pt x="32528" y="8921"/>
                    <a:pt x="32213" y="4344"/>
                  </a:cubicBezTo>
                  <a:cubicBezTo>
                    <a:pt x="31997" y="1210"/>
                    <a:pt x="29858" y="1"/>
                    <a:pt x="27367" y="1"/>
                  </a:cubicBezTo>
                  <a:cubicBezTo>
                    <a:pt x="26220" y="1"/>
                    <a:pt x="24997" y="258"/>
                    <a:pt x="23854" y="701"/>
                  </a:cubicBezTo>
                  <a:cubicBezTo>
                    <a:pt x="21068" y="1784"/>
                    <a:pt x="18079" y="1908"/>
                    <a:pt x="16846" y="1908"/>
                  </a:cubicBezTo>
                  <a:cubicBezTo>
                    <a:pt x="16476" y="1908"/>
                    <a:pt x="16264" y="1897"/>
                    <a:pt x="16264" y="1897"/>
                  </a:cubicBezTo>
                  <a:cubicBezTo>
                    <a:pt x="16264" y="1897"/>
                    <a:pt x="16053" y="1908"/>
                    <a:pt x="15682" y="1908"/>
                  </a:cubicBezTo>
                  <a:cubicBezTo>
                    <a:pt x="14450" y="1908"/>
                    <a:pt x="11461" y="1784"/>
                    <a:pt x="8674" y="701"/>
                  </a:cubicBezTo>
                  <a:cubicBezTo>
                    <a:pt x="7531" y="258"/>
                    <a:pt x="6308" y="1"/>
                    <a:pt x="5161" y="1"/>
                  </a:cubicBezTo>
                  <a:close/>
                </a:path>
              </a:pathLst>
            </a:custGeom>
            <a:solidFill>
              <a:srgbClr val="4D04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1751;p44">
            <a:extLst>
              <a:ext uri="{FF2B5EF4-FFF2-40B4-BE49-F238E27FC236}">
                <a16:creationId xmlns:a16="http://schemas.microsoft.com/office/drawing/2014/main" id="{FB985CBB-82A6-445B-B701-E9D40405CEBE}"/>
              </a:ext>
            </a:extLst>
          </p:cNvPr>
          <p:cNvGrpSpPr/>
          <p:nvPr/>
        </p:nvGrpSpPr>
        <p:grpSpPr>
          <a:xfrm>
            <a:off x="9004727" y="3861807"/>
            <a:ext cx="2623951" cy="2857160"/>
            <a:chOff x="7232927" y="2009097"/>
            <a:chExt cx="1180140" cy="2260529"/>
          </a:xfrm>
        </p:grpSpPr>
        <p:sp>
          <p:nvSpPr>
            <p:cNvPr id="476" name="Google Shape;1752;p44">
              <a:extLst>
                <a:ext uri="{FF2B5EF4-FFF2-40B4-BE49-F238E27FC236}">
                  <a16:creationId xmlns:a16="http://schemas.microsoft.com/office/drawing/2014/main" id="{A08617AD-1E83-4A8D-BE06-227F5A10F7C0}"/>
                </a:ext>
              </a:extLst>
            </p:cNvPr>
            <p:cNvSpPr/>
            <p:nvPr/>
          </p:nvSpPr>
          <p:spPr>
            <a:xfrm>
              <a:off x="7279976" y="2035195"/>
              <a:ext cx="402264" cy="322436"/>
            </a:xfrm>
            <a:custGeom>
              <a:avLst/>
              <a:gdLst/>
              <a:ahLst/>
              <a:cxnLst/>
              <a:rect l="l" t="t" r="r" b="b"/>
              <a:pathLst>
                <a:path w="23059" h="18483" extrusionOk="0">
                  <a:moveTo>
                    <a:pt x="6444" y="0"/>
                  </a:moveTo>
                  <a:cubicBezTo>
                    <a:pt x="0" y="0"/>
                    <a:pt x="4346" y="18483"/>
                    <a:pt x="14018" y="18483"/>
                  </a:cubicBezTo>
                  <a:cubicBezTo>
                    <a:pt x="14989" y="18483"/>
                    <a:pt x="16014" y="18297"/>
                    <a:pt x="17087" y="17887"/>
                  </a:cubicBezTo>
                  <a:lnTo>
                    <a:pt x="23059" y="8183"/>
                  </a:lnTo>
                  <a:lnTo>
                    <a:pt x="23059" y="8183"/>
                  </a:lnTo>
                  <a:cubicBezTo>
                    <a:pt x="22031" y="8674"/>
                    <a:pt x="21003" y="8890"/>
                    <a:pt x="19989" y="8890"/>
                  </a:cubicBezTo>
                  <a:cubicBezTo>
                    <a:pt x="17778" y="8890"/>
                    <a:pt x="15636" y="7860"/>
                    <a:pt x="13709" y="6399"/>
                  </a:cubicBezTo>
                  <a:cubicBezTo>
                    <a:pt x="11773" y="4931"/>
                    <a:pt x="9469" y="419"/>
                    <a:pt x="7017" y="46"/>
                  </a:cubicBezTo>
                  <a:cubicBezTo>
                    <a:pt x="6817" y="15"/>
                    <a:pt x="6626" y="0"/>
                    <a:pt x="6444" y="0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1753;p44">
              <a:extLst>
                <a:ext uri="{FF2B5EF4-FFF2-40B4-BE49-F238E27FC236}">
                  <a16:creationId xmlns:a16="http://schemas.microsoft.com/office/drawing/2014/main" id="{F37664D0-28EA-4608-93AD-1E7ED7E8A6DE}"/>
                </a:ext>
              </a:extLst>
            </p:cNvPr>
            <p:cNvSpPr/>
            <p:nvPr/>
          </p:nvSpPr>
          <p:spPr>
            <a:xfrm>
              <a:off x="7964294" y="2035195"/>
              <a:ext cx="402264" cy="322436"/>
            </a:xfrm>
            <a:custGeom>
              <a:avLst/>
              <a:gdLst/>
              <a:ahLst/>
              <a:cxnLst/>
              <a:rect l="l" t="t" r="r" b="b"/>
              <a:pathLst>
                <a:path w="23059" h="18483" extrusionOk="0">
                  <a:moveTo>
                    <a:pt x="16615" y="0"/>
                  </a:moveTo>
                  <a:cubicBezTo>
                    <a:pt x="16433" y="0"/>
                    <a:pt x="16242" y="15"/>
                    <a:pt x="16042" y="46"/>
                  </a:cubicBezTo>
                  <a:cubicBezTo>
                    <a:pt x="13590" y="419"/>
                    <a:pt x="11286" y="4931"/>
                    <a:pt x="9352" y="6399"/>
                  </a:cubicBezTo>
                  <a:cubicBezTo>
                    <a:pt x="7424" y="7860"/>
                    <a:pt x="5281" y="8890"/>
                    <a:pt x="3070" y="8890"/>
                  </a:cubicBezTo>
                  <a:cubicBezTo>
                    <a:pt x="2056" y="8890"/>
                    <a:pt x="1028" y="8674"/>
                    <a:pt x="0" y="8183"/>
                  </a:cubicBezTo>
                  <a:lnTo>
                    <a:pt x="0" y="8183"/>
                  </a:lnTo>
                  <a:lnTo>
                    <a:pt x="5972" y="17887"/>
                  </a:lnTo>
                  <a:cubicBezTo>
                    <a:pt x="7045" y="18297"/>
                    <a:pt x="8070" y="18483"/>
                    <a:pt x="9041" y="18483"/>
                  </a:cubicBezTo>
                  <a:cubicBezTo>
                    <a:pt x="18714" y="18483"/>
                    <a:pt x="23059" y="0"/>
                    <a:pt x="16615" y="0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1754;p44">
              <a:extLst>
                <a:ext uri="{FF2B5EF4-FFF2-40B4-BE49-F238E27FC236}">
                  <a16:creationId xmlns:a16="http://schemas.microsoft.com/office/drawing/2014/main" id="{782DFCC0-A361-4AF8-8E85-5F393375AF4B}"/>
                </a:ext>
              </a:extLst>
            </p:cNvPr>
            <p:cNvSpPr/>
            <p:nvPr/>
          </p:nvSpPr>
          <p:spPr>
            <a:xfrm>
              <a:off x="7232927" y="3102169"/>
              <a:ext cx="481901" cy="580133"/>
            </a:xfrm>
            <a:custGeom>
              <a:avLst/>
              <a:gdLst/>
              <a:ahLst/>
              <a:cxnLst/>
              <a:rect l="l" t="t" r="r" b="b"/>
              <a:pathLst>
                <a:path w="27624" h="33255" extrusionOk="0">
                  <a:moveTo>
                    <a:pt x="26925" y="1"/>
                  </a:moveTo>
                  <a:cubicBezTo>
                    <a:pt x="19657" y="1"/>
                    <a:pt x="11275" y="7594"/>
                    <a:pt x="7757" y="13109"/>
                  </a:cubicBezTo>
                  <a:cubicBezTo>
                    <a:pt x="3863" y="19215"/>
                    <a:pt x="1" y="29141"/>
                    <a:pt x="3051" y="32807"/>
                  </a:cubicBezTo>
                  <a:cubicBezTo>
                    <a:pt x="3708" y="33118"/>
                    <a:pt x="4265" y="33254"/>
                    <a:pt x="4733" y="33254"/>
                  </a:cubicBezTo>
                  <a:cubicBezTo>
                    <a:pt x="6614" y="33254"/>
                    <a:pt x="7057" y="31051"/>
                    <a:pt x="6720" y="29085"/>
                  </a:cubicBezTo>
                  <a:lnTo>
                    <a:pt x="6720" y="29085"/>
                  </a:lnTo>
                  <a:cubicBezTo>
                    <a:pt x="7463" y="30950"/>
                    <a:pt x="8970" y="32422"/>
                    <a:pt x="10121" y="32422"/>
                  </a:cubicBezTo>
                  <a:cubicBezTo>
                    <a:pt x="11126" y="32422"/>
                    <a:pt x="11859" y="31300"/>
                    <a:pt x="11574" y="28339"/>
                  </a:cubicBezTo>
                  <a:lnTo>
                    <a:pt x="11574" y="28339"/>
                  </a:lnTo>
                  <a:cubicBezTo>
                    <a:pt x="11977" y="29252"/>
                    <a:pt x="12541" y="29639"/>
                    <a:pt x="13094" y="29639"/>
                  </a:cubicBezTo>
                  <a:cubicBezTo>
                    <a:pt x="14393" y="29639"/>
                    <a:pt x="15630" y="27502"/>
                    <a:pt x="14567" y="25043"/>
                  </a:cubicBezTo>
                  <a:cubicBezTo>
                    <a:pt x="13125" y="21710"/>
                    <a:pt x="11516" y="21178"/>
                    <a:pt x="13064" y="16841"/>
                  </a:cubicBezTo>
                  <a:cubicBezTo>
                    <a:pt x="14951" y="11559"/>
                    <a:pt x="21965" y="5426"/>
                    <a:pt x="27623" y="5250"/>
                  </a:cubicBezTo>
                  <a:lnTo>
                    <a:pt x="27623" y="25"/>
                  </a:lnTo>
                  <a:cubicBezTo>
                    <a:pt x="27392" y="9"/>
                    <a:pt x="27159" y="1"/>
                    <a:pt x="26925" y="1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1755;p44">
              <a:extLst>
                <a:ext uri="{FF2B5EF4-FFF2-40B4-BE49-F238E27FC236}">
                  <a16:creationId xmlns:a16="http://schemas.microsoft.com/office/drawing/2014/main" id="{423B726F-043D-4D4F-9FD7-250542DCECAE}"/>
                </a:ext>
              </a:extLst>
            </p:cNvPr>
            <p:cNvSpPr/>
            <p:nvPr/>
          </p:nvSpPr>
          <p:spPr>
            <a:xfrm>
              <a:off x="7931183" y="3102169"/>
              <a:ext cx="481883" cy="580133"/>
            </a:xfrm>
            <a:custGeom>
              <a:avLst/>
              <a:gdLst/>
              <a:ahLst/>
              <a:cxnLst/>
              <a:rect l="l" t="t" r="r" b="b"/>
              <a:pathLst>
                <a:path w="27623" h="33255" extrusionOk="0">
                  <a:moveTo>
                    <a:pt x="698" y="1"/>
                  </a:moveTo>
                  <a:cubicBezTo>
                    <a:pt x="464" y="1"/>
                    <a:pt x="232" y="9"/>
                    <a:pt x="0" y="25"/>
                  </a:cubicBezTo>
                  <a:lnTo>
                    <a:pt x="0" y="5250"/>
                  </a:lnTo>
                  <a:cubicBezTo>
                    <a:pt x="5657" y="5426"/>
                    <a:pt x="12671" y="11559"/>
                    <a:pt x="14558" y="16841"/>
                  </a:cubicBezTo>
                  <a:cubicBezTo>
                    <a:pt x="16106" y="21178"/>
                    <a:pt x="14497" y="21710"/>
                    <a:pt x="13055" y="25043"/>
                  </a:cubicBezTo>
                  <a:cubicBezTo>
                    <a:pt x="11992" y="27502"/>
                    <a:pt x="13229" y="29639"/>
                    <a:pt x="14528" y="29639"/>
                  </a:cubicBezTo>
                  <a:cubicBezTo>
                    <a:pt x="15081" y="29639"/>
                    <a:pt x="15645" y="29252"/>
                    <a:pt x="16049" y="28339"/>
                  </a:cubicBezTo>
                  <a:lnTo>
                    <a:pt x="16049" y="28339"/>
                  </a:lnTo>
                  <a:cubicBezTo>
                    <a:pt x="15763" y="31300"/>
                    <a:pt x="16496" y="32422"/>
                    <a:pt x="17501" y="32422"/>
                  </a:cubicBezTo>
                  <a:cubicBezTo>
                    <a:pt x="18652" y="32422"/>
                    <a:pt x="20160" y="30950"/>
                    <a:pt x="20902" y="29085"/>
                  </a:cubicBezTo>
                  <a:lnTo>
                    <a:pt x="20902" y="29085"/>
                  </a:lnTo>
                  <a:cubicBezTo>
                    <a:pt x="20565" y="31051"/>
                    <a:pt x="21008" y="33254"/>
                    <a:pt x="22889" y="33254"/>
                  </a:cubicBezTo>
                  <a:cubicBezTo>
                    <a:pt x="23357" y="33254"/>
                    <a:pt x="23915" y="33118"/>
                    <a:pt x="24571" y="32807"/>
                  </a:cubicBezTo>
                  <a:cubicBezTo>
                    <a:pt x="27623" y="29141"/>
                    <a:pt x="23759" y="19215"/>
                    <a:pt x="19865" y="13109"/>
                  </a:cubicBezTo>
                  <a:cubicBezTo>
                    <a:pt x="16348" y="7594"/>
                    <a:pt x="7965" y="1"/>
                    <a:pt x="698" y="1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1756;p44">
              <a:extLst>
                <a:ext uri="{FF2B5EF4-FFF2-40B4-BE49-F238E27FC236}">
                  <a16:creationId xmlns:a16="http://schemas.microsoft.com/office/drawing/2014/main" id="{9506D5B2-7731-4641-9B3A-832454BC6E09}"/>
                </a:ext>
              </a:extLst>
            </p:cNvPr>
            <p:cNvSpPr/>
            <p:nvPr/>
          </p:nvSpPr>
          <p:spPr>
            <a:xfrm>
              <a:off x="7396404" y="3818899"/>
              <a:ext cx="394170" cy="450726"/>
            </a:xfrm>
            <a:custGeom>
              <a:avLst/>
              <a:gdLst/>
              <a:ahLst/>
              <a:cxnLst/>
              <a:rect l="l" t="t" r="r" b="b"/>
              <a:pathLst>
                <a:path w="22595" h="25837" extrusionOk="0">
                  <a:moveTo>
                    <a:pt x="4585" y="0"/>
                  </a:moveTo>
                  <a:cubicBezTo>
                    <a:pt x="4858" y="6064"/>
                    <a:pt x="8296" y="12663"/>
                    <a:pt x="11829" y="17564"/>
                  </a:cubicBezTo>
                  <a:cubicBezTo>
                    <a:pt x="11198" y="17390"/>
                    <a:pt x="10456" y="17303"/>
                    <a:pt x="9662" y="17303"/>
                  </a:cubicBezTo>
                  <a:cubicBezTo>
                    <a:pt x="6722" y="17303"/>
                    <a:pt x="3088" y="18496"/>
                    <a:pt x="1888" y="20884"/>
                  </a:cubicBezTo>
                  <a:cubicBezTo>
                    <a:pt x="1" y="24647"/>
                    <a:pt x="4907" y="25837"/>
                    <a:pt x="8509" y="25837"/>
                  </a:cubicBezTo>
                  <a:cubicBezTo>
                    <a:pt x="8995" y="25837"/>
                    <a:pt x="9457" y="25815"/>
                    <a:pt x="9875" y="25775"/>
                  </a:cubicBezTo>
                  <a:cubicBezTo>
                    <a:pt x="12277" y="25546"/>
                    <a:pt x="20009" y="25248"/>
                    <a:pt x="21286" y="23173"/>
                  </a:cubicBezTo>
                  <a:cubicBezTo>
                    <a:pt x="22594" y="21048"/>
                    <a:pt x="20297" y="11107"/>
                    <a:pt x="19183" y="9133"/>
                  </a:cubicBezTo>
                  <a:lnTo>
                    <a:pt x="4585" y="0"/>
                  </a:ln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1757;p44">
              <a:extLst>
                <a:ext uri="{FF2B5EF4-FFF2-40B4-BE49-F238E27FC236}">
                  <a16:creationId xmlns:a16="http://schemas.microsoft.com/office/drawing/2014/main" id="{8480DB8B-C927-40AE-921D-BB98C0A5A254}"/>
                </a:ext>
              </a:extLst>
            </p:cNvPr>
            <p:cNvSpPr/>
            <p:nvPr/>
          </p:nvSpPr>
          <p:spPr>
            <a:xfrm>
              <a:off x="7855367" y="3812375"/>
              <a:ext cx="394170" cy="450744"/>
            </a:xfrm>
            <a:custGeom>
              <a:avLst/>
              <a:gdLst/>
              <a:ahLst/>
              <a:cxnLst/>
              <a:rect l="l" t="t" r="r" b="b"/>
              <a:pathLst>
                <a:path w="22595" h="25838" extrusionOk="0">
                  <a:moveTo>
                    <a:pt x="18010" y="1"/>
                  </a:moveTo>
                  <a:lnTo>
                    <a:pt x="3411" y="9134"/>
                  </a:lnTo>
                  <a:cubicBezTo>
                    <a:pt x="2297" y="11107"/>
                    <a:pt x="0" y="21048"/>
                    <a:pt x="1309" y="23174"/>
                  </a:cubicBezTo>
                  <a:cubicBezTo>
                    <a:pt x="2585" y="25249"/>
                    <a:pt x="10316" y="25546"/>
                    <a:pt x="12719" y="25776"/>
                  </a:cubicBezTo>
                  <a:cubicBezTo>
                    <a:pt x="13137" y="25815"/>
                    <a:pt x="13599" y="25837"/>
                    <a:pt x="14085" y="25837"/>
                  </a:cubicBezTo>
                  <a:cubicBezTo>
                    <a:pt x="17686" y="25837"/>
                    <a:pt x="22595" y="24647"/>
                    <a:pt x="20704" y="20884"/>
                  </a:cubicBezTo>
                  <a:cubicBezTo>
                    <a:pt x="19506" y="18497"/>
                    <a:pt x="15872" y="17304"/>
                    <a:pt x="12931" y="17304"/>
                  </a:cubicBezTo>
                  <a:cubicBezTo>
                    <a:pt x="12138" y="17304"/>
                    <a:pt x="11395" y="17391"/>
                    <a:pt x="10764" y="17564"/>
                  </a:cubicBezTo>
                  <a:cubicBezTo>
                    <a:pt x="14298" y="12664"/>
                    <a:pt x="17736" y="6064"/>
                    <a:pt x="18010" y="1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1758;p44">
              <a:extLst>
                <a:ext uri="{FF2B5EF4-FFF2-40B4-BE49-F238E27FC236}">
                  <a16:creationId xmlns:a16="http://schemas.microsoft.com/office/drawing/2014/main" id="{5CEB4BAE-BFD0-40F6-9BF4-4579EE7E096C}"/>
                </a:ext>
              </a:extLst>
            </p:cNvPr>
            <p:cNvSpPr/>
            <p:nvPr/>
          </p:nvSpPr>
          <p:spPr>
            <a:xfrm>
              <a:off x="7460463" y="3089556"/>
              <a:ext cx="716902" cy="945275"/>
            </a:xfrm>
            <a:custGeom>
              <a:avLst/>
              <a:gdLst/>
              <a:ahLst/>
              <a:cxnLst/>
              <a:rect l="l" t="t" r="r" b="b"/>
              <a:pathLst>
                <a:path w="41095" h="54186" extrusionOk="0">
                  <a:moveTo>
                    <a:pt x="9734" y="1"/>
                  </a:moveTo>
                  <a:cubicBezTo>
                    <a:pt x="12724" y="13092"/>
                    <a:pt x="0" y="26029"/>
                    <a:pt x="395" y="39212"/>
                  </a:cubicBezTo>
                  <a:cubicBezTo>
                    <a:pt x="695" y="49217"/>
                    <a:pt x="10579" y="54186"/>
                    <a:pt x="20484" y="54186"/>
                  </a:cubicBezTo>
                  <a:cubicBezTo>
                    <a:pt x="30433" y="54186"/>
                    <a:pt x="40402" y="49172"/>
                    <a:pt x="40700" y="39212"/>
                  </a:cubicBezTo>
                  <a:cubicBezTo>
                    <a:pt x="41094" y="26029"/>
                    <a:pt x="28373" y="13092"/>
                    <a:pt x="31360" y="1"/>
                  </a:cubicBezTo>
                  <a:close/>
                </a:path>
              </a:pathLst>
            </a:custGeom>
            <a:solidFill>
              <a:srgbClr val="009E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1759;p44">
              <a:extLst>
                <a:ext uri="{FF2B5EF4-FFF2-40B4-BE49-F238E27FC236}">
                  <a16:creationId xmlns:a16="http://schemas.microsoft.com/office/drawing/2014/main" id="{7C43A7CA-E863-4A81-B49F-1CE90EE13B9D}"/>
                </a:ext>
              </a:extLst>
            </p:cNvPr>
            <p:cNvSpPr/>
            <p:nvPr/>
          </p:nvSpPr>
          <p:spPr>
            <a:xfrm>
              <a:off x="7238753" y="2009097"/>
              <a:ext cx="1136367" cy="1158610"/>
            </a:xfrm>
            <a:custGeom>
              <a:avLst/>
              <a:gdLst/>
              <a:ahLst/>
              <a:cxnLst/>
              <a:rect l="l" t="t" r="r" b="b"/>
              <a:pathLst>
                <a:path w="65140" h="66415" extrusionOk="0">
                  <a:moveTo>
                    <a:pt x="36304" y="1"/>
                  </a:moveTo>
                  <a:lnTo>
                    <a:pt x="36304" y="1"/>
                  </a:lnTo>
                  <a:cubicBezTo>
                    <a:pt x="36192" y="2070"/>
                    <a:pt x="36310" y="4214"/>
                    <a:pt x="36173" y="6278"/>
                  </a:cubicBezTo>
                  <a:cubicBezTo>
                    <a:pt x="34974" y="5241"/>
                    <a:pt x="34092" y="3634"/>
                    <a:pt x="32589" y="2996"/>
                  </a:cubicBezTo>
                  <a:cubicBezTo>
                    <a:pt x="32519" y="3781"/>
                    <a:pt x="31750" y="4760"/>
                    <a:pt x="31674" y="5531"/>
                  </a:cubicBezTo>
                  <a:cubicBezTo>
                    <a:pt x="30234" y="4370"/>
                    <a:pt x="29111" y="2497"/>
                    <a:pt x="27345" y="2267"/>
                  </a:cubicBezTo>
                  <a:lnTo>
                    <a:pt x="27345" y="2267"/>
                  </a:lnTo>
                  <a:cubicBezTo>
                    <a:pt x="27080" y="4071"/>
                    <a:pt x="27183" y="6063"/>
                    <a:pt x="28082" y="7670"/>
                  </a:cubicBezTo>
                  <a:cubicBezTo>
                    <a:pt x="26187" y="6725"/>
                    <a:pt x="23122" y="4756"/>
                    <a:pt x="22812" y="2324"/>
                  </a:cubicBezTo>
                  <a:lnTo>
                    <a:pt x="22812" y="2324"/>
                  </a:lnTo>
                  <a:cubicBezTo>
                    <a:pt x="21317" y="5569"/>
                    <a:pt x="22700" y="7955"/>
                    <a:pt x="24075" y="10061"/>
                  </a:cubicBezTo>
                  <a:lnTo>
                    <a:pt x="24075" y="10061"/>
                  </a:lnTo>
                  <a:cubicBezTo>
                    <a:pt x="23993" y="9935"/>
                    <a:pt x="23870" y="9877"/>
                    <a:pt x="23713" y="9877"/>
                  </a:cubicBezTo>
                  <a:cubicBezTo>
                    <a:pt x="21702" y="9877"/>
                    <a:pt x="14046" y="19438"/>
                    <a:pt x="13500" y="20433"/>
                  </a:cubicBezTo>
                  <a:cubicBezTo>
                    <a:pt x="10781" y="25397"/>
                    <a:pt x="8950" y="30804"/>
                    <a:pt x="5982" y="35648"/>
                  </a:cubicBezTo>
                  <a:cubicBezTo>
                    <a:pt x="2914" y="40656"/>
                    <a:pt x="1" y="45661"/>
                    <a:pt x="406" y="51743"/>
                  </a:cubicBezTo>
                  <a:cubicBezTo>
                    <a:pt x="749" y="50399"/>
                    <a:pt x="1823" y="49305"/>
                    <a:pt x="3052" y="48628"/>
                  </a:cubicBezTo>
                  <a:lnTo>
                    <a:pt x="3052" y="48628"/>
                  </a:lnTo>
                  <a:cubicBezTo>
                    <a:pt x="2527" y="52265"/>
                    <a:pt x="5109" y="57840"/>
                    <a:pt x="7532" y="60330"/>
                  </a:cubicBezTo>
                  <a:cubicBezTo>
                    <a:pt x="7508" y="59455"/>
                    <a:pt x="7885" y="58757"/>
                    <a:pt x="7869" y="57942"/>
                  </a:cubicBezTo>
                  <a:lnTo>
                    <a:pt x="7869" y="57942"/>
                  </a:lnTo>
                  <a:cubicBezTo>
                    <a:pt x="9559" y="61453"/>
                    <a:pt x="13060" y="62505"/>
                    <a:pt x="16306" y="63764"/>
                  </a:cubicBezTo>
                  <a:cubicBezTo>
                    <a:pt x="16073" y="63267"/>
                    <a:pt x="16067" y="62731"/>
                    <a:pt x="15858" y="62273"/>
                  </a:cubicBezTo>
                  <a:lnTo>
                    <a:pt x="15858" y="62273"/>
                  </a:lnTo>
                  <a:cubicBezTo>
                    <a:pt x="17825" y="62675"/>
                    <a:pt x="19802" y="62872"/>
                    <a:pt x="21797" y="62968"/>
                  </a:cubicBezTo>
                  <a:cubicBezTo>
                    <a:pt x="21924" y="63009"/>
                    <a:pt x="22052" y="63052"/>
                    <a:pt x="22179" y="63091"/>
                  </a:cubicBezTo>
                  <a:cubicBezTo>
                    <a:pt x="25571" y="64127"/>
                    <a:pt x="29613" y="64688"/>
                    <a:pt x="33815" y="64688"/>
                  </a:cubicBezTo>
                  <a:cubicBezTo>
                    <a:pt x="36751" y="64688"/>
                    <a:pt x="39765" y="64414"/>
                    <a:pt x="42691" y="63838"/>
                  </a:cubicBezTo>
                  <a:lnTo>
                    <a:pt x="42691" y="63838"/>
                  </a:lnTo>
                  <a:lnTo>
                    <a:pt x="41475" y="66414"/>
                  </a:lnTo>
                  <a:cubicBezTo>
                    <a:pt x="44373" y="64146"/>
                    <a:pt x="49949" y="66136"/>
                    <a:pt x="52326" y="62068"/>
                  </a:cubicBezTo>
                  <a:lnTo>
                    <a:pt x="52326" y="62068"/>
                  </a:lnTo>
                  <a:cubicBezTo>
                    <a:pt x="52003" y="63237"/>
                    <a:pt x="51752" y="64483"/>
                    <a:pt x="51610" y="65620"/>
                  </a:cubicBezTo>
                  <a:cubicBezTo>
                    <a:pt x="54476" y="64424"/>
                    <a:pt x="57837" y="61228"/>
                    <a:pt x="59018" y="58520"/>
                  </a:cubicBezTo>
                  <a:cubicBezTo>
                    <a:pt x="59302" y="59364"/>
                    <a:pt x="60189" y="60765"/>
                    <a:pt x="60439" y="61523"/>
                  </a:cubicBezTo>
                  <a:cubicBezTo>
                    <a:pt x="61100" y="57161"/>
                    <a:pt x="62035" y="53366"/>
                    <a:pt x="62341" y="49091"/>
                  </a:cubicBezTo>
                  <a:cubicBezTo>
                    <a:pt x="62598" y="48232"/>
                    <a:pt x="62791" y="47354"/>
                    <a:pt x="62918" y="46468"/>
                  </a:cubicBezTo>
                  <a:cubicBezTo>
                    <a:pt x="63770" y="46704"/>
                    <a:pt x="64157" y="49041"/>
                    <a:pt x="64991" y="49244"/>
                  </a:cubicBezTo>
                  <a:cubicBezTo>
                    <a:pt x="65139" y="46246"/>
                    <a:pt x="64162" y="37321"/>
                    <a:pt x="61022" y="34471"/>
                  </a:cubicBezTo>
                  <a:cubicBezTo>
                    <a:pt x="59238" y="29838"/>
                    <a:pt x="56702" y="25177"/>
                    <a:pt x="54981" y="21494"/>
                  </a:cubicBezTo>
                  <a:cubicBezTo>
                    <a:pt x="52099" y="15317"/>
                    <a:pt x="47351" y="11242"/>
                    <a:pt x="42001" y="9246"/>
                  </a:cubicBezTo>
                  <a:cubicBezTo>
                    <a:pt x="40761" y="5826"/>
                    <a:pt x="39477" y="1580"/>
                    <a:pt x="36304" y="1"/>
                  </a:cubicBezTo>
                  <a:close/>
                </a:path>
              </a:pathLst>
            </a:custGeom>
            <a:solidFill>
              <a:srgbClr val="009E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1760;p44">
              <a:extLst>
                <a:ext uri="{FF2B5EF4-FFF2-40B4-BE49-F238E27FC236}">
                  <a16:creationId xmlns:a16="http://schemas.microsoft.com/office/drawing/2014/main" id="{1C16B730-9796-4FC9-AA8F-75DA47C1C538}"/>
                </a:ext>
              </a:extLst>
            </p:cNvPr>
            <p:cNvSpPr/>
            <p:nvPr/>
          </p:nvSpPr>
          <p:spPr>
            <a:xfrm>
              <a:off x="7665198" y="2919502"/>
              <a:ext cx="4553" cy="1500"/>
            </a:xfrm>
            <a:custGeom>
              <a:avLst/>
              <a:gdLst/>
              <a:ahLst/>
              <a:cxnLst/>
              <a:rect l="l" t="t" r="r" b="b"/>
              <a:pathLst>
                <a:path w="261" h="86" extrusionOk="0">
                  <a:moveTo>
                    <a:pt x="260" y="1"/>
                  </a:moveTo>
                  <a:lnTo>
                    <a:pt x="260" y="1"/>
                  </a:lnTo>
                  <a:cubicBezTo>
                    <a:pt x="66" y="47"/>
                    <a:pt x="0" y="86"/>
                    <a:pt x="31" y="86"/>
                  </a:cubicBezTo>
                  <a:cubicBezTo>
                    <a:pt x="54" y="86"/>
                    <a:pt x="136" y="63"/>
                    <a:pt x="260" y="1"/>
                  </a:cubicBezTo>
                  <a:close/>
                </a:path>
              </a:pathLst>
            </a:custGeom>
            <a:solidFill>
              <a:srgbClr val="028D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1761;p44">
              <a:extLst>
                <a:ext uri="{FF2B5EF4-FFF2-40B4-BE49-F238E27FC236}">
                  <a16:creationId xmlns:a16="http://schemas.microsoft.com/office/drawing/2014/main" id="{F36CF577-55D8-46B2-8ECA-CF74D5D0DE83}"/>
                </a:ext>
              </a:extLst>
            </p:cNvPr>
            <p:cNvSpPr/>
            <p:nvPr/>
          </p:nvSpPr>
          <p:spPr>
            <a:xfrm>
              <a:off x="7471017" y="2627402"/>
              <a:ext cx="651414" cy="373079"/>
            </a:xfrm>
            <a:custGeom>
              <a:avLst/>
              <a:gdLst/>
              <a:ahLst/>
              <a:cxnLst/>
              <a:rect l="l" t="t" r="r" b="b"/>
              <a:pathLst>
                <a:path w="37341" h="21386" extrusionOk="0">
                  <a:moveTo>
                    <a:pt x="13849" y="1"/>
                  </a:moveTo>
                  <a:cubicBezTo>
                    <a:pt x="6972" y="1"/>
                    <a:pt x="1" y="1305"/>
                    <a:pt x="839" y="9333"/>
                  </a:cubicBezTo>
                  <a:cubicBezTo>
                    <a:pt x="1667" y="17268"/>
                    <a:pt x="10754" y="21385"/>
                    <a:pt x="19638" y="21385"/>
                  </a:cubicBezTo>
                  <a:cubicBezTo>
                    <a:pt x="28182" y="21385"/>
                    <a:pt x="36537" y="17577"/>
                    <a:pt x="37172" y="9693"/>
                  </a:cubicBezTo>
                  <a:cubicBezTo>
                    <a:pt x="37341" y="7589"/>
                    <a:pt x="37052" y="5952"/>
                    <a:pt x="36424" y="4682"/>
                  </a:cubicBezTo>
                  <a:cubicBezTo>
                    <a:pt x="34424" y="646"/>
                    <a:pt x="28992" y="299"/>
                    <a:pt x="23928" y="299"/>
                  </a:cubicBezTo>
                  <a:cubicBezTo>
                    <a:pt x="23617" y="299"/>
                    <a:pt x="23307" y="300"/>
                    <a:pt x="22999" y="302"/>
                  </a:cubicBezTo>
                  <a:cubicBezTo>
                    <a:pt x="22943" y="302"/>
                    <a:pt x="22887" y="303"/>
                    <a:pt x="22831" y="303"/>
                  </a:cubicBezTo>
                  <a:cubicBezTo>
                    <a:pt x="20446" y="303"/>
                    <a:pt x="17158" y="1"/>
                    <a:pt x="13849" y="1"/>
                  </a:cubicBezTo>
                  <a:close/>
                </a:path>
              </a:pathLst>
            </a:custGeom>
            <a:solidFill>
              <a:srgbClr val="0120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1762;p44">
              <a:extLst>
                <a:ext uri="{FF2B5EF4-FFF2-40B4-BE49-F238E27FC236}">
                  <a16:creationId xmlns:a16="http://schemas.microsoft.com/office/drawing/2014/main" id="{FE1CE3F9-6946-4C69-BBBC-FB8971A85937}"/>
                </a:ext>
              </a:extLst>
            </p:cNvPr>
            <p:cNvSpPr/>
            <p:nvPr/>
          </p:nvSpPr>
          <p:spPr>
            <a:xfrm>
              <a:off x="7526248" y="2756408"/>
              <a:ext cx="580884" cy="244021"/>
            </a:xfrm>
            <a:custGeom>
              <a:avLst/>
              <a:gdLst/>
              <a:ahLst/>
              <a:cxnLst/>
              <a:rect l="l" t="t" r="r" b="b"/>
              <a:pathLst>
                <a:path w="33298" h="13988" extrusionOk="0">
                  <a:moveTo>
                    <a:pt x="24183" y="1"/>
                  </a:moveTo>
                  <a:cubicBezTo>
                    <a:pt x="23829" y="1"/>
                    <a:pt x="23470" y="21"/>
                    <a:pt x="23108" y="62"/>
                  </a:cubicBezTo>
                  <a:cubicBezTo>
                    <a:pt x="19889" y="428"/>
                    <a:pt x="18359" y="4179"/>
                    <a:pt x="15268" y="4568"/>
                  </a:cubicBezTo>
                  <a:cubicBezTo>
                    <a:pt x="15091" y="4590"/>
                    <a:pt x="14920" y="4600"/>
                    <a:pt x="14754" y="4600"/>
                  </a:cubicBezTo>
                  <a:cubicBezTo>
                    <a:pt x="12755" y="4600"/>
                    <a:pt x="11551" y="3083"/>
                    <a:pt x="9696" y="2666"/>
                  </a:cubicBezTo>
                  <a:cubicBezTo>
                    <a:pt x="9202" y="2554"/>
                    <a:pt x="8707" y="2501"/>
                    <a:pt x="8215" y="2501"/>
                  </a:cubicBezTo>
                  <a:cubicBezTo>
                    <a:pt x="5047" y="2501"/>
                    <a:pt x="1995" y="4688"/>
                    <a:pt x="0" y="7543"/>
                  </a:cubicBezTo>
                  <a:cubicBezTo>
                    <a:pt x="3415" y="11801"/>
                    <a:pt x="9996" y="13988"/>
                    <a:pt x="16468" y="13988"/>
                  </a:cubicBezTo>
                  <a:cubicBezTo>
                    <a:pt x="23811" y="13988"/>
                    <a:pt x="31015" y="11174"/>
                    <a:pt x="33297" y="5377"/>
                  </a:cubicBezTo>
                  <a:cubicBezTo>
                    <a:pt x="31276" y="2288"/>
                    <a:pt x="27977" y="1"/>
                    <a:pt x="24183" y="1"/>
                  </a:cubicBezTo>
                  <a:close/>
                </a:path>
              </a:pathLst>
            </a:custGeom>
            <a:solidFill>
              <a:srgbClr val="0D6F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1763;p44">
              <a:extLst>
                <a:ext uri="{FF2B5EF4-FFF2-40B4-BE49-F238E27FC236}">
                  <a16:creationId xmlns:a16="http://schemas.microsoft.com/office/drawing/2014/main" id="{55211D88-83DC-4F1B-A7FA-336B2513DF4D}"/>
                </a:ext>
              </a:extLst>
            </p:cNvPr>
            <p:cNvSpPr/>
            <p:nvPr/>
          </p:nvSpPr>
          <p:spPr>
            <a:xfrm>
              <a:off x="7552015" y="2612486"/>
              <a:ext cx="201874" cy="264082"/>
            </a:xfrm>
            <a:custGeom>
              <a:avLst/>
              <a:gdLst/>
              <a:ahLst/>
              <a:cxnLst/>
              <a:rect l="l" t="t" r="r" b="b"/>
              <a:pathLst>
                <a:path w="11572" h="15138" extrusionOk="0">
                  <a:moveTo>
                    <a:pt x="8963" y="0"/>
                  </a:moveTo>
                  <a:cubicBezTo>
                    <a:pt x="6608" y="0"/>
                    <a:pt x="2850" y="303"/>
                    <a:pt x="0" y="1966"/>
                  </a:cubicBezTo>
                  <a:cubicBezTo>
                    <a:pt x="0" y="1966"/>
                    <a:pt x="5066" y="15137"/>
                    <a:pt x="8130" y="15137"/>
                  </a:cubicBezTo>
                  <a:cubicBezTo>
                    <a:pt x="8288" y="15137"/>
                    <a:pt x="8440" y="15103"/>
                    <a:pt x="8585" y="15030"/>
                  </a:cubicBezTo>
                  <a:cubicBezTo>
                    <a:pt x="11572" y="13537"/>
                    <a:pt x="11198" y="99"/>
                    <a:pt x="11198" y="99"/>
                  </a:cubicBezTo>
                  <a:cubicBezTo>
                    <a:pt x="11198" y="99"/>
                    <a:pt x="10310" y="0"/>
                    <a:pt x="8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1764;p44">
              <a:extLst>
                <a:ext uri="{FF2B5EF4-FFF2-40B4-BE49-F238E27FC236}">
                  <a16:creationId xmlns:a16="http://schemas.microsoft.com/office/drawing/2014/main" id="{D688366B-2103-42B4-A864-F80DD8CE43FC}"/>
                </a:ext>
              </a:extLst>
            </p:cNvPr>
            <p:cNvSpPr/>
            <p:nvPr/>
          </p:nvSpPr>
          <p:spPr>
            <a:xfrm>
              <a:off x="7864805" y="2612486"/>
              <a:ext cx="201908" cy="264082"/>
            </a:xfrm>
            <a:custGeom>
              <a:avLst/>
              <a:gdLst/>
              <a:ahLst/>
              <a:cxnLst/>
              <a:rect l="l" t="t" r="r" b="b"/>
              <a:pathLst>
                <a:path w="11574" h="15138" extrusionOk="0">
                  <a:moveTo>
                    <a:pt x="2609" y="0"/>
                  </a:moveTo>
                  <a:cubicBezTo>
                    <a:pt x="1263" y="0"/>
                    <a:pt x="374" y="99"/>
                    <a:pt x="374" y="99"/>
                  </a:cubicBezTo>
                  <a:cubicBezTo>
                    <a:pt x="374" y="99"/>
                    <a:pt x="1" y="13537"/>
                    <a:pt x="2989" y="15030"/>
                  </a:cubicBezTo>
                  <a:cubicBezTo>
                    <a:pt x="3134" y="15103"/>
                    <a:pt x="3286" y="15137"/>
                    <a:pt x="3444" y="15137"/>
                  </a:cubicBezTo>
                  <a:cubicBezTo>
                    <a:pt x="6508" y="15137"/>
                    <a:pt x="11574" y="1966"/>
                    <a:pt x="11574" y="1966"/>
                  </a:cubicBezTo>
                  <a:cubicBezTo>
                    <a:pt x="8723" y="303"/>
                    <a:pt x="4965" y="0"/>
                    <a:pt x="2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1765;p44">
              <a:extLst>
                <a:ext uri="{FF2B5EF4-FFF2-40B4-BE49-F238E27FC236}">
                  <a16:creationId xmlns:a16="http://schemas.microsoft.com/office/drawing/2014/main" id="{BA15A8BB-D014-44D2-8E69-433D1AC39BEF}"/>
                </a:ext>
              </a:extLst>
            </p:cNvPr>
            <p:cNvSpPr/>
            <p:nvPr/>
          </p:nvSpPr>
          <p:spPr>
            <a:xfrm>
              <a:off x="7665198" y="2919502"/>
              <a:ext cx="4553" cy="1500"/>
            </a:xfrm>
            <a:custGeom>
              <a:avLst/>
              <a:gdLst/>
              <a:ahLst/>
              <a:cxnLst/>
              <a:rect l="l" t="t" r="r" b="b"/>
              <a:pathLst>
                <a:path w="261" h="86" extrusionOk="0">
                  <a:moveTo>
                    <a:pt x="260" y="1"/>
                  </a:moveTo>
                  <a:lnTo>
                    <a:pt x="260" y="1"/>
                  </a:lnTo>
                  <a:cubicBezTo>
                    <a:pt x="66" y="47"/>
                    <a:pt x="0" y="86"/>
                    <a:pt x="31" y="86"/>
                  </a:cubicBezTo>
                  <a:cubicBezTo>
                    <a:pt x="54" y="86"/>
                    <a:pt x="136" y="63"/>
                    <a:pt x="260" y="1"/>
                  </a:cubicBezTo>
                  <a:close/>
                </a:path>
              </a:pathLst>
            </a:custGeom>
            <a:solidFill>
              <a:srgbClr val="028D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1766;p44">
              <a:extLst>
                <a:ext uri="{FF2B5EF4-FFF2-40B4-BE49-F238E27FC236}">
                  <a16:creationId xmlns:a16="http://schemas.microsoft.com/office/drawing/2014/main" id="{3FAD22CA-BE13-4E2E-8DD9-ED65807BAE79}"/>
                </a:ext>
              </a:extLst>
            </p:cNvPr>
            <p:cNvSpPr/>
            <p:nvPr/>
          </p:nvSpPr>
          <p:spPr>
            <a:xfrm>
              <a:off x="7543780" y="2332668"/>
              <a:ext cx="267048" cy="265112"/>
            </a:xfrm>
            <a:custGeom>
              <a:avLst/>
              <a:gdLst/>
              <a:ahLst/>
              <a:cxnLst/>
              <a:rect l="l" t="t" r="r" b="b"/>
              <a:pathLst>
                <a:path w="15308" h="15197" extrusionOk="0">
                  <a:moveTo>
                    <a:pt x="7653" y="1"/>
                  </a:moveTo>
                  <a:cubicBezTo>
                    <a:pt x="3505" y="1"/>
                    <a:pt x="114" y="3336"/>
                    <a:pt x="58" y="7498"/>
                  </a:cubicBezTo>
                  <a:cubicBezTo>
                    <a:pt x="0" y="11692"/>
                    <a:pt x="3355" y="15138"/>
                    <a:pt x="7551" y="15196"/>
                  </a:cubicBezTo>
                  <a:cubicBezTo>
                    <a:pt x="7586" y="15197"/>
                    <a:pt x="7621" y="15197"/>
                    <a:pt x="7655" y="15197"/>
                  </a:cubicBezTo>
                  <a:cubicBezTo>
                    <a:pt x="11804" y="15197"/>
                    <a:pt x="15196" y="11863"/>
                    <a:pt x="15251" y="7701"/>
                  </a:cubicBezTo>
                  <a:cubicBezTo>
                    <a:pt x="15308" y="3505"/>
                    <a:pt x="11952" y="57"/>
                    <a:pt x="7756" y="1"/>
                  </a:cubicBezTo>
                  <a:cubicBezTo>
                    <a:pt x="7722" y="1"/>
                    <a:pt x="7687" y="1"/>
                    <a:pt x="7653" y="1"/>
                  </a:cubicBezTo>
                  <a:close/>
                </a:path>
              </a:pathLst>
            </a:custGeom>
            <a:solidFill>
              <a:srgbClr val="2EC0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1767;p44">
              <a:extLst>
                <a:ext uri="{FF2B5EF4-FFF2-40B4-BE49-F238E27FC236}">
                  <a16:creationId xmlns:a16="http://schemas.microsoft.com/office/drawing/2014/main" id="{12020745-8BD4-4FAE-8DD6-C005DAD7CEC8}"/>
                </a:ext>
              </a:extLst>
            </p:cNvPr>
            <p:cNvSpPr/>
            <p:nvPr/>
          </p:nvSpPr>
          <p:spPr>
            <a:xfrm>
              <a:off x="7573943" y="2362603"/>
              <a:ext cx="206741" cy="205258"/>
            </a:xfrm>
            <a:custGeom>
              <a:avLst/>
              <a:gdLst/>
              <a:ahLst/>
              <a:cxnLst/>
              <a:rect l="l" t="t" r="r" b="b"/>
              <a:pathLst>
                <a:path w="11851" h="11766" extrusionOk="0">
                  <a:moveTo>
                    <a:pt x="5923" y="0"/>
                  </a:moveTo>
                  <a:cubicBezTo>
                    <a:pt x="2711" y="0"/>
                    <a:pt x="87" y="2583"/>
                    <a:pt x="44" y="5803"/>
                  </a:cubicBezTo>
                  <a:cubicBezTo>
                    <a:pt x="0" y="9050"/>
                    <a:pt x="2598" y="11721"/>
                    <a:pt x="5845" y="11765"/>
                  </a:cubicBezTo>
                  <a:cubicBezTo>
                    <a:pt x="5871" y="11765"/>
                    <a:pt x="5898" y="11765"/>
                    <a:pt x="5924" y="11765"/>
                  </a:cubicBezTo>
                  <a:cubicBezTo>
                    <a:pt x="9135" y="11765"/>
                    <a:pt x="11763" y="9183"/>
                    <a:pt x="11807" y="5962"/>
                  </a:cubicBezTo>
                  <a:cubicBezTo>
                    <a:pt x="11851" y="2714"/>
                    <a:pt x="9252" y="45"/>
                    <a:pt x="6005" y="1"/>
                  </a:cubicBezTo>
                  <a:cubicBezTo>
                    <a:pt x="5977" y="0"/>
                    <a:pt x="5950" y="0"/>
                    <a:pt x="5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1768;p44">
              <a:extLst>
                <a:ext uri="{FF2B5EF4-FFF2-40B4-BE49-F238E27FC236}">
                  <a16:creationId xmlns:a16="http://schemas.microsoft.com/office/drawing/2014/main" id="{E6D5901A-5DB1-44E3-BD8F-2A81F10A0A25}"/>
                </a:ext>
              </a:extLst>
            </p:cNvPr>
            <p:cNvSpPr/>
            <p:nvPr/>
          </p:nvSpPr>
          <p:spPr>
            <a:xfrm>
              <a:off x="7606216" y="2394667"/>
              <a:ext cx="142159" cy="141113"/>
            </a:xfrm>
            <a:custGeom>
              <a:avLst/>
              <a:gdLst/>
              <a:ahLst/>
              <a:cxnLst/>
              <a:rect l="l" t="t" r="r" b="b"/>
              <a:pathLst>
                <a:path w="8149" h="8089" extrusionOk="0">
                  <a:moveTo>
                    <a:pt x="4073" y="1"/>
                  </a:moveTo>
                  <a:cubicBezTo>
                    <a:pt x="1866" y="1"/>
                    <a:pt x="61" y="1773"/>
                    <a:pt x="31" y="3989"/>
                  </a:cubicBezTo>
                  <a:cubicBezTo>
                    <a:pt x="1" y="6224"/>
                    <a:pt x="1788" y="8059"/>
                    <a:pt x="4021" y="8088"/>
                  </a:cubicBezTo>
                  <a:cubicBezTo>
                    <a:pt x="4040" y="8088"/>
                    <a:pt x="4058" y="8089"/>
                    <a:pt x="4077" y="8089"/>
                  </a:cubicBezTo>
                  <a:cubicBezTo>
                    <a:pt x="6285" y="8089"/>
                    <a:pt x="8088" y="6313"/>
                    <a:pt x="8118" y="4100"/>
                  </a:cubicBezTo>
                  <a:cubicBezTo>
                    <a:pt x="8149" y="1865"/>
                    <a:pt x="6362" y="32"/>
                    <a:pt x="4129" y="1"/>
                  </a:cubicBezTo>
                  <a:cubicBezTo>
                    <a:pt x="4110" y="1"/>
                    <a:pt x="4091" y="1"/>
                    <a:pt x="4073" y="1"/>
                  </a:cubicBezTo>
                  <a:close/>
                </a:path>
              </a:pathLst>
            </a:custGeom>
            <a:solidFill>
              <a:srgbClr val="F055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1769;p44">
              <a:extLst>
                <a:ext uri="{FF2B5EF4-FFF2-40B4-BE49-F238E27FC236}">
                  <a16:creationId xmlns:a16="http://schemas.microsoft.com/office/drawing/2014/main" id="{AAB516A4-CF9E-4C86-B657-8648D2478E36}"/>
                </a:ext>
              </a:extLst>
            </p:cNvPr>
            <p:cNvSpPr/>
            <p:nvPr/>
          </p:nvSpPr>
          <p:spPr>
            <a:xfrm>
              <a:off x="7626557" y="2418183"/>
              <a:ext cx="98128" cy="94081"/>
            </a:xfrm>
            <a:custGeom>
              <a:avLst/>
              <a:gdLst/>
              <a:ahLst/>
              <a:cxnLst/>
              <a:rect l="l" t="t" r="r" b="b"/>
              <a:pathLst>
                <a:path w="5625" h="5393" extrusionOk="0">
                  <a:moveTo>
                    <a:pt x="2907" y="1"/>
                  </a:moveTo>
                  <a:cubicBezTo>
                    <a:pt x="1832" y="1"/>
                    <a:pt x="858" y="641"/>
                    <a:pt x="432" y="1632"/>
                  </a:cubicBezTo>
                  <a:cubicBezTo>
                    <a:pt x="1" y="2634"/>
                    <a:pt x="216" y="3795"/>
                    <a:pt x="977" y="4577"/>
                  </a:cubicBezTo>
                  <a:cubicBezTo>
                    <a:pt x="1495" y="5108"/>
                    <a:pt x="2195" y="5392"/>
                    <a:pt x="2910" y="5392"/>
                  </a:cubicBezTo>
                  <a:cubicBezTo>
                    <a:pt x="3245" y="5392"/>
                    <a:pt x="3583" y="5330"/>
                    <a:pt x="3907" y="5201"/>
                  </a:cubicBezTo>
                  <a:cubicBezTo>
                    <a:pt x="4920" y="4797"/>
                    <a:pt x="5589" y="3824"/>
                    <a:pt x="5604" y="2734"/>
                  </a:cubicBezTo>
                  <a:cubicBezTo>
                    <a:pt x="5624" y="1245"/>
                    <a:pt x="4434" y="21"/>
                    <a:pt x="2945" y="1"/>
                  </a:cubicBezTo>
                  <a:cubicBezTo>
                    <a:pt x="2932" y="1"/>
                    <a:pt x="2919" y="1"/>
                    <a:pt x="2907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1770;p44">
              <a:extLst>
                <a:ext uri="{FF2B5EF4-FFF2-40B4-BE49-F238E27FC236}">
                  <a16:creationId xmlns:a16="http://schemas.microsoft.com/office/drawing/2014/main" id="{25936DAF-8DC3-4438-B451-C5D018CA8179}"/>
                </a:ext>
              </a:extLst>
            </p:cNvPr>
            <p:cNvSpPr/>
            <p:nvPr/>
          </p:nvSpPr>
          <p:spPr>
            <a:xfrm>
              <a:off x="7682347" y="2401610"/>
              <a:ext cx="66902" cy="64163"/>
            </a:xfrm>
            <a:custGeom>
              <a:avLst/>
              <a:gdLst/>
              <a:ahLst/>
              <a:cxnLst/>
              <a:rect l="l" t="t" r="r" b="b"/>
              <a:pathLst>
                <a:path w="3835" h="3678" extrusionOk="0">
                  <a:moveTo>
                    <a:pt x="1984" y="1"/>
                  </a:moveTo>
                  <a:cubicBezTo>
                    <a:pt x="1249" y="1"/>
                    <a:pt x="585" y="438"/>
                    <a:pt x="295" y="1114"/>
                  </a:cubicBezTo>
                  <a:cubicBezTo>
                    <a:pt x="0" y="1795"/>
                    <a:pt x="147" y="2588"/>
                    <a:pt x="665" y="3121"/>
                  </a:cubicBezTo>
                  <a:cubicBezTo>
                    <a:pt x="1019" y="3484"/>
                    <a:pt x="1497" y="3677"/>
                    <a:pt x="1984" y="3677"/>
                  </a:cubicBezTo>
                  <a:cubicBezTo>
                    <a:pt x="2212" y="3677"/>
                    <a:pt x="2443" y="3635"/>
                    <a:pt x="2663" y="3547"/>
                  </a:cubicBezTo>
                  <a:cubicBezTo>
                    <a:pt x="3354" y="3271"/>
                    <a:pt x="3811" y="2608"/>
                    <a:pt x="3821" y="1864"/>
                  </a:cubicBezTo>
                  <a:cubicBezTo>
                    <a:pt x="3835" y="850"/>
                    <a:pt x="3023" y="15"/>
                    <a:pt x="2007" y="1"/>
                  </a:cubicBezTo>
                  <a:cubicBezTo>
                    <a:pt x="1999" y="1"/>
                    <a:pt x="1992" y="1"/>
                    <a:pt x="19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1771;p44">
              <a:extLst>
                <a:ext uri="{FF2B5EF4-FFF2-40B4-BE49-F238E27FC236}">
                  <a16:creationId xmlns:a16="http://schemas.microsoft.com/office/drawing/2014/main" id="{381CEC0F-B3A8-43DA-92A9-5A7AAAB168BA}"/>
                </a:ext>
              </a:extLst>
            </p:cNvPr>
            <p:cNvSpPr/>
            <p:nvPr/>
          </p:nvSpPr>
          <p:spPr>
            <a:xfrm>
              <a:off x="7825327" y="2371099"/>
              <a:ext cx="255534" cy="231914"/>
            </a:xfrm>
            <a:custGeom>
              <a:avLst/>
              <a:gdLst/>
              <a:ahLst/>
              <a:cxnLst/>
              <a:rect l="l" t="t" r="r" b="b"/>
              <a:pathLst>
                <a:path w="14648" h="13294" extrusionOk="0">
                  <a:moveTo>
                    <a:pt x="7323" y="0"/>
                  </a:moveTo>
                  <a:cubicBezTo>
                    <a:pt x="5652" y="0"/>
                    <a:pt x="3980" y="626"/>
                    <a:pt x="2688" y="1884"/>
                  </a:cubicBezTo>
                  <a:cubicBezTo>
                    <a:pt x="58" y="4445"/>
                    <a:pt x="0" y="8653"/>
                    <a:pt x="2562" y="11284"/>
                  </a:cubicBezTo>
                  <a:cubicBezTo>
                    <a:pt x="3864" y="12622"/>
                    <a:pt x="5593" y="13293"/>
                    <a:pt x="7324" y="13293"/>
                  </a:cubicBezTo>
                  <a:cubicBezTo>
                    <a:pt x="8995" y="13293"/>
                    <a:pt x="10668" y="12667"/>
                    <a:pt x="11960" y="11410"/>
                  </a:cubicBezTo>
                  <a:cubicBezTo>
                    <a:pt x="14591" y="8849"/>
                    <a:pt x="14647" y="4642"/>
                    <a:pt x="12086" y="2011"/>
                  </a:cubicBezTo>
                  <a:cubicBezTo>
                    <a:pt x="10784" y="672"/>
                    <a:pt x="9055" y="0"/>
                    <a:pt x="7323" y="0"/>
                  </a:cubicBezTo>
                  <a:close/>
                </a:path>
              </a:pathLst>
            </a:custGeom>
            <a:solidFill>
              <a:srgbClr val="2EC0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1772;p44">
              <a:extLst>
                <a:ext uri="{FF2B5EF4-FFF2-40B4-BE49-F238E27FC236}">
                  <a16:creationId xmlns:a16="http://schemas.microsoft.com/office/drawing/2014/main" id="{9ADC737C-422D-4A4A-8E48-D06E4B9C5D7F}"/>
                </a:ext>
              </a:extLst>
            </p:cNvPr>
            <p:cNvSpPr/>
            <p:nvPr/>
          </p:nvSpPr>
          <p:spPr>
            <a:xfrm>
              <a:off x="7854163" y="2397284"/>
              <a:ext cx="197861" cy="179544"/>
            </a:xfrm>
            <a:custGeom>
              <a:avLst/>
              <a:gdLst/>
              <a:ahLst/>
              <a:cxnLst/>
              <a:rect l="l" t="t" r="r" b="b"/>
              <a:pathLst>
                <a:path w="11342" h="10292" extrusionOk="0">
                  <a:moveTo>
                    <a:pt x="5671" y="0"/>
                  </a:moveTo>
                  <a:cubicBezTo>
                    <a:pt x="4377" y="0"/>
                    <a:pt x="3082" y="485"/>
                    <a:pt x="2082" y="1459"/>
                  </a:cubicBezTo>
                  <a:cubicBezTo>
                    <a:pt x="46" y="3442"/>
                    <a:pt x="1" y="6699"/>
                    <a:pt x="1983" y="8735"/>
                  </a:cubicBezTo>
                  <a:cubicBezTo>
                    <a:pt x="2992" y="9771"/>
                    <a:pt x="4331" y="10291"/>
                    <a:pt x="5672" y="10291"/>
                  </a:cubicBezTo>
                  <a:cubicBezTo>
                    <a:pt x="6966" y="10291"/>
                    <a:pt x="8261" y="9807"/>
                    <a:pt x="9261" y="8834"/>
                  </a:cubicBezTo>
                  <a:cubicBezTo>
                    <a:pt x="11297" y="6851"/>
                    <a:pt x="11341" y="3593"/>
                    <a:pt x="9358" y="1556"/>
                  </a:cubicBezTo>
                  <a:cubicBezTo>
                    <a:pt x="8350" y="520"/>
                    <a:pt x="7011" y="0"/>
                    <a:pt x="5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1773;p44">
              <a:extLst>
                <a:ext uri="{FF2B5EF4-FFF2-40B4-BE49-F238E27FC236}">
                  <a16:creationId xmlns:a16="http://schemas.microsoft.com/office/drawing/2014/main" id="{47E68B93-6D6C-4C38-80B5-69CF570F2D8A}"/>
                </a:ext>
              </a:extLst>
            </p:cNvPr>
            <p:cNvSpPr/>
            <p:nvPr/>
          </p:nvSpPr>
          <p:spPr>
            <a:xfrm>
              <a:off x="7885076" y="2425336"/>
              <a:ext cx="136036" cy="123441"/>
            </a:xfrm>
            <a:custGeom>
              <a:avLst/>
              <a:gdLst/>
              <a:ahLst/>
              <a:cxnLst/>
              <a:rect l="l" t="t" r="r" b="b"/>
              <a:pathLst>
                <a:path w="7798" h="7076" extrusionOk="0">
                  <a:moveTo>
                    <a:pt x="3899" y="0"/>
                  </a:moveTo>
                  <a:cubicBezTo>
                    <a:pt x="3010" y="0"/>
                    <a:pt x="2119" y="333"/>
                    <a:pt x="1432" y="1003"/>
                  </a:cubicBezTo>
                  <a:cubicBezTo>
                    <a:pt x="31" y="2366"/>
                    <a:pt x="0" y="4606"/>
                    <a:pt x="1364" y="6005"/>
                  </a:cubicBezTo>
                  <a:cubicBezTo>
                    <a:pt x="2057" y="6718"/>
                    <a:pt x="2978" y="7075"/>
                    <a:pt x="3900" y="7075"/>
                  </a:cubicBezTo>
                  <a:cubicBezTo>
                    <a:pt x="4789" y="7075"/>
                    <a:pt x="5679" y="6742"/>
                    <a:pt x="6367" y="6074"/>
                  </a:cubicBezTo>
                  <a:cubicBezTo>
                    <a:pt x="7767" y="4710"/>
                    <a:pt x="7797" y="2470"/>
                    <a:pt x="6434" y="1070"/>
                  </a:cubicBezTo>
                  <a:cubicBezTo>
                    <a:pt x="5741" y="358"/>
                    <a:pt x="4820" y="0"/>
                    <a:pt x="3899" y="0"/>
                  </a:cubicBezTo>
                  <a:close/>
                </a:path>
              </a:pathLst>
            </a:custGeom>
            <a:solidFill>
              <a:srgbClr val="F99F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1774;p44">
              <a:extLst>
                <a:ext uri="{FF2B5EF4-FFF2-40B4-BE49-F238E27FC236}">
                  <a16:creationId xmlns:a16="http://schemas.microsoft.com/office/drawing/2014/main" id="{4BC3945F-5A11-452A-A6A5-37686EF9C8AE}"/>
                </a:ext>
              </a:extLst>
            </p:cNvPr>
            <p:cNvSpPr/>
            <p:nvPr/>
          </p:nvSpPr>
          <p:spPr>
            <a:xfrm>
              <a:off x="7907737" y="2445886"/>
              <a:ext cx="86737" cy="82323"/>
            </a:xfrm>
            <a:custGeom>
              <a:avLst/>
              <a:gdLst/>
              <a:ahLst/>
              <a:cxnLst/>
              <a:rect l="l" t="t" r="r" b="b"/>
              <a:pathLst>
                <a:path w="4972" h="4719" extrusionOk="0">
                  <a:moveTo>
                    <a:pt x="2600" y="1"/>
                  </a:moveTo>
                  <a:cubicBezTo>
                    <a:pt x="1997" y="1"/>
                    <a:pt x="1403" y="232"/>
                    <a:pt x="954" y="669"/>
                  </a:cubicBezTo>
                  <a:cubicBezTo>
                    <a:pt x="21" y="1579"/>
                    <a:pt x="1" y="3071"/>
                    <a:pt x="910" y="4005"/>
                  </a:cubicBezTo>
                  <a:cubicBezTo>
                    <a:pt x="1363" y="4470"/>
                    <a:pt x="1975" y="4719"/>
                    <a:pt x="2600" y="4719"/>
                  </a:cubicBezTo>
                  <a:cubicBezTo>
                    <a:pt x="2893" y="4719"/>
                    <a:pt x="3189" y="4664"/>
                    <a:pt x="3473" y="4551"/>
                  </a:cubicBezTo>
                  <a:cubicBezTo>
                    <a:pt x="4359" y="4197"/>
                    <a:pt x="4945" y="3346"/>
                    <a:pt x="4959" y="2391"/>
                  </a:cubicBezTo>
                  <a:cubicBezTo>
                    <a:pt x="4971" y="1437"/>
                    <a:pt x="4408" y="569"/>
                    <a:pt x="3532" y="192"/>
                  </a:cubicBezTo>
                  <a:cubicBezTo>
                    <a:pt x="3232" y="64"/>
                    <a:pt x="2915" y="1"/>
                    <a:pt x="2600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1775;p44">
              <a:extLst>
                <a:ext uri="{FF2B5EF4-FFF2-40B4-BE49-F238E27FC236}">
                  <a16:creationId xmlns:a16="http://schemas.microsoft.com/office/drawing/2014/main" id="{EB3E4864-8C4C-49EE-9277-0FE9D62BCA4C}"/>
                </a:ext>
              </a:extLst>
            </p:cNvPr>
            <p:cNvSpPr/>
            <p:nvPr/>
          </p:nvSpPr>
          <p:spPr>
            <a:xfrm>
              <a:off x="7878168" y="2453980"/>
              <a:ext cx="59121" cy="56138"/>
            </a:xfrm>
            <a:custGeom>
              <a:avLst/>
              <a:gdLst/>
              <a:ahLst/>
              <a:cxnLst/>
              <a:rect l="l" t="t" r="r" b="b"/>
              <a:pathLst>
                <a:path w="3389" h="3218" extrusionOk="0">
                  <a:moveTo>
                    <a:pt x="1773" y="1"/>
                  </a:moveTo>
                  <a:cubicBezTo>
                    <a:pt x="1362" y="1"/>
                    <a:pt x="958" y="159"/>
                    <a:pt x="651" y="457"/>
                  </a:cubicBezTo>
                  <a:cubicBezTo>
                    <a:pt x="14" y="1077"/>
                    <a:pt x="0" y="2094"/>
                    <a:pt x="620" y="2731"/>
                  </a:cubicBezTo>
                  <a:cubicBezTo>
                    <a:pt x="928" y="3048"/>
                    <a:pt x="1346" y="3217"/>
                    <a:pt x="1772" y="3217"/>
                  </a:cubicBezTo>
                  <a:cubicBezTo>
                    <a:pt x="1973" y="3217"/>
                    <a:pt x="2175" y="3180"/>
                    <a:pt x="2368" y="3103"/>
                  </a:cubicBezTo>
                  <a:cubicBezTo>
                    <a:pt x="2973" y="2862"/>
                    <a:pt x="3372" y="2280"/>
                    <a:pt x="3381" y="1631"/>
                  </a:cubicBezTo>
                  <a:cubicBezTo>
                    <a:pt x="3389" y="981"/>
                    <a:pt x="3006" y="389"/>
                    <a:pt x="2408" y="132"/>
                  </a:cubicBezTo>
                  <a:cubicBezTo>
                    <a:pt x="2203" y="44"/>
                    <a:pt x="1987" y="1"/>
                    <a:pt x="17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1776;p44">
              <a:extLst>
                <a:ext uri="{FF2B5EF4-FFF2-40B4-BE49-F238E27FC236}">
                  <a16:creationId xmlns:a16="http://schemas.microsoft.com/office/drawing/2014/main" id="{7B9AECC4-120E-4263-A460-EC8C54032967}"/>
                </a:ext>
              </a:extLst>
            </p:cNvPr>
            <p:cNvSpPr/>
            <p:nvPr/>
          </p:nvSpPr>
          <p:spPr>
            <a:xfrm>
              <a:off x="7508053" y="3522577"/>
              <a:ext cx="673691" cy="432339"/>
            </a:xfrm>
            <a:custGeom>
              <a:avLst/>
              <a:gdLst/>
              <a:ahLst/>
              <a:cxnLst/>
              <a:rect l="l" t="t" r="r" b="b"/>
              <a:pathLst>
                <a:path w="38618" h="24783" extrusionOk="0">
                  <a:moveTo>
                    <a:pt x="17789" y="1"/>
                  </a:moveTo>
                  <a:cubicBezTo>
                    <a:pt x="14735" y="1"/>
                    <a:pt x="11615" y="703"/>
                    <a:pt x="8763" y="1975"/>
                  </a:cubicBezTo>
                  <a:cubicBezTo>
                    <a:pt x="3636" y="4261"/>
                    <a:pt x="0" y="9197"/>
                    <a:pt x="1397" y="14862"/>
                  </a:cubicBezTo>
                  <a:cubicBezTo>
                    <a:pt x="3038" y="21518"/>
                    <a:pt x="9335" y="24536"/>
                    <a:pt x="15925" y="24768"/>
                  </a:cubicBezTo>
                  <a:cubicBezTo>
                    <a:pt x="16203" y="24778"/>
                    <a:pt x="16481" y="24783"/>
                    <a:pt x="16759" y="24783"/>
                  </a:cubicBezTo>
                  <a:cubicBezTo>
                    <a:pt x="27544" y="24783"/>
                    <a:pt x="38617" y="17454"/>
                    <a:pt x="30975" y="6501"/>
                  </a:cubicBezTo>
                  <a:cubicBezTo>
                    <a:pt x="27807" y="1962"/>
                    <a:pt x="22891" y="1"/>
                    <a:pt x="17789" y="1"/>
                  </a:cubicBezTo>
                  <a:close/>
                </a:path>
              </a:pathLst>
            </a:custGeom>
            <a:solidFill>
              <a:srgbClr val="23BA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Elipse 3">
            <a:hlinkClick r:id="" action="ppaction://noaction">
              <a:snd r:embed="rId3" name="explode.wav"/>
            </a:hlinkClick>
            <a:extLst>
              <a:ext uri="{FF2B5EF4-FFF2-40B4-BE49-F238E27FC236}">
                <a16:creationId xmlns:a16="http://schemas.microsoft.com/office/drawing/2014/main" id="{9C9F2663-25D0-4BB6-AD3B-BFBD68915983}"/>
              </a:ext>
            </a:extLst>
          </p:cNvPr>
          <p:cNvSpPr/>
          <p:nvPr/>
        </p:nvSpPr>
        <p:spPr>
          <a:xfrm>
            <a:off x="6753048" y="4316089"/>
            <a:ext cx="1916807" cy="12690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2000" b="1" kern="0" dirty="0" err="1">
                <a:solidFill>
                  <a:srgbClr val="FFFFFF"/>
                </a:solidFill>
                <a:latin typeface="Comic Sans MS" panose="030F0702030302020204" pitchFamily="66" charset="0"/>
                <a:sym typeface="Arial"/>
              </a:rPr>
              <a:t>Utiles</a:t>
            </a:r>
            <a:r>
              <a:rPr lang="es-MX" sz="2000" b="1" kern="0" dirty="0">
                <a:solidFill>
                  <a:srgbClr val="FFFFFF"/>
                </a:solidFill>
                <a:latin typeface="Comic Sans MS" panose="030F0702030302020204" pitchFamily="66" charset="0"/>
                <a:sym typeface="Arial"/>
              </a:rPr>
              <a:t> de aseo</a:t>
            </a:r>
            <a:endParaRPr lang="es-CL" sz="2000" b="1" kern="0" dirty="0">
              <a:solidFill>
                <a:srgbClr val="FFFFFF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59" name="Elipse 58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F03D936F-CA3C-48C4-A199-7359C07DEC99}"/>
              </a:ext>
            </a:extLst>
          </p:cNvPr>
          <p:cNvSpPr/>
          <p:nvPr/>
        </p:nvSpPr>
        <p:spPr>
          <a:xfrm>
            <a:off x="3524576" y="4408575"/>
            <a:ext cx="2043008" cy="12690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L" b="1" kern="0" dirty="0">
                <a:solidFill>
                  <a:srgbClr val="FFFFFF"/>
                </a:solidFill>
                <a:latin typeface="Comic Sans MS" panose="030F0702030302020204" pitchFamily="66" charset="0"/>
                <a:sym typeface="Arial"/>
              </a:rPr>
              <a:t>Ropa </a:t>
            </a:r>
          </a:p>
        </p:txBody>
      </p:sp>
      <p:sp>
        <p:nvSpPr>
          <p:cNvPr id="58" name="1">
            <a:extLst>
              <a:ext uri="{FF2B5EF4-FFF2-40B4-BE49-F238E27FC236}">
                <a16:creationId xmlns:a16="http://schemas.microsoft.com/office/drawing/2014/main" id="{EBCF5037-3095-4295-B243-11FD8FE43918}"/>
              </a:ext>
            </a:extLst>
          </p:cNvPr>
          <p:cNvSpPr/>
          <p:nvPr/>
        </p:nvSpPr>
        <p:spPr>
          <a:xfrm>
            <a:off x="2941049" y="1822948"/>
            <a:ext cx="2072640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32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camiseta </a:t>
            </a:r>
            <a:endParaRPr lang="es-CL" sz="32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1" name="1">
            <a:extLst>
              <a:ext uri="{FF2B5EF4-FFF2-40B4-BE49-F238E27FC236}">
                <a16:creationId xmlns:a16="http://schemas.microsoft.com/office/drawing/2014/main" id="{F18ED826-4CFB-4270-9D2F-7C27B4B5617B}"/>
              </a:ext>
            </a:extLst>
          </p:cNvPr>
          <p:cNvSpPr/>
          <p:nvPr/>
        </p:nvSpPr>
        <p:spPr>
          <a:xfrm>
            <a:off x="5343759" y="1768947"/>
            <a:ext cx="2072640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32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polera</a:t>
            </a:r>
            <a:endParaRPr lang="es-CL" sz="32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2" name="1">
            <a:extLst>
              <a:ext uri="{FF2B5EF4-FFF2-40B4-BE49-F238E27FC236}">
                <a16:creationId xmlns:a16="http://schemas.microsoft.com/office/drawing/2014/main" id="{8BA295D5-0A47-451C-A439-45140D06C054}"/>
              </a:ext>
            </a:extLst>
          </p:cNvPr>
          <p:cNvSpPr/>
          <p:nvPr/>
        </p:nvSpPr>
        <p:spPr>
          <a:xfrm>
            <a:off x="7804008" y="1776664"/>
            <a:ext cx="2072640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32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polerón</a:t>
            </a:r>
            <a:endParaRPr lang="es-CL" sz="32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59176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758A3796-81B4-43CE-A7B0-B052DF5CF45E}"/>
              </a:ext>
            </a:extLst>
          </p:cNvPr>
          <p:cNvSpPr/>
          <p:nvPr/>
        </p:nvSpPr>
        <p:spPr>
          <a:xfrm>
            <a:off x="643755" y="1822948"/>
            <a:ext cx="2072640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32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payaso</a:t>
            </a:r>
            <a:endParaRPr lang="es-CL" sz="32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grpSp>
        <p:nvGrpSpPr>
          <p:cNvPr id="455" name="Google Shape;1479;p44">
            <a:extLst>
              <a:ext uri="{FF2B5EF4-FFF2-40B4-BE49-F238E27FC236}">
                <a16:creationId xmlns:a16="http://schemas.microsoft.com/office/drawing/2014/main" id="{A9BCF6F7-2994-4738-A82C-56FE15015DF0}"/>
              </a:ext>
            </a:extLst>
          </p:cNvPr>
          <p:cNvGrpSpPr/>
          <p:nvPr/>
        </p:nvGrpSpPr>
        <p:grpSpPr>
          <a:xfrm>
            <a:off x="275821" y="3703320"/>
            <a:ext cx="2623952" cy="2853059"/>
            <a:chOff x="12110175" y="-4167337"/>
            <a:chExt cx="1946575" cy="2219850"/>
          </a:xfrm>
        </p:grpSpPr>
        <p:sp>
          <p:nvSpPr>
            <p:cNvPr id="456" name="Google Shape;1480;p44">
              <a:extLst>
                <a:ext uri="{FF2B5EF4-FFF2-40B4-BE49-F238E27FC236}">
                  <a16:creationId xmlns:a16="http://schemas.microsoft.com/office/drawing/2014/main" id="{F633FCEF-620B-480A-BD95-C6DE90830797}"/>
                </a:ext>
              </a:extLst>
            </p:cNvPr>
            <p:cNvSpPr/>
            <p:nvPr/>
          </p:nvSpPr>
          <p:spPr>
            <a:xfrm>
              <a:off x="12562650" y="-2489437"/>
              <a:ext cx="435475" cy="541950"/>
            </a:xfrm>
            <a:custGeom>
              <a:avLst/>
              <a:gdLst/>
              <a:ahLst/>
              <a:cxnLst/>
              <a:rect l="l" t="t" r="r" b="b"/>
              <a:pathLst>
                <a:path w="17419" h="21678" extrusionOk="0">
                  <a:moveTo>
                    <a:pt x="8734" y="0"/>
                  </a:moveTo>
                  <a:cubicBezTo>
                    <a:pt x="10618" y="2728"/>
                    <a:pt x="12828" y="17194"/>
                    <a:pt x="12828" y="17194"/>
                  </a:cubicBezTo>
                  <a:cubicBezTo>
                    <a:pt x="11395" y="16405"/>
                    <a:pt x="9648" y="16070"/>
                    <a:pt x="7930" y="16070"/>
                  </a:cubicBezTo>
                  <a:cubicBezTo>
                    <a:pt x="4699" y="16070"/>
                    <a:pt x="1572" y="17257"/>
                    <a:pt x="835" y="18844"/>
                  </a:cubicBezTo>
                  <a:cubicBezTo>
                    <a:pt x="1" y="20639"/>
                    <a:pt x="8499" y="21677"/>
                    <a:pt x="13348" y="21677"/>
                  </a:cubicBezTo>
                  <a:cubicBezTo>
                    <a:pt x="15065" y="21677"/>
                    <a:pt x="16325" y="21547"/>
                    <a:pt x="16552" y="21275"/>
                  </a:cubicBezTo>
                  <a:cubicBezTo>
                    <a:pt x="17419" y="20234"/>
                    <a:pt x="17248" y="1409"/>
                    <a:pt x="17248" y="1409"/>
                  </a:cubicBezTo>
                  <a:cubicBezTo>
                    <a:pt x="13946" y="1214"/>
                    <a:pt x="8735" y="0"/>
                    <a:pt x="8734" y="0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1481;p44">
              <a:extLst>
                <a:ext uri="{FF2B5EF4-FFF2-40B4-BE49-F238E27FC236}">
                  <a16:creationId xmlns:a16="http://schemas.microsoft.com/office/drawing/2014/main" id="{55548C30-214A-4703-AD65-33CDA6D0492D}"/>
                </a:ext>
              </a:extLst>
            </p:cNvPr>
            <p:cNvSpPr/>
            <p:nvPr/>
          </p:nvSpPr>
          <p:spPr>
            <a:xfrm>
              <a:off x="13166600" y="-2489437"/>
              <a:ext cx="435450" cy="541950"/>
            </a:xfrm>
            <a:custGeom>
              <a:avLst/>
              <a:gdLst/>
              <a:ahLst/>
              <a:cxnLst/>
              <a:rect l="l" t="t" r="r" b="b"/>
              <a:pathLst>
                <a:path w="17418" h="21678" extrusionOk="0">
                  <a:moveTo>
                    <a:pt x="8685" y="0"/>
                  </a:moveTo>
                  <a:cubicBezTo>
                    <a:pt x="8685" y="0"/>
                    <a:pt x="3474" y="1214"/>
                    <a:pt x="172" y="1409"/>
                  </a:cubicBezTo>
                  <a:cubicBezTo>
                    <a:pt x="172" y="1409"/>
                    <a:pt x="1" y="20234"/>
                    <a:pt x="868" y="21275"/>
                  </a:cubicBezTo>
                  <a:cubicBezTo>
                    <a:pt x="1095" y="21547"/>
                    <a:pt x="2355" y="21677"/>
                    <a:pt x="4071" y="21677"/>
                  </a:cubicBezTo>
                  <a:cubicBezTo>
                    <a:pt x="8921" y="21677"/>
                    <a:pt x="17418" y="20639"/>
                    <a:pt x="16585" y="18844"/>
                  </a:cubicBezTo>
                  <a:cubicBezTo>
                    <a:pt x="15849" y="17257"/>
                    <a:pt x="12722" y="16070"/>
                    <a:pt x="9490" y="16070"/>
                  </a:cubicBezTo>
                  <a:cubicBezTo>
                    <a:pt x="7772" y="16070"/>
                    <a:pt x="6025" y="16405"/>
                    <a:pt x="4591" y="17194"/>
                  </a:cubicBezTo>
                  <a:cubicBezTo>
                    <a:pt x="4591" y="17194"/>
                    <a:pt x="6802" y="2728"/>
                    <a:pt x="8685" y="0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1482;p44">
              <a:extLst>
                <a:ext uri="{FF2B5EF4-FFF2-40B4-BE49-F238E27FC236}">
                  <a16:creationId xmlns:a16="http://schemas.microsoft.com/office/drawing/2014/main" id="{99DF6ACB-DDAB-4C15-8696-ACFB7EDA44A5}"/>
                </a:ext>
              </a:extLst>
            </p:cNvPr>
            <p:cNvSpPr/>
            <p:nvPr/>
          </p:nvSpPr>
          <p:spPr>
            <a:xfrm>
              <a:off x="12117375" y="-3296212"/>
              <a:ext cx="314975" cy="477400"/>
            </a:xfrm>
            <a:custGeom>
              <a:avLst/>
              <a:gdLst/>
              <a:ahLst/>
              <a:cxnLst/>
              <a:rect l="l" t="t" r="r" b="b"/>
              <a:pathLst>
                <a:path w="12599" h="19096" extrusionOk="0">
                  <a:moveTo>
                    <a:pt x="12599" y="1"/>
                  </a:moveTo>
                  <a:cubicBezTo>
                    <a:pt x="12599" y="1"/>
                    <a:pt x="5998" y="2501"/>
                    <a:pt x="3000" y="8798"/>
                  </a:cubicBezTo>
                  <a:cubicBezTo>
                    <a:pt x="0" y="15097"/>
                    <a:pt x="691" y="19091"/>
                    <a:pt x="3000" y="19095"/>
                  </a:cubicBezTo>
                  <a:cubicBezTo>
                    <a:pt x="3001" y="19095"/>
                    <a:pt x="3003" y="19095"/>
                    <a:pt x="3004" y="19095"/>
                  </a:cubicBezTo>
                  <a:cubicBezTo>
                    <a:pt x="7222" y="19095"/>
                    <a:pt x="6108" y="9099"/>
                    <a:pt x="10901" y="7899"/>
                  </a:cubicBezTo>
                  <a:cubicBezTo>
                    <a:pt x="10901" y="7899"/>
                    <a:pt x="11699" y="2927"/>
                    <a:pt x="12599" y="1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1483;p44">
              <a:extLst>
                <a:ext uri="{FF2B5EF4-FFF2-40B4-BE49-F238E27FC236}">
                  <a16:creationId xmlns:a16="http://schemas.microsoft.com/office/drawing/2014/main" id="{AA3C7DFD-386F-4FD9-A96C-C26A506A4935}"/>
                </a:ext>
              </a:extLst>
            </p:cNvPr>
            <p:cNvSpPr/>
            <p:nvPr/>
          </p:nvSpPr>
          <p:spPr>
            <a:xfrm>
              <a:off x="13735575" y="-3296212"/>
              <a:ext cx="314975" cy="477400"/>
            </a:xfrm>
            <a:custGeom>
              <a:avLst/>
              <a:gdLst/>
              <a:ahLst/>
              <a:cxnLst/>
              <a:rect l="l" t="t" r="r" b="b"/>
              <a:pathLst>
                <a:path w="12599" h="19096" extrusionOk="0">
                  <a:moveTo>
                    <a:pt x="0" y="1"/>
                  </a:moveTo>
                  <a:lnTo>
                    <a:pt x="0" y="1"/>
                  </a:lnTo>
                  <a:cubicBezTo>
                    <a:pt x="901" y="2927"/>
                    <a:pt x="1700" y="7899"/>
                    <a:pt x="1700" y="7899"/>
                  </a:cubicBezTo>
                  <a:cubicBezTo>
                    <a:pt x="6491" y="9099"/>
                    <a:pt x="5377" y="19095"/>
                    <a:pt x="9595" y="19095"/>
                  </a:cubicBezTo>
                  <a:cubicBezTo>
                    <a:pt x="9596" y="19095"/>
                    <a:pt x="9598" y="19095"/>
                    <a:pt x="9599" y="19095"/>
                  </a:cubicBezTo>
                  <a:cubicBezTo>
                    <a:pt x="11908" y="19091"/>
                    <a:pt x="12599" y="15097"/>
                    <a:pt x="9599" y="8798"/>
                  </a:cubicBezTo>
                  <a:cubicBezTo>
                    <a:pt x="6601" y="250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1484;p44">
              <a:extLst>
                <a:ext uri="{FF2B5EF4-FFF2-40B4-BE49-F238E27FC236}">
                  <a16:creationId xmlns:a16="http://schemas.microsoft.com/office/drawing/2014/main" id="{52290350-983F-4393-96B9-4792F9980302}"/>
                </a:ext>
              </a:extLst>
            </p:cNvPr>
            <p:cNvSpPr/>
            <p:nvPr/>
          </p:nvSpPr>
          <p:spPr>
            <a:xfrm>
              <a:off x="12913575" y="-4167337"/>
              <a:ext cx="312275" cy="246625"/>
            </a:xfrm>
            <a:custGeom>
              <a:avLst/>
              <a:gdLst/>
              <a:ahLst/>
              <a:cxnLst/>
              <a:rect l="l" t="t" r="r" b="b"/>
              <a:pathLst>
                <a:path w="12491" h="9865" extrusionOk="0">
                  <a:moveTo>
                    <a:pt x="7893" y="0"/>
                  </a:moveTo>
                  <a:cubicBezTo>
                    <a:pt x="4499" y="1420"/>
                    <a:pt x="4342" y="5445"/>
                    <a:pt x="4342" y="5445"/>
                  </a:cubicBezTo>
                  <a:cubicBezTo>
                    <a:pt x="3383" y="3381"/>
                    <a:pt x="428" y="3313"/>
                    <a:pt x="42" y="3313"/>
                  </a:cubicBezTo>
                  <a:cubicBezTo>
                    <a:pt x="15" y="3313"/>
                    <a:pt x="0" y="3314"/>
                    <a:pt x="0" y="3314"/>
                  </a:cubicBezTo>
                  <a:cubicBezTo>
                    <a:pt x="2764" y="5366"/>
                    <a:pt x="1106" y="8208"/>
                    <a:pt x="1106" y="8208"/>
                  </a:cubicBezTo>
                  <a:lnTo>
                    <a:pt x="5919" y="9864"/>
                  </a:lnTo>
                  <a:lnTo>
                    <a:pt x="12490" y="8208"/>
                  </a:lnTo>
                  <a:cubicBezTo>
                    <a:pt x="9986" y="5843"/>
                    <a:pt x="11523" y="2447"/>
                    <a:pt x="11523" y="2446"/>
                  </a:cubicBezTo>
                  <a:lnTo>
                    <a:pt x="11523" y="2446"/>
                  </a:lnTo>
                  <a:cubicBezTo>
                    <a:pt x="9470" y="2762"/>
                    <a:pt x="7893" y="5129"/>
                    <a:pt x="7893" y="5129"/>
                  </a:cubicBezTo>
                  <a:cubicBezTo>
                    <a:pt x="6596" y="2861"/>
                    <a:pt x="7893" y="0"/>
                    <a:pt x="7893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1485;p44">
              <a:extLst>
                <a:ext uri="{FF2B5EF4-FFF2-40B4-BE49-F238E27FC236}">
                  <a16:creationId xmlns:a16="http://schemas.microsoft.com/office/drawing/2014/main" id="{90457609-D3E8-4FCB-A6D9-896441B96D0F}"/>
                </a:ext>
              </a:extLst>
            </p:cNvPr>
            <p:cNvSpPr/>
            <p:nvPr/>
          </p:nvSpPr>
          <p:spPr>
            <a:xfrm>
              <a:off x="12110175" y="-3986212"/>
              <a:ext cx="1946575" cy="1578725"/>
            </a:xfrm>
            <a:custGeom>
              <a:avLst/>
              <a:gdLst/>
              <a:ahLst/>
              <a:cxnLst/>
              <a:rect l="l" t="t" r="r" b="b"/>
              <a:pathLst>
                <a:path w="77863" h="63149" extrusionOk="0">
                  <a:moveTo>
                    <a:pt x="38467" y="0"/>
                  </a:moveTo>
                  <a:cubicBezTo>
                    <a:pt x="36247" y="0"/>
                    <a:pt x="26509" y="787"/>
                    <a:pt x="18728" y="13924"/>
                  </a:cubicBezTo>
                  <a:cubicBezTo>
                    <a:pt x="9889" y="28846"/>
                    <a:pt x="0" y="63149"/>
                    <a:pt x="38931" y="63149"/>
                  </a:cubicBezTo>
                  <a:cubicBezTo>
                    <a:pt x="77862" y="63149"/>
                    <a:pt x="67974" y="28846"/>
                    <a:pt x="59134" y="13924"/>
                  </a:cubicBezTo>
                  <a:cubicBezTo>
                    <a:pt x="51353" y="787"/>
                    <a:pt x="41616" y="0"/>
                    <a:pt x="39396" y="0"/>
                  </a:cubicBezTo>
                  <a:cubicBezTo>
                    <a:pt x="39094" y="0"/>
                    <a:pt x="38931" y="15"/>
                    <a:pt x="38931" y="15"/>
                  </a:cubicBezTo>
                  <a:cubicBezTo>
                    <a:pt x="38931" y="15"/>
                    <a:pt x="38768" y="0"/>
                    <a:pt x="38467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1486;p44">
              <a:extLst>
                <a:ext uri="{FF2B5EF4-FFF2-40B4-BE49-F238E27FC236}">
                  <a16:creationId xmlns:a16="http://schemas.microsoft.com/office/drawing/2014/main" id="{05183066-BF1F-4887-8CF4-C4E7FB66B6F8}"/>
                </a:ext>
              </a:extLst>
            </p:cNvPr>
            <p:cNvSpPr/>
            <p:nvPr/>
          </p:nvSpPr>
          <p:spPr>
            <a:xfrm>
              <a:off x="12791100" y="-3867462"/>
              <a:ext cx="205225" cy="205225"/>
            </a:xfrm>
            <a:custGeom>
              <a:avLst/>
              <a:gdLst/>
              <a:ahLst/>
              <a:cxnLst/>
              <a:rect l="l" t="t" r="r" b="b"/>
              <a:pathLst>
                <a:path w="8209" h="8209" extrusionOk="0">
                  <a:moveTo>
                    <a:pt x="4104" y="0"/>
                  </a:moveTo>
                  <a:cubicBezTo>
                    <a:pt x="1837" y="0"/>
                    <a:pt x="0" y="1837"/>
                    <a:pt x="0" y="4104"/>
                  </a:cubicBezTo>
                  <a:cubicBezTo>
                    <a:pt x="0" y="6371"/>
                    <a:pt x="1837" y="8208"/>
                    <a:pt x="4104" y="8208"/>
                  </a:cubicBezTo>
                  <a:cubicBezTo>
                    <a:pt x="6370" y="8208"/>
                    <a:pt x="8208" y="6371"/>
                    <a:pt x="8208" y="4104"/>
                  </a:cubicBezTo>
                  <a:cubicBezTo>
                    <a:pt x="8208" y="1837"/>
                    <a:pt x="6370" y="0"/>
                    <a:pt x="4104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1487;p44">
              <a:extLst>
                <a:ext uri="{FF2B5EF4-FFF2-40B4-BE49-F238E27FC236}">
                  <a16:creationId xmlns:a16="http://schemas.microsoft.com/office/drawing/2014/main" id="{836E5F2F-7001-449F-B0E6-88440A9EC0F6}"/>
                </a:ext>
              </a:extLst>
            </p:cNvPr>
            <p:cNvSpPr/>
            <p:nvPr/>
          </p:nvSpPr>
          <p:spPr>
            <a:xfrm>
              <a:off x="12962925" y="-3574862"/>
              <a:ext cx="102675" cy="98775"/>
            </a:xfrm>
            <a:custGeom>
              <a:avLst/>
              <a:gdLst/>
              <a:ahLst/>
              <a:cxnLst/>
              <a:rect l="l" t="t" r="r" b="b"/>
              <a:pathLst>
                <a:path w="4107" h="3951" extrusionOk="0">
                  <a:moveTo>
                    <a:pt x="2132" y="0"/>
                  </a:moveTo>
                  <a:cubicBezTo>
                    <a:pt x="1332" y="0"/>
                    <a:pt x="612" y="482"/>
                    <a:pt x="306" y="1220"/>
                  </a:cubicBezTo>
                  <a:cubicBezTo>
                    <a:pt x="1" y="1959"/>
                    <a:pt x="170" y="2807"/>
                    <a:pt x="735" y="3372"/>
                  </a:cubicBezTo>
                  <a:cubicBezTo>
                    <a:pt x="1113" y="3750"/>
                    <a:pt x="1618" y="3951"/>
                    <a:pt x="2131" y="3951"/>
                  </a:cubicBezTo>
                  <a:cubicBezTo>
                    <a:pt x="2386" y="3951"/>
                    <a:pt x="2643" y="3901"/>
                    <a:pt x="2887" y="3800"/>
                  </a:cubicBezTo>
                  <a:cubicBezTo>
                    <a:pt x="3626" y="3495"/>
                    <a:pt x="4106" y="2774"/>
                    <a:pt x="4106" y="1975"/>
                  </a:cubicBezTo>
                  <a:cubicBezTo>
                    <a:pt x="4106" y="885"/>
                    <a:pt x="3222" y="0"/>
                    <a:pt x="2132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1488;p44">
              <a:extLst>
                <a:ext uri="{FF2B5EF4-FFF2-40B4-BE49-F238E27FC236}">
                  <a16:creationId xmlns:a16="http://schemas.microsoft.com/office/drawing/2014/main" id="{B75A2F87-03C3-4F8B-A25A-F8591DAA1F0F}"/>
                </a:ext>
              </a:extLst>
            </p:cNvPr>
            <p:cNvSpPr/>
            <p:nvPr/>
          </p:nvSpPr>
          <p:spPr>
            <a:xfrm>
              <a:off x="13478475" y="-3588037"/>
              <a:ext cx="102650" cy="98800"/>
            </a:xfrm>
            <a:custGeom>
              <a:avLst/>
              <a:gdLst/>
              <a:ahLst/>
              <a:cxnLst/>
              <a:rect l="l" t="t" r="r" b="b"/>
              <a:pathLst>
                <a:path w="4106" h="3952" extrusionOk="0">
                  <a:moveTo>
                    <a:pt x="2131" y="0"/>
                  </a:moveTo>
                  <a:cubicBezTo>
                    <a:pt x="1332" y="2"/>
                    <a:pt x="611" y="482"/>
                    <a:pt x="306" y="1221"/>
                  </a:cubicBezTo>
                  <a:cubicBezTo>
                    <a:pt x="0" y="1959"/>
                    <a:pt x="170" y="2809"/>
                    <a:pt x="734" y="3373"/>
                  </a:cubicBezTo>
                  <a:cubicBezTo>
                    <a:pt x="1112" y="3751"/>
                    <a:pt x="1617" y="3951"/>
                    <a:pt x="2130" y="3951"/>
                  </a:cubicBezTo>
                  <a:cubicBezTo>
                    <a:pt x="2385" y="3951"/>
                    <a:pt x="2642" y="3902"/>
                    <a:pt x="2887" y="3800"/>
                  </a:cubicBezTo>
                  <a:cubicBezTo>
                    <a:pt x="3625" y="3495"/>
                    <a:pt x="4106" y="2775"/>
                    <a:pt x="4106" y="1976"/>
                  </a:cubicBezTo>
                  <a:cubicBezTo>
                    <a:pt x="4106" y="885"/>
                    <a:pt x="3221" y="0"/>
                    <a:pt x="2131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1489;p44">
              <a:extLst>
                <a:ext uri="{FF2B5EF4-FFF2-40B4-BE49-F238E27FC236}">
                  <a16:creationId xmlns:a16="http://schemas.microsoft.com/office/drawing/2014/main" id="{78A3E5AE-F85B-445D-B5A4-B8038756B301}"/>
                </a:ext>
              </a:extLst>
            </p:cNvPr>
            <p:cNvSpPr/>
            <p:nvPr/>
          </p:nvSpPr>
          <p:spPr>
            <a:xfrm>
              <a:off x="13003075" y="-3382837"/>
              <a:ext cx="172325" cy="172350"/>
            </a:xfrm>
            <a:custGeom>
              <a:avLst/>
              <a:gdLst/>
              <a:ahLst/>
              <a:cxnLst/>
              <a:rect l="l" t="t" r="r" b="b"/>
              <a:pathLst>
                <a:path w="6893" h="6894" extrusionOk="0">
                  <a:moveTo>
                    <a:pt x="3445" y="0"/>
                  </a:moveTo>
                  <a:cubicBezTo>
                    <a:pt x="1542" y="0"/>
                    <a:pt x="0" y="1543"/>
                    <a:pt x="0" y="3447"/>
                  </a:cubicBezTo>
                  <a:cubicBezTo>
                    <a:pt x="0" y="5351"/>
                    <a:pt x="1543" y="6894"/>
                    <a:pt x="3445" y="6894"/>
                  </a:cubicBezTo>
                  <a:cubicBezTo>
                    <a:pt x="5349" y="6894"/>
                    <a:pt x="6892" y="5351"/>
                    <a:pt x="6892" y="3447"/>
                  </a:cubicBezTo>
                  <a:cubicBezTo>
                    <a:pt x="6892" y="1543"/>
                    <a:pt x="5349" y="0"/>
                    <a:pt x="3445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1490;p44">
              <a:extLst>
                <a:ext uri="{FF2B5EF4-FFF2-40B4-BE49-F238E27FC236}">
                  <a16:creationId xmlns:a16="http://schemas.microsoft.com/office/drawing/2014/main" id="{B456ADDA-0476-405C-A15A-4743122FBCCD}"/>
                </a:ext>
              </a:extLst>
            </p:cNvPr>
            <p:cNvSpPr/>
            <p:nvPr/>
          </p:nvSpPr>
          <p:spPr>
            <a:xfrm>
              <a:off x="12454050" y="-3225887"/>
              <a:ext cx="133600" cy="128550"/>
            </a:xfrm>
            <a:custGeom>
              <a:avLst/>
              <a:gdLst/>
              <a:ahLst/>
              <a:cxnLst/>
              <a:rect l="l" t="t" r="r" b="b"/>
              <a:pathLst>
                <a:path w="5344" h="5142" extrusionOk="0">
                  <a:moveTo>
                    <a:pt x="2773" y="1"/>
                  </a:moveTo>
                  <a:cubicBezTo>
                    <a:pt x="1733" y="1"/>
                    <a:pt x="795" y="627"/>
                    <a:pt x="399" y="1587"/>
                  </a:cubicBezTo>
                  <a:cubicBezTo>
                    <a:pt x="1" y="2548"/>
                    <a:pt x="221" y="3654"/>
                    <a:pt x="956" y="4390"/>
                  </a:cubicBezTo>
                  <a:cubicBezTo>
                    <a:pt x="1448" y="4881"/>
                    <a:pt x="2105" y="5142"/>
                    <a:pt x="2774" y="5142"/>
                  </a:cubicBezTo>
                  <a:cubicBezTo>
                    <a:pt x="3105" y="5142"/>
                    <a:pt x="3439" y="5078"/>
                    <a:pt x="3757" y="4946"/>
                  </a:cubicBezTo>
                  <a:cubicBezTo>
                    <a:pt x="4718" y="4548"/>
                    <a:pt x="5344" y="3611"/>
                    <a:pt x="5344" y="2570"/>
                  </a:cubicBezTo>
                  <a:cubicBezTo>
                    <a:pt x="5344" y="1151"/>
                    <a:pt x="4193" y="1"/>
                    <a:pt x="2773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1491;p44">
              <a:extLst>
                <a:ext uri="{FF2B5EF4-FFF2-40B4-BE49-F238E27FC236}">
                  <a16:creationId xmlns:a16="http://schemas.microsoft.com/office/drawing/2014/main" id="{D3CCA526-A5D4-47BC-9253-F679B809E9AC}"/>
                </a:ext>
              </a:extLst>
            </p:cNvPr>
            <p:cNvSpPr/>
            <p:nvPr/>
          </p:nvSpPr>
          <p:spPr>
            <a:xfrm>
              <a:off x="13197600" y="-3748437"/>
              <a:ext cx="172325" cy="172325"/>
            </a:xfrm>
            <a:custGeom>
              <a:avLst/>
              <a:gdLst/>
              <a:ahLst/>
              <a:cxnLst/>
              <a:rect l="l" t="t" r="r" b="b"/>
              <a:pathLst>
                <a:path w="6893" h="6893" extrusionOk="0">
                  <a:moveTo>
                    <a:pt x="3447" y="0"/>
                  </a:moveTo>
                  <a:cubicBezTo>
                    <a:pt x="1543" y="0"/>
                    <a:pt x="0" y="1543"/>
                    <a:pt x="0" y="3447"/>
                  </a:cubicBezTo>
                  <a:cubicBezTo>
                    <a:pt x="0" y="5349"/>
                    <a:pt x="1543" y="6892"/>
                    <a:pt x="3447" y="6892"/>
                  </a:cubicBezTo>
                  <a:cubicBezTo>
                    <a:pt x="5349" y="6892"/>
                    <a:pt x="6892" y="5349"/>
                    <a:pt x="6892" y="3447"/>
                  </a:cubicBezTo>
                  <a:cubicBezTo>
                    <a:pt x="6892" y="1543"/>
                    <a:pt x="5351" y="0"/>
                    <a:pt x="3447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1492;p44">
              <a:extLst>
                <a:ext uri="{FF2B5EF4-FFF2-40B4-BE49-F238E27FC236}">
                  <a16:creationId xmlns:a16="http://schemas.microsoft.com/office/drawing/2014/main" id="{8C72087F-0151-4286-B467-F1BB0506D6F8}"/>
                </a:ext>
              </a:extLst>
            </p:cNvPr>
            <p:cNvSpPr/>
            <p:nvPr/>
          </p:nvSpPr>
          <p:spPr>
            <a:xfrm>
              <a:off x="12606225" y="-2728412"/>
              <a:ext cx="133650" cy="128550"/>
            </a:xfrm>
            <a:custGeom>
              <a:avLst/>
              <a:gdLst/>
              <a:ahLst/>
              <a:cxnLst/>
              <a:rect l="l" t="t" r="r" b="b"/>
              <a:pathLst>
                <a:path w="5346" h="5142" extrusionOk="0">
                  <a:moveTo>
                    <a:pt x="2775" y="1"/>
                  </a:moveTo>
                  <a:cubicBezTo>
                    <a:pt x="1734" y="1"/>
                    <a:pt x="797" y="626"/>
                    <a:pt x="399" y="1587"/>
                  </a:cubicBezTo>
                  <a:cubicBezTo>
                    <a:pt x="1" y="2549"/>
                    <a:pt x="221" y="3655"/>
                    <a:pt x="958" y="4388"/>
                  </a:cubicBezTo>
                  <a:cubicBezTo>
                    <a:pt x="1450" y="4880"/>
                    <a:pt x="2107" y="5142"/>
                    <a:pt x="2776" y="5142"/>
                  </a:cubicBezTo>
                  <a:cubicBezTo>
                    <a:pt x="3107" y="5142"/>
                    <a:pt x="3441" y="5078"/>
                    <a:pt x="3759" y="4946"/>
                  </a:cubicBezTo>
                  <a:cubicBezTo>
                    <a:pt x="4720" y="4548"/>
                    <a:pt x="5345" y="3610"/>
                    <a:pt x="5345" y="2570"/>
                  </a:cubicBezTo>
                  <a:cubicBezTo>
                    <a:pt x="5344" y="1150"/>
                    <a:pt x="4193" y="1"/>
                    <a:pt x="2775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1493;p44">
              <a:extLst>
                <a:ext uri="{FF2B5EF4-FFF2-40B4-BE49-F238E27FC236}">
                  <a16:creationId xmlns:a16="http://schemas.microsoft.com/office/drawing/2014/main" id="{6092DFE0-4BBE-40A4-9A3A-24FC2C85E29F}"/>
                </a:ext>
              </a:extLst>
            </p:cNvPr>
            <p:cNvSpPr/>
            <p:nvPr/>
          </p:nvSpPr>
          <p:spPr>
            <a:xfrm>
              <a:off x="12996250" y="-2728412"/>
              <a:ext cx="133625" cy="128550"/>
            </a:xfrm>
            <a:custGeom>
              <a:avLst/>
              <a:gdLst/>
              <a:ahLst/>
              <a:cxnLst/>
              <a:rect l="l" t="t" r="r" b="b"/>
              <a:pathLst>
                <a:path w="5345" h="5142" extrusionOk="0">
                  <a:moveTo>
                    <a:pt x="2770" y="1"/>
                  </a:moveTo>
                  <a:cubicBezTo>
                    <a:pt x="1732" y="1"/>
                    <a:pt x="795" y="627"/>
                    <a:pt x="398" y="1587"/>
                  </a:cubicBezTo>
                  <a:cubicBezTo>
                    <a:pt x="1" y="2549"/>
                    <a:pt x="221" y="3653"/>
                    <a:pt x="956" y="4388"/>
                  </a:cubicBezTo>
                  <a:cubicBezTo>
                    <a:pt x="1448" y="4880"/>
                    <a:pt x="2106" y="5142"/>
                    <a:pt x="2775" y="5142"/>
                  </a:cubicBezTo>
                  <a:cubicBezTo>
                    <a:pt x="3106" y="5142"/>
                    <a:pt x="3440" y="5078"/>
                    <a:pt x="3758" y="4946"/>
                  </a:cubicBezTo>
                  <a:cubicBezTo>
                    <a:pt x="4719" y="4548"/>
                    <a:pt x="5344" y="3610"/>
                    <a:pt x="5344" y="2570"/>
                  </a:cubicBezTo>
                  <a:cubicBezTo>
                    <a:pt x="5344" y="1150"/>
                    <a:pt x="4193" y="1"/>
                    <a:pt x="2773" y="1"/>
                  </a:cubicBezTo>
                  <a:cubicBezTo>
                    <a:pt x="2772" y="1"/>
                    <a:pt x="2771" y="1"/>
                    <a:pt x="2770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1494;p44">
              <a:extLst>
                <a:ext uri="{FF2B5EF4-FFF2-40B4-BE49-F238E27FC236}">
                  <a16:creationId xmlns:a16="http://schemas.microsoft.com/office/drawing/2014/main" id="{61489BE2-2DC2-4756-8AEA-04E55DDAAEA6}"/>
                </a:ext>
              </a:extLst>
            </p:cNvPr>
            <p:cNvSpPr/>
            <p:nvPr/>
          </p:nvSpPr>
          <p:spPr>
            <a:xfrm>
              <a:off x="13276100" y="-2757712"/>
              <a:ext cx="231875" cy="231850"/>
            </a:xfrm>
            <a:custGeom>
              <a:avLst/>
              <a:gdLst/>
              <a:ahLst/>
              <a:cxnLst/>
              <a:rect l="l" t="t" r="r" b="b"/>
              <a:pathLst>
                <a:path w="9275" h="9274" extrusionOk="0">
                  <a:moveTo>
                    <a:pt x="4638" y="0"/>
                  </a:moveTo>
                  <a:cubicBezTo>
                    <a:pt x="2077" y="0"/>
                    <a:pt x="0" y="2075"/>
                    <a:pt x="0" y="4637"/>
                  </a:cubicBezTo>
                  <a:cubicBezTo>
                    <a:pt x="0" y="7198"/>
                    <a:pt x="2077" y="9274"/>
                    <a:pt x="4638" y="9274"/>
                  </a:cubicBezTo>
                  <a:cubicBezTo>
                    <a:pt x="7199" y="9274"/>
                    <a:pt x="9275" y="7198"/>
                    <a:pt x="9275" y="4637"/>
                  </a:cubicBezTo>
                  <a:cubicBezTo>
                    <a:pt x="9275" y="2076"/>
                    <a:pt x="7198" y="0"/>
                    <a:pt x="4638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1495;p44">
              <a:extLst>
                <a:ext uri="{FF2B5EF4-FFF2-40B4-BE49-F238E27FC236}">
                  <a16:creationId xmlns:a16="http://schemas.microsoft.com/office/drawing/2014/main" id="{D22D38FE-B435-4CB4-A97A-F4CEACD01B96}"/>
                </a:ext>
              </a:extLst>
            </p:cNvPr>
            <p:cNvSpPr/>
            <p:nvPr/>
          </p:nvSpPr>
          <p:spPr>
            <a:xfrm>
              <a:off x="13576025" y="-3109687"/>
              <a:ext cx="133650" cy="128575"/>
            </a:xfrm>
            <a:custGeom>
              <a:avLst/>
              <a:gdLst/>
              <a:ahLst/>
              <a:cxnLst/>
              <a:rect l="l" t="t" r="r" b="b"/>
              <a:pathLst>
                <a:path w="5346" h="5143" extrusionOk="0">
                  <a:moveTo>
                    <a:pt x="2775" y="1"/>
                  </a:moveTo>
                  <a:cubicBezTo>
                    <a:pt x="1735" y="1"/>
                    <a:pt x="797" y="628"/>
                    <a:pt x="399" y="1588"/>
                  </a:cubicBezTo>
                  <a:cubicBezTo>
                    <a:pt x="1" y="2549"/>
                    <a:pt x="222" y="3655"/>
                    <a:pt x="958" y="4390"/>
                  </a:cubicBezTo>
                  <a:cubicBezTo>
                    <a:pt x="1449" y="4882"/>
                    <a:pt x="2106" y="5142"/>
                    <a:pt x="2775" y="5142"/>
                  </a:cubicBezTo>
                  <a:cubicBezTo>
                    <a:pt x="3106" y="5142"/>
                    <a:pt x="3441" y="5078"/>
                    <a:pt x="3759" y="4946"/>
                  </a:cubicBezTo>
                  <a:cubicBezTo>
                    <a:pt x="4720" y="4548"/>
                    <a:pt x="5346" y="3610"/>
                    <a:pt x="5346" y="2570"/>
                  </a:cubicBezTo>
                  <a:cubicBezTo>
                    <a:pt x="5344" y="1152"/>
                    <a:pt x="4193" y="1"/>
                    <a:pt x="2775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1496;p44">
              <a:extLst>
                <a:ext uri="{FF2B5EF4-FFF2-40B4-BE49-F238E27FC236}">
                  <a16:creationId xmlns:a16="http://schemas.microsoft.com/office/drawing/2014/main" id="{BB204956-DD01-44F3-A3F8-8DD4EC788F63}"/>
                </a:ext>
              </a:extLst>
            </p:cNvPr>
            <p:cNvSpPr/>
            <p:nvPr/>
          </p:nvSpPr>
          <p:spPr>
            <a:xfrm>
              <a:off x="13272550" y="-3389362"/>
              <a:ext cx="243875" cy="140450"/>
            </a:xfrm>
            <a:custGeom>
              <a:avLst/>
              <a:gdLst/>
              <a:ahLst/>
              <a:cxnLst/>
              <a:rect l="l" t="t" r="r" b="b"/>
              <a:pathLst>
                <a:path w="9755" h="5618" extrusionOk="0">
                  <a:moveTo>
                    <a:pt x="4644" y="0"/>
                  </a:moveTo>
                  <a:cubicBezTo>
                    <a:pt x="2027" y="0"/>
                    <a:pt x="158" y="2405"/>
                    <a:pt x="28" y="4856"/>
                  </a:cubicBezTo>
                  <a:cubicBezTo>
                    <a:pt x="0" y="5364"/>
                    <a:pt x="380" y="5617"/>
                    <a:pt x="774" y="5617"/>
                  </a:cubicBezTo>
                  <a:cubicBezTo>
                    <a:pt x="1169" y="5617"/>
                    <a:pt x="1579" y="5363"/>
                    <a:pt x="1606" y="4856"/>
                  </a:cubicBezTo>
                  <a:cubicBezTo>
                    <a:pt x="1719" y="2748"/>
                    <a:pt x="3298" y="1693"/>
                    <a:pt x="4877" y="1693"/>
                  </a:cubicBezTo>
                  <a:cubicBezTo>
                    <a:pt x="6456" y="1693"/>
                    <a:pt x="8035" y="2748"/>
                    <a:pt x="8149" y="4856"/>
                  </a:cubicBezTo>
                  <a:cubicBezTo>
                    <a:pt x="8176" y="5363"/>
                    <a:pt x="8585" y="5617"/>
                    <a:pt x="8980" y="5617"/>
                  </a:cubicBezTo>
                  <a:cubicBezTo>
                    <a:pt x="9374" y="5617"/>
                    <a:pt x="9754" y="5364"/>
                    <a:pt x="9727" y="4856"/>
                  </a:cubicBezTo>
                  <a:cubicBezTo>
                    <a:pt x="9579" y="2113"/>
                    <a:pt x="7622" y="154"/>
                    <a:pt x="4877" y="6"/>
                  </a:cubicBezTo>
                  <a:cubicBezTo>
                    <a:pt x="4799" y="2"/>
                    <a:pt x="4721" y="0"/>
                    <a:pt x="4644" y="0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1497;p44">
              <a:extLst>
                <a:ext uri="{FF2B5EF4-FFF2-40B4-BE49-F238E27FC236}">
                  <a16:creationId xmlns:a16="http://schemas.microsoft.com/office/drawing/2014/main" id="{ED23F18B-A1A8-4901-866E-5328C288AF00}"/>
                </a:ext>
              </a:extLst>
            </p:cNvPr>
            <p:cNvSpPr/>
            <p:nvPr/>
          </p:nvSpPr>
          <p:spPr>
            <a:xfrm>
              <a:off x="12650500" y="-3389362"/>
              <a:ext cx="243850" cy="140450"/>
            </a:xfrm>
            <a:custGeom>
              <a:avLst/>
              <a:gdLst/>
              <a:ahLst/>
              <a:cxnLst/>
              <a:rect l="l" t="t" r="r" b="b"/>
              <a:pathLst>
                <a:path w="9754" h="5618" extrusionOk="0">
                  <a:moveTo>
                    <a:pt x="5110" y="0"/>
                  </a:moveTo>
                  <a:cubicBezTo>
                    <a:pt x="5033" y="0"/>
                    <a:pt x="4956" y="2"/>
                    <a:pt x="4877" y="6"/>
                  </a:cubicBezTo>
                  <a:cubicBezTo>
                    <a:pt x="2133" y="154"/>
                    <a:pt x="175" y="2113"/>
                    <a:pt x="28" y="4856"/>
                  </a:cubicBezTo>
                  <a:cubicBezTo>
                    <a:pt x="0" y="5364"/>
                    <a:pt x="380" y="5617"/>
                    <a:pt x="774" y="5617"/>
                  </a:cubicBezTo>
                  <a:cubicBezTo>
                    <a:pt x="1170" y="5617"/>
                    <a:pt x="1579" y="5363"/>
                    <a:pt x="1606" y="4856"/>
                  </a:cubicBezTo>
                  <a:cubicBezTo>
                    <a:pt x="1719" y="2748"/>
                    <a:pt x="3298" y="1693"/>
                    <a:pt x="4877" y="1693"/>
                  </a:cubicBezTo>
                  <a:cubicBezTo>
                    <a:pt x="6456" y="1693"/>
                    <a:pt x="8035" y="2748"/>
                    <a:pt x="8149" y="4856"/>
                  </a:cubicBezTo>
                  <a:cubicBezTo>
                    <a:pt x="8176" y="5363"/>
                    <a:pt x="8585" y="5617"/>
                    <a:pt x="8980" y="5617"/>
                  </a:cubicBezTo>
                  <a:cubicBezTo>
                    <a:pt x="9374" y="5617"/>
                    <a:pt x="9754" y="5364"/>
                    <a:pt x="9727" y="4856"/>
                  </a:cubicBezTo>
                  <a:cubicBezTo>
                    <a:pt x="9595" y="2405"/>
                    <a:pt x="7726" y="0"/>
                    <a:pt x="5110" y="0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1498;p44">
              <a:extLst>
                <a:ext uri="{FF2B5EF4-FFF2-40B4-BE49-F238E27FC236}">
                  <a16:creationId xmlns:a16="http://schemas.microsoft.com/office/drawing/2014/main" id="{1644873A-C37A-4BD2-A80F-9ABC002F1413}"/>
                </a:ext>
              </a:extLst>
            </p:cNvPr>
            <p:cNvSpPr/>
            <p:nvPr/>
          </p:nvSpPr>
          <p:spPr>
            <a:xfrm>
              <a:off x="12676850" y="-3123762"/>
              <a:ext cx="813225" cy="290125"/>
            </a:xfrm>
            <a:custGeom>
              <a:avLst/>
              <a:gdLst/>
              <a:ahLst/>
              <a:cxnLst/>
              <a:rect l="l" t="t" r="r" b="b"/>
              <a:pathLst>
                <a:path w="32529" h="11605" extrusionOk="0">
                  <a:moveTo>
                    <a:pt x="5161" y="1"/>
                  </a:moveTo>
                  <a:cubicBezTo>
                    <a:pt x="2670" y="1"/>
                    <a:pt x="532" y="1210"/>
                    <a:pt x="316" y="4344"/>
                  </a:cubicBezTo>
                  <a:cubicBezTo>
                    <a:pt x="0" y="8921"/>
                    <a:pt x="8854" y="11605"/>
                    <a:pt x="16264" y="11605"/>
                  </a:cubicBezTo>
                  <a:cubicBezTo>
                    <a:pt x="23675" y="11605"/>
                    <a:pt x="32528" y="8921"/>
                    <a:pt x="32213" y="4344"/>
                  </a:cubicBezTo>
                  <a:cubicBezTo>
                    <a:pt x="31997" y="1210"/>
                    <a:pt x="29858" y="1"/>
                    <a:pt x="27367" y="1"/>
                  </a:cubicBezTo>
                  <a:cubicBezTo>
                    <a:pt x="26220" y="1"/>
                    <a:pt x="24997" y="258"/>
                    <a:pt x="23854" y="701"/>
                  </a:cubicBezTo>
                  <a:cubicBezTo>
                    <a:pt x="21068" y="1784"/>
                    <a:pt x="18079" y="1908"/>
                    <a:pt x="16846" y="1908"/>
                  </a:cubicBezTo>
                  <a:cubicBezTo>
                    <a:pt x="16476" y="1908"/>
                    <a:pt x="16264" y="1897"/>
                    <a:pt x="16264" y="1897"/>
                  </a:cubicBezTo>
                  <a:cubicBezTo>
                    <a:pt x="16264" y="1897"/>
                    <a:pt x="16053" y="1908"/>
                    <a:pt x="15682" y="1908"/>
                  </a:cubicBezTo>
                  <a:cubicBezTo>
                    <a:pt x="14450" y="1908"/>
                    <a:pt x="11461" y="1784"/>
                    <a:pt x="8674" y="701"/>
                  </a:cubicBezTo>
                  <a:cubicBezTo>
                    <a:pt x="7531" y="258"/>
                    <a:pt x="6308" y="1"/>
                    <a:pt x="5161" y="1"/>
                  </a:cubicBezTo>
                  <a:close/>
                </a:path>
              </a:pathLst>
            </a:custGeom>
            <a:solidFill>
              <a:srgbClr val="4D04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1751;p44">
            <a:extLst>
              <a:ext uri="{FF2B5EF4-FFF2-40B4-BE49-F238E27FC236}">
                <a16:creationId xmlns:a16="http://schemas.microsoft.com/office/drawing/2014/main" id="{FB985CBB-82A6-445B-B701-E9D40405CEBE}"/>
              </a:ext>
            </a:extLst>
          </p:cNvPr>
          <p:cNvGrpSpPr/>
          <p:nvPr/>
        </p:nvGrpSpPr>
        <p:grpSpPr>
          <a:xfrm>
            <a:off x="9004727" y="3861807"/>
            <a:ext cx="2623951" cy="2857160"/>
            <a:chOff x="7232927" y="2009097"/>
            <a:chExt cx="1180140" cy="2260529"/>
          </a:xfrm>
        </p:grpSpPr>
        <p:sp>
          <p:nvSpPr>
            <p:cNvPr id="476" name="Google Shape;1752;p44">
              <a:extLst>
                <a:ext uri="{FF2B5EF4-FFF2-40B4-BE49-F238E27FC236}">
                  <a16:creationId xmlns:a16="http://schemas.microsoft.com/office/drawing/2014/main" id="{A08617AD-1E83-4A8D-BE06-227F5A10F7C0}"/>
                </a:ext>
              </a:extLst>
            </p:cNvPr>
            <p:cNvSpPr/>
            <p:nvPr/>
          </p:nvSpPr>
          <p:spPr>
            <a:xfrm>
              <a:off x="7279976" y="2035195"/>
              <a:ext cx="402264" cy="322436"/>
            </a:xfrm>
            <a:custGeom>
              <a:avLst/>
              <a:gdLst/>
              <a:ahLst/>
              <a:cxnLst/>
              <a:rect l="l" t="t" r="r" b="b"/>
              <a:pathLst>
                <a:path w="23059" h="18483" extrusionOk="0">
                  <a:moveTo>
                    <a:pt x="6444" y="0"/>
                  </a:moveTo>
                  <a:cubicBezTo>
                    <a:pt x="0" y="0"/>
                    <a:pt x="4346" y="18483"/>
                    <a:pt x="14018" y="18483"/>
                  </a:cubicBezTo>
                  <a:cubicBezTo>
                    <a:pt x="14989" y="18483"/>
                    <a:pt x="16014" y="18297"/>
                    <a:pt x="17087" y="17887"/>
                  </a:cubicBezTo>
                  <a:lnTo>
                    <a:pt x="23059" y="8183"/>
                  </a:lnTo>
                  <a:lnTo>
                    <a:pt x="23059" y="8183"/>
                  </a:lnTo>
                  <a:cubicBezTo>
                    <a:pt x="22031" y="8674"/>
                    <a:pt x="21003" y="8890"/>
                    <a:pt x="19989" y="8890"/>
                  </a:cubicBezTo>
                  <a:cubicBezTo>
                    <a:pt x="17778" y="8890"/>
                    <a:pt x="15636" y="7860"/>
                    <a:pt x="13709" y="6399"/>
                  </a:cubicBezTo>
                  <a:cubicBezTo>
                    <a:pt x="11773" y="4931"/>
                    <a:pt x="9469" y="419"/>
                    <a:pt x="7017" y="46"/>
                  </a:cubicBezTo>
                  <a:cubicBezTo>
                    <a:pt x="6817" y="15"/>
                    <a:pt x="6626" y="0"/>
                    <a:pt x="6444" y="0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1753;p44">
              <a:extLst>
                <a:ext uri="{FF2B5EF4-FFF2-40B4-BE49-F238E27FC236}">
                  <a16:creationId xmlns:a16="http://schemas.microsoft.com/office/drawing/2014/main" id="{F37664D0-28EA-4608-93AD-1E7ED7E8A6DE}"/>
                </a:ext>
              </a:extLst>
            </p:cNvPr>
            <p:cNvSpPr/>
            <p:nvPr/>
          </p:nvSpPr>
          <p:spPr>
            <a:xfrm>
              <a:off x="7964294" y="2035195"/>
              <a:ext cx="402264" cy="322436"/>
            </a:xfrm>
            <a:custGeom>
              <a:avLst/>
              <a:gdLst/>
              <a:ahLst/>
              <a:cxnLst/>
              <a:rect l="l" t="t" r="r" b="b"/>
              <a:pathLst>
                <a:path w="23059" h="18483" extrusionOk="0">
                  <a:moveTo>
                    <a:pt x="16615" y="0"/>
                  </a:moveTo>
                  <a:cubicBezTo>
                    <a:pt x="16433" y="0"/>
                    <a:pt x="16242" y="15"/>
                    <a:pt x="16042" y="46"/>
                  </a:cubicBezTo>
                  <a:cubicBezTo>
                    <a:pt x="13590" y="419"/>
                    <a:pt x="11286" y="4931"/>
                    <a:pt x="9352" y="6399"/>
                  </a:cubicBezTo>
                  <a:cubicBezTo>
                    <a:pt x="7424" y="7860"/>
                    <a:pt x="5281" y="8890"/>
                    <a:pt x="3070" y="8890"/>
                  </a:cubicBezTo>
                  <a:cubicBezTo>
                    <a:pt x="2056" y="8890"/>
                    <a:pt x="1028" y="8674"/>
                    <a:pt x="0" y="8183"/>
                  </a:cubicBezTo>
                  <a:lnTo>
                    <a:pt x="0" y="8183"/>
                  </a:lnTo>
                  <a:lnTo>
                    <a:pt x="5972" y="17887"/>
                  </a:lnTo>
                  <a:cubicBezTo>
                    <a:pt x="7045" y="18297"/>
                    <a:pt x="8070" y="18483"/>
                    <a:pt x="9041" y="18483"/>
                  </a:cubicBezTo>
                  <a:cubicBezTo>
                    <a:pt x="18714" y="18483"/>
                    <a:pt x="23059" y="0"/>
                    <a:pt x="16615" y="0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1754;p44">
              <a:extLst>
                <a:ext uri="{FF2B5EF4-FFF2-40B4-BE49-F238E27FC236}">
                  <a16:creationId xmlns:a16="http://schemas.microsoft.com/office/drawing/2014/main" id="{782DFCC0-A361-4AF8-8E85-5F393375AF4B}"/>
                </a:ext>
              </a:extLst>
            </p:cNvPr>
            <p:cNvSpPr/>
            <p:nvPr/>
          </p:nvSpPr>
          <p:spPr>
            <a:xfrm>
              <a:off x="7232927" y="3102169"/>
              <a:ext cx="481901" cy="580133"/>
            </a:xfrm>
            <a:custGeom>
              <a:avLst/>
              <a:gdLst/>
              <a:ahLst/>
              <a:cxnLst/>
              <a:rect l="l" t="t" r="r" b="b"/>
              <a:pathLst>
                <a:path w="27624" h="33255" extrusionOk="0">
                  <a:moveTo>
                    <a:pt x="26925" y="1"/>
                  </a:moveTo>
                  <a:cubicBezTo>
                    <a:pt x="19657" y="1"/>
                    <a:pt x="11275" y="7594"/>
                    <a:pt x="7757" y="13109"/>
                  </a:cubicBezTo>
                  <a:cubicBezTo>
                    <a:pt x="3863" y="19215"/>
                    <a:pt x="1" y="29141"/>
                    <a:pt x="3051" y="32807"/>
                  </a:cubicBezTo>
                  <a:cubicBezTo>
                    <a:pt x="3708" y="33118"/>
                    <a:pt x="4265" y="33254"/>
                    <a:pt x="4733" y="33254"/>
                  </a:cubicBezTo>
                  <a:cubicBezTo>
                    <a:pt x="6614" y="33254"/>
                    <a:pt x="7057" y="31051"/>
                    <a:pt x="6720" y="29085"/>
                  </a:cubicBezTo>
                  <a:lnTo>
                    <a:pt x="6720" y="29085"/>
                  </a:lnTo>
                  <a:cubicBezTo>
                    <a:pt x="7463" y="30950"/>
                    <a:pt x="8970" y="32422"/>
                    <a:pt x="10121" y="32422"/>
                  </a:cubicBezTo>
                  <a:cubicBezTo>
                    <a:pt x="11126" y="32422"/>
                    <a:pt x="11859" y="31300"/>
                    <a:pt x="11574" y="28339"/>
                  </a:cubicBezTo>
                  <a:lnTo>
                    <a:pt x="11574" y="28339"/>
                  </a:lnTo>
                  <a:cubicBezTo>
                    <a:pt x="11977" y="29252"/>
                    <a:pt x="12541" y="29639"/>
                    <a:pt x="13094" y="29639"/>
                  </a:cubicBezTo>
                  <a:cubicBezTo>
                    <a:pt x="14393" y="29639"/>
                    <a:pt x="15630" y="27502"/>
                    <a:pt x="14567" y="25043"/>
                  </a:cubicBezTo>
                  <a:cubicBezTo>
                    <a:pt x="13125" y="21710"/>
                    <a:pt x="11516" y="21178"/>
                    <a:pt x="13064" y="16841"/>
                  </a:cubicBezTo>
                  <a:cubicBezTo>
                    <a:pt x="14951" y="11559"/>
                    <a:pt x="21965" y="5426"/>
                    <a:pt x="27623" y="5250"/>
                  </a:cubicBezTo>
                  <a:lnTo>
                    <a:pt x="27623" y="25"/>
                  </a:lnTo>
                  <a:cubicBezTo>
                    <a:pt x="27392" y="9"/>
                    <a:pt x="27159" y="1"/>
                    <a:pt x="26925" y="1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1755;p44">
              <a:extLst>
                <a:ext uri="{FF2B5EF4-FFF2-40B4-BE49-F238E27FC236}">
                  <a16:creationId xmlns:a16="http://schemas.microsoft.com/office/drawing/2014/main" id="{423B726F-043D-4D4F-9FD7-250542DCECAE}"/>
                </a:ext>
              </a:extLst>
            </p:cNvPr>
            <p:cNvSpPr/>
            <p:nvPr/>
          </p:nvSpPr>
          <p:spPr>
            <a:xfrm>
              <a:off x="7931183" y="3102169"/>
              <a:ext cx="481883" cy="580133"/>
            </a:xfrm>
            <a:custGeom>
              <a:avLst/>
              <a:gdLst/>
              <a:ahLst/>
              <a:cxnLst/>
              <a:rect l="l" t="t" r="r" b="b"/>
              <a:pathLst>
                <a:path w="27623" h="33255" extrusionOk="0">
                  <a:moveTo>
                    <a:pt x="698" y="1"/>
                  </a:moveTo>
                  <a:cubicBezTo>
                    <a:pt x="464" y="1"/>
                    <a:pt x="232" y="9"/>
                    <a:pt x="0" y="25"/>
                  </a:cubicBezTo>
                  <a:lnTo>
                    <a:pt x="0" y="5250"/>
                  </a:lnTo>
                  <a:cubicBezTo>
                    <a:pt x="5657" y="5426"/>
                    <a:pt x="12671" y="11559"/>
                    <a:pt x="14558" y="16841"/>
                  </a:cubicBezTo>
                  <a:cubicBezTo>
                    <a:pt x="16106" y="21178"/>
                    <a:pt x="14497" y="21710"/>
                    <a:pt x="13055" y="25043"/>
                  </a:cubicBezTo>
                  <a:cubicBezTo>
                    <a:pt x="11992" y="27502"/>
                    <a:pt x="13229" y="29639"/>
                    <a:pt x="14528" y="29639"/>
                  </a:cubicBezTo>
                  <a:cubicBezTo>
                    <a:pt x="15081" y="29639"/>
                    <a:pt x="15645" y="29252"/>
                    <a:pt x="16049" y="28339"/>
                  </a:cubicBezTo>
                  <a:lnTo>
                    <a:pt x="16049" y="28339"/>
                  </a:lnTo>
                  <a:cubicBezTo>
                    <a:pt x="15763" y="31300"/>
                    <a:pt x="16496" y="32422"/>
                    <a:pt x="17501" y="32422"/>
                  </a:cubicBezTo>
                  <a:cubicBezTo>
                    <a:pt x="18652" y="32422"/>
                    <a:pt x="20160" y="30950"/>
                    <a:pt x="20902" y="29085"/>
                  </a:cubicBezTo>
                  <a:lnTo>
                    <a:pt x="20902" y="29085"/>
                  </a:lnTo>
                  <a:cubicBezTo>
                    <a:pt x="20565" y="31051"/>
                    <a:pt x="21008" y="33254"/>
                    <a:pt x="22889" y="33254"/>
                  </a:cubicBezTo>
                  <a:cubicBezTo>
                    <a:pt x="23357" y="33254"/>
                    <a:pt x="23915" y="33118"/>
                    <a:pt x="24571" y="32807"/>
                  </a:cubicBezTo>
                  <a:cubicBezTo>
                    <a:pt x="27623" y="29141"/>
                    <a:pt x="23759" y="19215"/>
                    <a:pt x="19865" y="13109"/>
                  </a:cubicBezTo>
                  <a:cubicBezTo>
                    <a:pt x="16348" y="7594"/>
                    <a:pt x="7965" y="1"/>
                    <a:pt x="698" y="1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1756;p44">
              <a:extLst>
                <a:ext uri="{FF2B5EF4-FFF2-40B4-BE49-F238E27FC236}">
                  <a16:creationId xmlns:a16="http://schemas.microsoft.com/office/drawing/2014/main" id="{9506D5B2-7731-4641-9B3A-832454BC6E09}"/>
                </a:ext>
              </a:extLst>
            </p:cNvPr>
            <p:cNvSpPr/>
            <p:nvPr/>
          </p:nvSpPr>
          <p:spPr>
            <a:xfrm>
              <a:off x="7396404" y="3818899"/>
              <a:ext cx="394170" cy="450726"/>
            </a:xfrm>
            <a:custGeom>
              <a:avLst/>
              <a:gdLst/>
              <a:ahLst/>
              <a:cxnLst/>
              <a:rect l="l" t="t" r="r" b="b"/>
              <a:pathLst>
                <a:path w="22595" h="25837" extrusionOk="0">
                  <a:moveTo>
                    <a:pt x="4585" y="0"/>
                  </a:moveTo>
                  <a:cubicBezTo>
                    <a:pt x="4858" y="6064"/>
                    <a:pt x="8296" y="12663"/>
                    <a:pt x="11829" y="17564"/>
                  </a:cubicBezTo>
                  <a:cubicBezTo>
                    <a:pt x="11198" y="17390"/>
                    <a:pt x="10456" y="17303"/>
                    <a:pt x="9662" y="17303"/>
                  </a:cubicBezTo>
                  <a:cubicBezTo>
                    <a:pt x="6722" y="17303"/>
                    <a:pt x="3088" y="18496"/>
                    <a:pt x="1888" y="20884"/>
                  </a:cubicBezTo>
                  <a:cubicBezTo>
                    <a:pt x="1" y="24647"/>
                    <a:pt x="4907" y="25837"/>
                    <a:pt x="8509" y="25837"/>
                  </a:cubicBezTo>
                  <a:cubicBezTo>
                    <a:pt x="8995" y="25837"/>
                    <a:pt x="9457" y="25815"/>
                    <a:pt x="9875" y="25775"/>
                  </a:cubicBezTo>
                  <a:cubicBezTo>
                    <a:pt x="12277" y="25546"/>
                    <a:pt x="20009" y="25248"/>
                    <a:pt x="21286" y="23173"/>
                  </a:cubicBezTo>
                  <a:cubicBezTo>
                    <a:pt x="22594" y="21048"/>
                    <a:pt x="20297" y="11107"/>
                    <a:pt x="19183" y="9133"/>
                  </a:cubicBezTo>
                  <a:lnTo>
                    <a:pt x="4585" y="0"/>
                  </a:ln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1757;p44">
              <a:extLst>
                <a:ext uri="{FF2B5EF4-FFF2-40B4-BE49-F238E27FC236}">
                  <a16:creationId xmlns:a16="http://schemas.microsoft.com/office/drawing/2014/main" id="{8480DB8B-C927-40AE-921D-BB98C0A5A254}"/>
                </a:ext>
              </a:extLst>
            </p:cNvPr>
            <p:cNvSpPr/>
            <p:nvPr/>
          </p:nvSpPr>
          <p:spPr>
            <a:xfrm>
              <a:off x="7855367" y="3812375"/>
              <a:ext cx="394170" cy="450744"/>
            </a:xfrm>
            <a:custGeom>
              <a:avLst/>
              <a:gdLst/>
              <a:ahLst/>
              <a:cxnLst/>
              <a:rect l="l" t="t" r="r" b="b"/>
              <a:pathLst>
                <a:path w="22595" h="25838" extrusionOk="0">
                  <a:moveTo>
                    <a:pt x="18010" y="1"/>
                  </a:moveTo>
                  <a:lnTo>
                    <a:pt x="3411" y="9134"/>
                  </a:lnTo>
                  <a:cubicBezTo>
                    <a:pt x="2297" y="11107"/>
                    <a:pt x="0" y="21048"/>
                    <a:pt x="1309" y="23174"/>
                  </a:cubicBezTo>
                  <a:cubicBezTo>
                    <a:pt x="2585" y="25249"/>
                    <a:pt x="10316" y="25546"/>
                    <a:pt x="12719" y="25776"/>
                  </a:cubicBezTo>
                  <a:cubicBezTo>
                    <a:pt x="13137" y="25815"/>
                    <a:pt x="13599" y="25837"/>
                    <a:pt x="14085" y="25837"/>
                  </a:cubicBezTo>
                  <a:cubicBezTo>
                    <a:pt x="17686" y="25837"/>
                    <a:pt x="22595" y="24647"/>
                    <a:pt x="20704" y="20884"/>
                  </a:cubicBezTo>
                  <a:cubicBezTo>
                    <a:pt x="19506" y="18497"/>
                    <a:pt x="15872" y="17304"/>
                    <a:pt x="12931" y="17304"/>
                  </a:cubicBezTo>
                  <a:cubicBezTo>
                    <a:pt x="12138" y="17304"/>
                    <a:pt x="11395" y="17391"/>
                    <a:pt x="10764" y="17564"/>
                  </a:cubicBezTo>
                  <a:cubicBezTo>
                    <a:pt x="14298" y="12664"/>
                    <a:pt x="17736" y="6064"/>
                    <a:pt x="18010" y="1"/>
                  </a:cubicBezTo>
                  <a:close/>
                </a:path>
              </a:pathLst>
            </a:custGeom>
            <a:solidFill>
              <a:srgbClr val="007A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1758;p44">
              <a:extLst>
                <a:ext uri="{FF2B5EF4-FFF2-40B4-BE49-F238E27FC236}">
                  <a16:creationId xmlns:a16="http://schemas.microsoft.com/office/drawing/2014/main" id="{5CEB4BAE-BFD0-40F6-9BF4-4579EE7E096C}"/>
                </a:ext>
              </a:extLst>
            </p:cNvPr>
            <p:cNvSpPr/>
            <p:nvPr/>
          </p:nvSpPr>
          <p:spPr>
            <a:xfrm>
              <a:off x="7460463" y="3089556"/>
              <a:ext cx="716902" cy="945275"/>
            </a:xfrm>
            <a:custGeom>
              <a:avLst/>
              <a:gdLst/>
              <a:ahLst/>
              <a:cxnLst/>
              <a:rect l="l" t="t" r="r" b="b"/>
              <a:pathLst>
                <a:path w="41095" h="54186" extrusionOk="0">
                  <a:moveTo>
                    <a:pt x="9734" y="1"/>
                  </a:moveTo>
                  <a:cubicBezTo>
                    <a:pt x="12724" y="13092"/>
                    <a:pt x="0" y="26029"/>
                    <a:pt x="395" y="39212"/>
                  </a:cubicBezTo>
                  <a:cubicBezTo>
                    <a:pt x="695" y="49217"/>
                    <a:pt x="10579" y="54186"/>
                    <a:pt x="20484" y="54186"/>
                  </a:cubicBezTo>
                  <a:cubicBezTo>
                    <a:pt x="30433" y="54186"/>
                    <a:pt x="40402" y="49172"/>
                    <a:pt x="40700" y="39212"/>
                  </a:cubicBezTo>
                  <a:cubicBezTo>
                    <a:pt x="41094" y="26029"/>
                    <a:pt x="28373" y="13092"/>
                    <a:pt x="31360" y="1"/>
                  </a:cubicBezTo>
                  <a:close/>
                </a:path>
              </a:pathLst>
            </a:custGeom>
            <a:solidFill>
              <a:srgbClr val="009E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1759;p44">
              <a:extLst>
                <a:ext uri="{FF2B5EF4-FFF2-40B4-BE49-F238E27FC236}">
                  <a16:creationId xmlns:a16="http://schemas.microsoft.com/office/drawing/2014/main" id="{7C43A7CA-E863-4A81-B49F-1CE90EE13B9D}"/>
                </a:ext>
              </a:extLst>
            </p:cNvPr>
            <p:cNvSpPr/>
            <p:nvPr/>
          </p:nvSpPr>
          <p:spPr>
            <a:xfrm>
              <a:off x="7238753" y="2009097"/>
              <a:ext cx="1136367" cy="1158610"/>
            </a:xfrm>
            <a:custGeom>
              <a:avLst/>
              <a:gdLst/>
              <a:ahLst/>
              <a:cxnLst/>
              <a:rect l="l" t="t" r="r" b="b"/>
              <a:pathLst>
                <a:path w="65140" h="66415" extrusionOk="0">
                  <a:moveTo>
                    <a:pt x="36304" y="1"/>
                  </a:moveTo>
                  <a:lnTo>
                    <a:pt x="36304" y="1"/>
                  </a:lnTo>
                  <a:cubicBezTo>
                    <a:pt x="36192" y="2070"/>
                    <a:pt x="36310" y="4214"/>
                    <a:pt x="36173" y="6278"/>
                  </a:cubicBezTo>
                  <a:cubicBezTo>
                    <a:pt x="34974" y="5241"/>
                    <a:pt x="34092" y="3634"/>
                    <a:pt x="32589" y="2996"/>
                  </a:cubicBezTo>
                  <a:cubicBezTo>
                    <a:pt x="32519" y="3781"/>
                    <a:pt x="31750" y="4760"/>
                    <a:pt x="31674" y="5531"/>
                  </a:cubicBezTo>
                  <a:cubicBezTo>
                    <a:pt x="30234" y="4370"/>
                    <a:pt x="29111" y="2497"/>
                    <a:pt x="27345" y="2267"/>
                  </a:cubicBezTo>
                  <a:lnTo>
                    <a:pt x="27345" y="2267"/>
                  </a:lnTo>
                  <a:cubicBezTo>
                    <a:pt x="27080" y="4071"/>
                    <a:pt x="27183" y="6063"/>
                    <a:pt x="28082" y="7670"/>
                  </a:cubicBezTo>
                  <a:cubicBezTo>
                    <a:pt x="26187" y="6725"/>
                    <a:pt x="23122" y="4756"/>
                    <a:pt x="22812" y="2324"/>
                  </a:cubicBezTo>
                  <a:lnTo>
                    <a:pt x="22812" y="2324"/>
                  </a:lnTo>
                  <a:cubicBezTo>
                    <a:pt x="21317" y="5569"/>
                    <a:pt x="22700" y="7955"/>
                    <a:pt x="24075" y="10061"/>
                  </a:cubicBezTo>
                  <a:lnTo>
                    <a:pt x="24075" y="10061"/>
                  </a:lnTo>
                  <a:cubicBezTo>
                    <a:pt x="23993" y="9935"/>
                    <a:pt x="23870" y="9877"/>
                    <a:pt x="23713" y="9877"/>
                  </a:cubicBezTo>
                  <a:cubicBezTo>
                    <a:pt x="21702" y="9877"/>
                    <a:pt x="14046" y="19438"/>
                    <a:pt x="13500" y="20433"/>
                  </a:cubicBezTo>
                  <a:cubicBezTo>
                    <a:pt x="10781" y="25397"/>
                    <a:pt x="8950" y="30804"/>
                    <a:pt x="5982" y="35648"/>
                  </a:cubicBezTo>
                  <a:cubicBezTo>
                    <a:pt x="2914" y="40656"/>
                    <a:pt x="1" y="45661"/>
                    <a:pt x="406" y="51743"/>
                  </a:cubicBezTo>
                  <a:cubicBezTo>
                    <a:pt x="749" y="50399"/>
                    <a:pt x="1823" y="49305"/>
                    <a:pt x="3052" y="48628"/>
                  </a:cubicBezTo>
                  <a:lnTo>
                    <a:pt x="3052" y="48628"/>
                  </a:lnTo>
                  <a:cubicBezTo>
                    <a:pt x="2527" y="52265"/>
                    <a:pt x="5109" y="57840"/>
                    <a:pt x="7532" y="60330"/>
                  </a:cubicBezTo>
                  <a:cubicBezTo>
                    <a:pt x="7508" y="59455"/>
                    <a:pt x="7885" y="58757"/>
                    <a:pt x="7869" y="57942"/>
                  </a:cubicBezTo>
                  <a:lnTo>
                    <a:pt x="7869" y="57942"/>
                  </a:lnTo>
                  <a:cubicBezTo>
                    <a:pt x="9559" y="61453"/>
                    <a:pt x="13060" y="62505"/>
                    <a:pt x="16306" y="63764"/>
                  </a:cubicBezTo>
                  <a:cubicBezTo>
                    <a:pt x="16073" y="63267"/>
                    <a:pt x="16067" y="62731"/>
                    <a:pt x="15858" y="62273"/>
                  </a:cubicBezTo>
                  <a:lnTo>
                    <a:pt x="15858" y="62273"/>
                  </a:lnTo>
                  <a:cubicBezTo>
                    <a:pt x="17825" y="62675"/>
                    <a:pt x="19802" y="62872"/>
                    <a:pt x="21797" y="62968"/>
                  </a:cubicBezTo>
                  <a:cubicBezTo>
                    <a:pt x="21924" y="63009"/>
                    <a:pt x="22052" y="63052"/>
                    <a:pt x="22179" y="63091"/>
                  </a:cubicBezTo>
                  <a:cubicBezTo>
                    <a:pt x="25571" y="64127"/>
                    <a:pt x="29613" y="64688"/>
                    <a:pt x="33815" y="64688"/>
                  </a:cubicBezTo>
                  <a:cubicBezTo>
                    <a:pt x="36751" y="64688"/>
                    <a:pt x="39765" y="64414"/>
                    <a:pt x="42691" y="63838"/>
                  </a:cubicBezTo>
                  <a:lnTo>
                    <a:pt x="42691" y="63838"/>
                  </a:lnTo>
                  <a:lnTo>
                    <a:pt x="41475" y="66414"/>
                  </a:lnTo>
                  <a:cubicBezTo>
                    <a:pt x="44373" y="64146"/>
                    <a:pt x="49949" y="66136"/>
                    <a:pt x="52326" y="62068"/>
                  </a:cubicBezTo>
                  <a:lnTo>
                    <a:pt x="52326" y="62068"/>
                  </a:lnTo>
                  <a:cubicBezTo>
                    <a:pt x="52003" y="63237"/>
                    <a:pt x="51752" y="64483"/>
                    <a:pt x="51610" y="65620"/>
                  </a:cubicBezTo>
                  <a:cubicBezTo>
                    <a:pt x="54476" y="64424"/>
                    <a:pt x="57837" y="61228"/>
                    <a:pt x="59018" y="58520"/>
                  </a:cubicBezTo>
                  <a:cubicBezTo>
                    <a:pt x="59302" y="59364"/>
                    <a:pt x="60189" y="60765"/>
                    <a:pt x="60439" y="61523"/>
                  </a:cubicBezTo>
                  <a:cubicBezTo>
                    <a:pt x="61100" y="57161"/>
                    <a:pt x="62035" y="53366"/>
                    <a:pt x="62341" y="49091"/>
                  </a:cubicBezTo>
                  <a:cubicBezTo>
                    <a:pt x="62598" y="48232"/>
                    <a:pt x="62791" y="47354"/>
                    <a:pt x="62918" y="46468"/>
                  </a:cubicBezTo>
                  <a:cubicBezTo>
                    <a:pt x="63770" y="46704"/>
                    <a:pt x="64157" y="49041"/>
                    <a:pt x="64991" y="49244"/>
                  </a:cubicBezTo>
                  <a:cubicBezTo>
                    <a:pt x="65139" y="46246"/>
                    <a:pt x="64162" y="37321"/>
                    <a:pt x="61022" y="34471"/>
                  </a:cubicBezTo>
                  <a:cubicBezTo>
                    <a:pt x="59238" y="29838"/>
                    <a:pt x="56702" y="25177"/>
                    <a:pt x="54981" y="21494"/>
                  </a:cubicBezTo>
                  <a:cubicBezTo>
                    <a:pt x="52099" y="15317"/>
                    <a:pt x="47351" y="11242"/>
                    <a:pt x="42001" y="9246"/>
                  </a:cubicBezTo>
                  <a:cubicBezTo>
                    <a:pt x="40761" y="5826"/>
                    <a:pt x="39477" y="1580"/>
                    <a:pt x="36304" y="1"/>
                  </a:cubicBezTo>
                  <a:close/>
                </a:path>
              </a:pathLst>
            </a:custGeom>
            <a:solidFill>
              <a:srgbClr val="009E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1760;p44">
              <a:extLst>
                <a:ext uri="{FF2B5EF4-FFF2-40B4-BE49-F238E27FC236}">
                  <a16:creationId xmlns:a16="http://schemas.microsoft.com/office/drawing/2014/main" id="{1C16B730-9796-4FC9-AA8F-75DA47C1C538}"/>
                </a:ext>
              </a:extLst>
            </p:cNvPr>
            <p:cNvSpPr/>
            <p:nvPr/>
          </p:nvSpPr>
          <p:spPr>
            <a:xfrm>
              <a:off x="7665198" y="2919502"/>
              <a:ext cx="4553" cy="1500"/>
            </a:xfrm>
            <a:custGeom>
              <a:avLst/>
              <a:gdLst/>
              <a:ahLst/>
              <a:cxnLst/>
              <a:rect l="l" t="t" r="r" b="b"/>
              <a:pathLst>
                <a:path w="261" h="86" extrusionOk="0">
                  <a:moveTo>
                    <a:pt x="260" y="1"/>
                  </a:moveTo>
                  <a:lnTo>
                    <a:pt x="260" y="1"/>
                  </a:lnTo>
                  <a:cubicBezTo>
                    <a:pt x="66" y="47"/>
                    <a:pt x="0" y="86"/>
                    <a:pt x="31" y="86"/>
                  </a:cubicBezTo>
                  <a:cubicBezTo>
                    <a:pt x="54" y="86"/>
                    <a:pt x="136" y="63"/>
                    <a:pt x="260" y="1"/>
                  </a:cubicBezTo>
                  <a:close/>
                </a:path>
              </a:pathLst>
            </a:custGeom>
            <a:solidFill>
              <a:srgbClr val="028D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1761;p44">
              <a:extLst>
                <a:ext uri="{FF2B5EF4-FFF2-40B4-BE49-F238E27FC236}">
                  <a16:creationId xmlns:a16="http://schemas.microsoft.com/office/drawing/2014/main" id="{F36CF577-55D8-46B2-8ECA-CF74D5D0DE83}"/>
                </a:ext>
              </a:extLst>
            </p:cNvPr>
            <p:cNvSpPr/>
            <p:nvPr/>
          </p:nvSpPr>
          <p:spPr>
            <a:xfrm>
              <a:off x="7471017" y="2627402"/>
              <a:ext cx="651414" cy="373079"/>
            </a:xfrm>
            <a:custGeom>
              <a:avLst/>
              <a:gdLst/>
              <a:ahLst/>
              <a:cxnLst/>
              <a:rect l="l" t="t" r="r" b="b"/>
              <a:pathLst>
                <a:path w="37341" h="21386" extrusionOk="0">
                  <a:moveTo>
                    <a:pt x="13849" y="1"/>
                  </a:moveTo>
                  <a:cubicBezTo>
                    <a:pt x="6972" y="1"/>
                    <a:pt x="1" y="1305"/>
                    <a:pt x="839" y="9333"/>
                  </a:cubicBezTo>
                  <a:cubicBezTo>
                    <a:pt x="1667" y="17268"/>
                    <a:pt x="10754" y="21385"/>
                    <a:pt x="19638" y="21385"/>
                  </a:cubicBezTo>
                  <a:cubicBezTo>
                    <a:pt x="28182" y="21385"/>
                    <a:pt x="36537" y="17577"/>
                    <a:pt x="37172" y="9693"/>
                  </a:cubicBezTo>
                  <a:cubicBezTo>
                    <a:pt x="37341" y="7589"/>
                    <a:pt x="37052" y="5952"/>
                    <a:pt x="36424" y="4682"/>
                  </a:cubicBezTo>
                  <a:cubicBezTo>
                    <a:pt x="34424" y="646"/>
                    <a:pt x="28992" y="299"/>
                    <a:pt x="23928" y="299"/>
                  </a:cubicBezTo>
                  <a:cubicBezTo>
                    <a:pt x="23617" y="299"/>
                    <a:pt x="23307" y="300"/>
                    <a:pt x="22999" y="302"/>
                  </a:cubicBezTo>
                  <a:cubicBezTo>
                    <a:pt x="22943" y="302"/>
                    <a:pt x="22887" y="303"/>
                    <a:pt x="22831" y="303"/>
                  </a:cubicBezTo>
                  <a:cubicBezTo>
                    <a:pt x="20446" y="303"/>
                    <a:pt x="17158" y="1"/>
                    <a:pt x="13849" y="1"/>
                  </a:cubicBezTo>
                  <a:close/>
                </a:path>
              </a:pathLst>
            </a:custGeom>
            <a:solidFill>
              <a:srgbClr val="0120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1762;p44">
              <a:extLst>
                <a:ext uri="{FF2B5EF4-FFF2-40B4-BE49-F238E27FC236}">
                  <a16:creationId xmlns:a16="http://schemas.microsoft.com/office/drawing/2014/main" id="{FE1CE3F9-6946-4C69-BBBC-FB8971A85937}"/>
                </a:ext>
              </a:extLst>
            </p:cNvPr>
            <p:cNvSpPr/>
            <p:nvPr/>
          </p:nvSpPr>
          <p:spPr>
            <a:xfrm>
              <a:off x="7526248" y="2756408"/>
              <a:ext cx="580884" cy="244021"/>
            </a:xfrm>
            <a:custGeom>
              <a:avLst/>
              <a:gdLst/>
              <a:ahLst/>
              <a:cxnLst/>
              <a:rect l="l" t="t" r="r" b="b"/>
              <a:pathLst>
                <a:path w="33298" h="13988" extrusionOk="0">
                  <a:moveTo>
                    <a:pt x="24183" y="1"/>
                  </a:moveTo>
                  <a:cubicBezTo>
                    <a:pt x="23829" y="1"/>
                    <a:pt x="23470" y="21"/>
                    <a:pt x="23108" y="62"/>
                  </a:cubicBezTo>
                  <a:cubicBezTo>
                    <a:pt x="19889" y="428"/>
                    <a:pt x="18359" y="4179"/>
                    <a:pt x="15268" y="4568"/>
                  </a:cubicBezTo>
                  <a:cubicBezTo>
                    <a:pt x="15091" y="4590"/>
                    <a:pt x="14920" y="4600"/>
                    <a:pt x="14754" y="4600"/>
                  </a:cubicBezTo>
                  <a:cubicBezTo>
                    <a:pt x="12755" y="4600"/>
                    <a:pt x="11551" y="3083"/>
                    <a:pt x="9696" y="2666"/>
                  </a:cubicBezTo>
                  <a:cubicBezTo>
                    <a:pt x="9202" y="2554"/>
                    <a:pt x="8707" y="2501"/>
                    <a:pt x="8215" y="2501"/>
                  </a:cubicBezTo>
                  <a:cubicBezTo>
                    <a:pt x="5047" y="2501"/>
                    <a:pt x="1995" y="4688"/>
                    <a:pt x="0" y="7543"/>
                  </a:cubicBezTo>
                  <a:cubicBezTo>
                    <a:pt x="3415" y="11801"/>
                    <a:pt x="9996" y="13988"/>
                    <a:pt x="16468" y="13988"/>
                  </a:cubicBezTo>
                  <a:cubicBezTo>
                    <a:pt x="23811" y="13988"/>
                    <a:pt x="31015" y="11174"/>
                    <a:pt x="33297" y="5377"/>
                  </a:cubicBezTo>
                  <a:cubicBezTo>
                    <a:pt x="31276" y="2288"/>
                    <a:pt x="27977" y="1"/>
                    <a:pt x="24183" y="1"/>
                  </a:cubicBezTo>
                  <a:close/>
                </a:path>
              </a:pathLst>
            </a:custGeom>
            <a:solidFill>
              <a:srgbClr val="0D6F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1763;p44">
              <a:extLst>
                <a:ext uri="{FF2B5EF4-FFF2-40B4-BE49-F238E27FC236}">
                  <a16:creationId xmlns:a16="http://schemas.microsoft.com/office/drawing/2014/main" id="{55211D88-83DC-4F1B-A7FA-336B2513DF4D}"/>
                </a:ext>
              </a:extLst>
            </p:cNvPr>
            <p:cNvSpPr/>
            <p:nvPr/>
          </p:nvSpPr>
          <p:spPr>
            <a:xfrm>
              <a:off x="7552015" y="2612486"/>
              <a:ext cx="201874" cy="264082"/>
            </a:xfrm>
            <a:custGeom>
              <a:avLst/>
              <a:gdLst/>
              <a:ahLst/>
              <a:cxnLst/>
              <a:rect l="l" t="t" r="r" b="b"/>
              <a:pathLst>
                <a:path w="11572" h="15138" extrusionOk="0">
                  <a:moveTo>
                    <a:pt x="8963" y="0"/>
                  </a:moveTo>
                  <a:cubicBezTo>
                    <a:pt x="6608" y="0"/>
                    <a:pt x="2850" y="303"/>
                    <a:pt x="0" y="1966"/>
                  </a:cubicBezTo>
                  <a:cubicBezTo>
                    <a:pt x="0" y="1966"/>
                    <a:pt x="5066" y="15137"/>
                    <a:pt x="8130" y="15137"/>
                  </a:cubicBezTo>
                  <a:cubicBezTo>
                    <a:pt x="8288" y="15137"/>
                    <a:pt x="8440" y="15103"/>
                    <a:pt x="8585" y="15030"/>
                  </a:cubicBezTo>
                  <a:cubicBezTo>
                    <a:pt x="11572" y="13537"/>
                    <a:pt x="11198" y="99"/>
                    <a:pt x="11198" y="99"/>
                  </a:cubicBezTo>
                  <a:cubicBezTo>
                    <a:pt x="11198" y="99"/>
                    <a:pt x="10310" y="0"/>
                    <a:pt x="8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1764;p44">
              <a:extLst>
                <a:ext uri="{FF2B5EF4-FFF2-40B4-BE49-F238E27FC236}">
                  <a16:creationId xmlns:a16="http://schemas.microsoft.com/office/drawing/2014/main" id="{D688366B-2103-42B4-A864-F80DD8CE43FC}"/>
                </a:ext>
              </a:extLst>
            </p:cNvPr>
            <p:cNvSpPr/>
            <p:nvPr/>
          </p:nvSpPr>
          <p:spPr>
            <a:xfrm>
              <a:off x="7864805" y="2612486"/>
              <a:ext cx="201908" cy="264082"/>
            </a:xfrm>
            <a:custGeom>
              <a:avLst/>
              <a:gdLst/>
              <a:ahLst/>
              <a:cxnLst/>
              <a:rect l="l" t="t" r="r" b="b"/>
              <a:pathLst>
                <a:path w="11574" h="15138" extrusionOk="0">
                  <a:moveTo>
                    <a:pt x="2609" y="0"/>
                  </a:moveTo>
                  <a:cubicBezTo>
                    <a:pt x="1263" y="0"/>
                    <a:pt x="374" y="99"/>
                    <a:pt x="374" y="99"/>
                  </a:cubicBezTo>
                  <a:cubicBezTo>
                    <a:pt x="374" y="99"/>
                    <a:pt x="1" y="13537"/>
                    <a:pt x="2989" y="15030"/>
                  </a:cubicBezTo>
                  <a:cubicBezTo>
                    <a:pt x="3134" y="15103"/>
                    <a:pt x="3286" y="15137"/>
                    <a:pt x="3444" y="15137"/>
                  </a:cubicBezTo>
                  <a:cubicBezTo>
                    <a:pt x="6508" y="15137"/>
                    <a:pt x="11574" y="1966"/>
                    <a:pt x="11574" y="1966"/>
                  </a:cubicBezTo>
                  <a:cubicBezTo>
                    <a:pt x="8723" y="303"/>
                    <a:pt x="4965" y="0"/>
                    <a:pt x="2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1765;p44">
              <a:extLst>
                <a:ext uri="{FF2B5EF4-FFF2-40B4-BE49-F238E27FC236}">
                  <a16:creationId xmlns:a16="http://schemas.microsoft.com/office/drawing/2014/main" id="{BA15A8BB-D014-44D2-8E69-433D1AC39BEF}"/>
                </a:ext>
              </a:extLst>
            </p:cNvPr>
            <p:cNvSpPr/>
            <p:nvPr/>
          </p:nvSpPr>
          <p:spPr>
            <a:xfrm>
              <a:off x="7665198" y="2919502"/>
              <a:ext cx="4553" cy="1500"/>
            </a:xfrm>
            <a:custGeom>
              <a:avLst/>
              <a:gdLst/>
              <a:ahLst/>
              <a:cxnLst/>
              <a:rect l="l" t="t" r="r" b="b"/>
              <a:pathLst>
                <a:path w="261" h="86" extrusionOk="0">
                  <a:moveTo>
                    <a:pt x="260" y="1"/>
                  </a:moveTo>
                  <a:lnTo>
                    <a:pt x="260" y="1"/>
                  </a:lnTo>
                  <a:cubicBezTo>
                    <a:pt x="66" y="47"/>
                    <a:pt x="0" y="86"/>
                    <a:pt x="31" y="86"/>
                  </a:cubicBezTo>
                  <a:cubicBezTo>
                    <a:pt x="54" y="86"/>
                    <a:pt x="136" y="63"/>
                    <a:pt x="260" y="1"/>
                  </a:cubicBezTo>
                  <a:close/>
                </a:path>
              </a:pathLst>
            </a:custGeom>
            <a:solidFill>
              <a:srgbClr val="028D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1766;p44">
              <a:extLst>
                <a:ext uri="{FF2B5EF4-FFF2-40B4-BE49-F238E27FC236}">
                  <a16:creationId xmlns:a16="http://schemas.microsoft.com/office/drawing/2014/main" id="{3FAD22CA-BE13-4E2E-8DD9-ED65807BAE79}"/>
                </a:ext>
              </a:extLst>
            </p:cNvPr>
            <p:cNvSpPr/>
            <p:nvPr/>
          </p:nvSpPr>
          <p:spPr>
            <a:xfrm>
              <a:off x="7543780" y="2332668"/>
              <a:ext cx="267048" cy="265112"/>
            </a:xfrm>
            <a:custGeom>
              <a:avLst/>
              <a:gdLst/>
              <a:ahLst/>
              <a:cxnLst/>
              <a:rect l="l" t="t" r="r" b="b"/>
              <a:pathLst>
                <a:path w="15308" h="15197" extrusionOk="0">
                  <a:moveTo>
                    <a:pt x="7653" y="1"/>
                  </a:moveTo>
                  <a:cubicBezTo>
                    <a:pt x="3505" y="1"/>
                    <a:pt x="114" y="3336"/>
                    <a:pt x="58" y="7498"/>
                  </a:cubicBezTo>
                  <a:cubicBezTo>
                    <a:pt x="0" y="11692"/>
                    <a:pt x="3355" y="15138"/>
                    <a:pt x="7551" y="15196"/>
                  </a:cubicBezTo>
                  <a:cubicBezTo>
                    <a:pt x="7586" y="15197"/>
                    <a:pt x="7621" y="15197"/>
                    <a:pt x="7655" y="15197"/>
                  </a:cubicBezTo>
                  <a:cubicBezTo>
                    <a:pt x="11804" y="15197"/>
                    <a:pt x="15196" y="11863"/>
                    <a:pt x="15251" y="7701"/>
                  </a:cubicBezTo>
                  <a:cubicBezTo>
                    <a:pt x="15308" y="3505"/>
                    <a:pt x="11952" y="57"/>
                    <a:pt x="7756" y="1"/>
                  </a:cubicBezTo>
                  <a:cubicBezTo>
                    <a:pt x="7722" y="1"/>
                    <a:pt x="7687" y="1"/>
                    <a:pt x="7653" y="1"/>
                  </a:cubicBezTo>
                  <a:close/>
                </a:path>
              </a:pathLst>
            </a:custGeom>
            <a:solidFill>
              <a:srgbClr val="2EC0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1767;p44">
              <a:extLst>
                <a:ext uri="{FF2B5EF4-FFF2-40B4-BE49-F238E27FC236}">
                  <a16:creationId xmlns:a16="http://schemas.microsoft.com/office/drawing/2014/main" id="{12020745-8BD4-4FAE-8DD6-C005DAD7CEC8}"/>
                </a:ext>
              </a:extLst>
            </p:cNvPr>
            <p:cNvSpPr/>
            <p:nvPr/>
          </p:nvSpPr>
          <p:spPr>
            <a:xfrm>
              <a:off x="7573943" y="2362603"/>
              <a:ext cx="206741" cy="205258"/>
            </a:xfrm>
            <a:custGeom>
              <a:avLst/>
              <a:gdLst/>
              <a:ahLst/>
              <a:cxnLst/>
              <a:rect l="l" t="t" r="r" b="b"/>
              <a:pathLst>
                <a:path w="11851" h="11766" extrusionOk="0">
                  <a:moveTo>
                    <a:pt x="5923" y="0"/>
                  </a:moveTo>
                  <a:cubicBezTo>
                    <a:pt x="2711" y="0"/>
                    <a:pt x="87" y="2583"/>
                    <a:pt x="44" y="5803"/>
                  </a:cubicBezTo>
                  <a:cubicBezTo>
                    <a:pt x="0" y="9050"/>
                    <a:pt x="2598" y="11721"/>
                    <a:pt x="5845" y="11765"/>
                  </a:cubicBezTo>
                  <a:cubicBezTo>
                    <a:pt x="5871" y="11765"/>
                    <a:pt x="5898" y="11765"/>
                    <a:pt x="5924" y="11765"/>
                  </a:cubicBezTo>
                  <a:cubicBezTo>
                    <a:pt x="9135" y="11765"/>
                    <a:pt x="11763" y="9183"/>
                    <a:pt x="11807" y="5962"/>
                  </a:cubicBezTo>
                  <a:cubicBezTo>
                    <a:pt x="11851" y="2714"/>
                    <a:pt x="9252" y="45"/>
                    <a:pt x="6005" y="1"/>
                  </a:cubicBezTo>
                  <a:cubicBezTo>
                    <a:pt x="5977" y="0"/>
                    <a:pt x="5950" y="0"/>
                    <a:pt x="5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1768;p44">
              <a:extLst>
                <a:ext uri="{FF2B5EF4-FFF2-40B4-BE49-F238E27FC236}">
                  <a16:creationId xmlns:a16="http://schemas.microsoft.com/office/drawing/2014/main" id="{E6D5901A-5DB1-44E3-BD8F-2A81F10A0A25}"/>
                </a:ext>
              </a:extLst>
            </p:cNvPr>
            <p:cNvSpPr/>
            <p:nvPr/>
          </p:nvSpPr>
          <p:spPr>
            <a:xfrm>
              <a:off x="7606216" y="2394667"/>
              <a:ext cx="142159" cy="141113"/>
            </a:xfrm>
            <a:custGeom>
              <a:avLst/>
              <a:gdLst/>
              <a:ahLst/>
              <a:cxnLst/>
              <a:rect l="l" t="t" r="r" b="b"/>
              <a:pathLst>
                <a:path w="8149" h="8089" extrusionOk="0">
                  <a:moveTo>
                    <a:pt x="4073" y="1"/>
                  </a:moveTo>
                  <a:cubicBezTo>
                    <a:pt x="1866" y="1"/>
                    <a:pt x="61" y="1773"/>
                    <a:pt x="31" y="3989"/>
                  </a:cubicBezTo>
                  <a:cubicBezTo>
                    <a:pt x="1" y="6224"/>
                    <a:pt x="1788" y="8059"/>
                    <a:pt x="4021" y="8088"/>
                  </a:cubicBezTo>
                  <a:cubicBezTo>
                    <a:pt x="4040" y="8088"/>
                    <a:pt x="4058" y="8089"/>
                    <a:pt x="4077" y="8089"/>
                  </a:cubicBezTo>
                  <a:cubicBezTo>
                    <a:pt x="6285" y="8089"/>
                    <a:pt x="8088" y="6313"/>
                    <a:pt x="8118" y="4100"/>
                  </a:cubicBezTo>
                  <a:cubicBezTo>
                    <a:pt x="8149" y="1865"/>
                    <a:pt x="6362" y="32"/>
                    <a:pt x="4129" y="1"/>
                  </a:cubicBezTo>
                  <a:cubicBezTo>
                    <a:pt x="4110" y="1"/>
                    <a:pt x="4091" y="1"/>
                    <a:pt x="4073" y="1"/>
                  </a:cubicBezTo>
                  <a:close/>
                </a:path>
              </a:pathLst>
            </a:custGeom>
            <a:solidFill>
              <a:srgbClr val="F055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1769;p44">
              <a:extLst>
                <a:ext uri="{FF2B5EF4-FFF2-40B4-BE49-F238E27FC236}">
                  <a16:creationId xmlns:a16="http://schemas.microsoft.com/office/drawing/2014/main" id="{AAB516A4-CF9E-4C86-B657-8648D2478E36}"/>
                </a:ext>
              </a:extLst>
            </p:cNvPr>
            <p:cNvSpPr/>
            <p:nvPr/>
          </p:nvSpPr>
          <p:spPr>
            <a:xfrm>
              <a:off x="7626557" y="2418183"/>
              <a:ext cx="98128" cy="94081"/>
            </a:xfrm>
            <a:custGeom>
              <a:avLst/>
              <a:gdLst/>
              <a:ahLst/>
              <a:cxnLst/>
              <a:rect l="l" t="t" r="r" b="b"/>
              <a:pathLst>
                <a:path w="5625" h="5393" extrusionOk="0">
                  <a:moveTo>
                    <a:pt x="2907" y="1"/>
                  </a:moveTo>
                  <a:cubicBezTo>
                    <a:pt x="1832" y="1"/>
                    <a:pt x="858" y="641"/>
                    <a:pt x="432" y="1632"/>
                  </a:cubicBezTo>
                  <a:cubicBezTo>
                    <a:pt x="1" y="2634"/>
                    <a:pt x="216" y="3795"/>
                    <a:pt x="977" y="4577"/>
                  </a:cubicBezTo>
                  <a:cubicBezTo>
                    <a:pt x="1495" y="5108"/>
                    <a:pt x="2195" y="5392"/>
                    <a:pt x="2910" y="5392"/>
                  </a:cubicBezTo>
                  <a:cubicBezTo>
                    <a:pt x="3245" y="5392"/>
                    <a:pt x="3583" y="5330"/>
                    <a:pt x="3907" y="5201"/>
                  </a:cubicBezTo>
                  <a:cubicBezTo>
                    <a:pt x="4920" y="4797"/>
                    <a:pt x="5589" y="3824"/>
                    <a:pt x="5604" y="2734"/>
                  </a:cubicBezTo>
                  <a:cubicBezTo>
                    <a:pt x="5624" y="1245"/>
                    <a:pt x="4434" y="21"/>
                    <a:pt x="2945" y="1"/>
                  </a:cubicBezTo>
                  <a:cubicBezTo>
                    <a:pt x="2932" y="1"/>
                    <a:pt x="2919" y="1"/>
                    <a:pt x="2907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1770;p44">
              <a:extLst>
                <a:ext uri="{FF2B5EF4-FFF2-40B4-BE49-F238E27FC236}">
                  <a16:creationId xmlns:a16="http://schemas.microsoft.com/office/drawing/2014/main" id="{25936DAF-8DC3-4438-B451-C5D018CA8179}"/>
                </a:ext>
              </a:extLst>
            </p:cNvPr>
            <p:cNvSpPr/>
            <p:nvPr/>
          </p:nvSpPr>
          <p:spPr>
            <a:xfrm>
              <a:off x="7682347" y="2401610"/>
              <a:ext cx="66902" cy="64163"/>
            </a:xfrm>
            <a:custGeom>
              <a:avLst/>
              <a:gdLst/>
              <a:ahLst/>
              <a:cxnLst/>
              <a:rect l="l" t="t" r="r" b="b"/>
              <a:pathLst>
                <a:path w="3835" h="3678" extrusionOk="0">
                  <a:moveTo>
                    <a:pt x="1984" y="1"/>
                  </a:moveTo>
                  <a:cubicBezTo>
                    <a:pt x="1249" y="1"/>
                    <a:pt x="585" y="438"/>
                    <a:pt x="295" y="1114"/>
                  </a:cubicBezTo>
                  <a:cubicBezTo>
                    <a:pt x="0" y="1795"/>
                    <a:pt x="147" y="2588"/>
                    <a:pt x="665" y="3121"/>
                  </a:cubicBezTo>
                  <a:cubicBezTo>
                    <a:pt x="1019" y="3484"/>
                    <a:pt x="1497" y="3677"/>
                    <a:pt x="1984" y="3677"/>
                  </a:cubicBezTo>
                  <a:cubicBezTo>
                    <a:pt x="2212" y="3677"/>
                    <a:pt x="2443" y="3635"/>
                    <a:pt x="2663" y="3547"/>
                  </a:cubicBezTo>
                  <a:cubicBezTo>
                    <a:pt x="3354" y="3271"/>
                    <a:pt x="3811" y="2608"/>
                    <a:pt x="3821" y="1864"/>
                  </a:cubicBezTo>
                  <a:cubicBezTo>
                    <a:pt x="3835" y="850"/>
                    <a:pt x="3023" y="15"/>
                    <a:pt x="2007" y="1"/>
                  </a:cubicBezTo>
                  <a:cubicBezTo>
                    <a:pt x="1999" y="1"/>
                    <a:pt x="1992" y="1"/>
                    <a:pt x="19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1771;p44">
              <a:extLst>
                <a:ext uri="{FF2B5EF4-FFF2-40B4-BE49-F238E27FC236}">
                  <a16:creationId xmlns:a16="http://schemas.microsoft.com/office/drawing/2014/main" id="{381CEC0F-B3A8-43DA-92A9-5A7AAAB168BA}"/>
                </a:ext>
              </a:extLst>
            </p:cNvPr>
            <p:cNvSpPr/>
            <p:nvPr/>
          </p:nvSpPr>
          <p:spPr>
            <a:xfrm>
              <a:off x="7825327" y="2371099"/>
              <a:ext cx="255534" cy="231914"/>
            </a:xfrm>
            <a:custGeom>
              <a:avLst/>
              <a:gdLst/>
              <a:ahLst/>
              <a:cxnLst/>
              <a:rect l="l" t="t" r="r" b="b"/>
              <a:pathLst>
                <a:path w="14648" h="13294" extrusionOk="0">
                  <a:moveTo>
                    <a:pt x="7323" y="0"/>
                  </a:moveTo>
                  <a:cubicBezTo>
                    <a:pt x="5652" y="0"/>
                    <a:pt x="3980" y="626"/>
                    <a:pt x="2688" y="1884"/>
                  </a:cubicBezTo>
                  <a:cubicBezTo>
                    <a:pt x="58" y="4445"/>
                    <a:pt x="0" y="8653"/>
                    <a:pt x="2562" y="11284"/>
                  </a:cubicBezTo>
                  <a:cubicBezTo>
                    <a:pt x="3864" y="12622"/>
                    <a:pt x="5593" y="13293"/>
                    <a:pt x="7324" y="13293"/>
                  </a:cubicBezTo>
                  <a:cubicBezTo>
                    <a:pt x="8995" y="13293"/>
                    <a:pt x="10668" y="12667"/>
                    <a:pt x="11960" y="11410"/>
                  </a:cubicBezTo>
                  <a:cubicBezTo>
                    <a:pt x="14591" y="8849"/>
                    <a:pt x="14647" y="4642"/>
                    <a:pt x="12086" y="2011"/>
                  </a:cubicBezTo>
                  <a:cubicBezTo>
                    <a:pt x="10784" y="672"/>
                    <a:pt x="9055" y="0"/>
                    <a:pt x="7323" y="0"/>
                  </a:cubicBezTo>
                  <a:close/>
                </a:path>
              </a:pathLst>
            </a:custGeom>
            <a:solidFill>
              <a:srgbClr val="2EC0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1772;p44">
              <a:extLst>
                <a:ext uri="{FF2B5EF4-FFF2-40B4-BE49-F238E27FC236}">
                  <a16:creationId xmlns:a16="http://schemas.microsoft.com/office/drawing/2014/main" id="{9ADC737C-422D-4A4A-8E48-D06E4B9C5D7F}"/>
                </a:ext>
              </a:extLst>
            </p:cNvPr>
            <p:cNvSpPr/>
            <p:nvPr/>
          </p:nvSpPr>
          <p:spPr>
            <a:xfrm>
              <a:off x="7854163" y="2397284"/>
              <a:ext cx="197861" cy="179544"/>
            </a:xfrm>
            <a:custGeom>
              <a:avLst/>
              <a:gdLst/>
              <a:ahLst/>
              <a:cxnLst/>
              <a:rect l="l" t="t" r="r" b="b"/>
              <a:pathLst>
                <a:path w="11342" h="10292" extrusionOk="0">
                  <a:moveTo>
                    <a:pt x="5671" y="0"/>
                  </a:moveTo>
                  <a:cubicBezTo>
                    <a:pt x="4377" y="0"/>
                    <a:pt x="3082" y="485"/>
                    <a:pt x="2082" y="1459"/>
                  </a:cubicBezTo>
                  <a:cubicBezTo>
                    <a:pt x="46" y="3442"/>
                    <a:pt x="1" y="6699"/>
                    <a:pt x="1983" y="8735"/>
                  </a:cubicBezTo>
                  <a:cubicBezTo>
                    <a:pt x="2992" y="9771"/>
                    <a:pt x="4331" y="10291"/>
                    <a:pt x="5672" y="10291"/>
                  </a:cubicBezTo>
                  <a:cubicBezTo>
                    <a:pt x="6966" y="10291"/>
                    <a:pt x="8261" y="9807"/>
                    <a:pt x="9261" y="8834"/>
                  </a:cubicBezTo>
                  <a:cubicBezTo>
                    <a:pt x="11297" y="6851"/>
                    <a:pt x="11341" y="3593"/>
                    <a:pt x="9358" y="1556"/>
                  </a:cubicBezTo>
                  <a:cubicBezTo>
                    <a:pt x="8350" y="520"/>
                    <a:pt x="7011" y="0"/>
                    <a:pt x="5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1773;p44">
              <a:extLst>
                <a:ext uri="{FF2B5EF4-FFF2-40B4-BE49-F238E27FC236}">
                  <a16:creationId xmlns:a16="http://schemas.microsoft.com/office/drawing/2014/main" id="{47E68B93-6D6C-4C38-80B5-69CF570F2D8A}"/>
                </a:ext>
              </a:extLst>
            </p:cNvPr>
            <p:cNvSpPr/>
            <p:nvPr/>
          </p:nvSpPr>
          <p:spPr>
            <a:xfrm>
              <a:off x="7885076" y="2425336"/>
              <a:ext cx="136036" cy="123441"/>
            </a:xfrm>
            <a:custGeom>
              <a:avLst/>
              <a:gdLst/>
              <a:ahLst/>
              <a:cxnLst/>
              <a:rect l="l" t="t" r="r" b="b"/>
              <a:pathLst>
                <a:path w="7798" h="7076" extrusionOk="0">
                  <a:moveTo>
                    <a:pt x="3899" y="0"/>
                  </a:moveTo>
                  <a:cubicBezTo>
                    <a:pt x="3010" y="0"/>
                    <a:pt x="2119" y="333"/>
                    <a:pt x="1432" y="1003"/>
                  </a:cubicBezTo>
                  <a:cubicBezTo>
                    <a:pt x="31" y="2366"/>
                    <a:pt x="0" y="4606"/>
                    <a:pt x="1364" y="6005"/>
                  </a:cubicBezTo>
                  <a:cubicBezTo>
                    <a:pt x="2057" y="6718"/>
                    <a:pt x="2978" y="7075"/>
                    <a:pt x="3900" y="7075"/>
                  </a:cubicBezTo>
                  <a:cubicBezTo>
                    <a:pt x="4789" y="7075"/>
                    <a:pt x="5679" y="6742"/>
                    <a:pt x="6367" y="6074"/>
                  </a:cubicBezTo>
                  <a:cubicBezTo>
                    <a:pt x="7767" y="4710"/>
                    <a:pt x="7797" y="2470"/>
                    <a:pt x="6434" y="1070"/>
                  </a:cubicBezTo>
                  <a:cubicBezTo>
                    <a:pt x="5741" y="358"/>
                    <a:pt x="4820" y="0"/>
                    <a:pt x="3899" y="0"/>
                  </a:cubicBezTo>
                  <a:close/>
                </a:path>
              </a:pathLst>
            </a:custGeom>
            <a:solidFill>
              <a:srgbClr val="F99F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1774;p44">
              <a:extLst>
                <a:ext uri="{FF2B5EF4-FFF2-40B4-BE49-F238E27FC236}">
                  <a16:creationId xmlns:a16="http://schemas.microsoft.com/office/drawing/2014/main" id="{4BC3945F-5A11-452A-A6A5-37686EF9C8AE}"/>
                </a:ext>
              </a:extLst>
            </p:cNvPr>
            <p:cNvSpPr/>
            <p:nvPr/>
          </p:nvSpPr>
          <p:spPr>
            <a:xfrm>
              <a:off x="7907737" y="2445886"/>
              <a:ext cx="86737" cy="82323"/>
            </a:xfrm>
            <a:custGeom>
              <a:avLst/>
              <a:gdLst/>
              <a:ahLst/>
              <a:cxnLst/>
              <a:rect l="l" t="t" r="r" b="b"/>
              <a:pathLst>
                <a:path w="4972" h="4719" extrusionOk="0">
                  <a:moveTo>
                    <a:pt x="2600" y="1"/>
                  </a:moveTo>
                  <a:cubicBezTo>
                    <a:pt x="1997" y="1"/>
                    <a:pt x="1403" y="232"/>
                    <a:pt x="954" y="669"/>
                  </a:cubicBezTo>
                  <a:cubicBezTo>
                    <a:pt x="21" y="1579"/>
                    <a:pt x="1" y="3071"/>
                    <a:pt x="910" y="4005"/>
                  </a:cubicBezTo>
                  <a:cubicBezTo>
                    <a:pt x="1363" y="4470"/>
                    <a:pt x="1975" y="4719"/>
                    <a:pt x="2600" y="4719"/>
                  </a:cubicBezTo>
                  <a:cubicBezTo>
                    <a:pt x="2893" y="4719"/>
                    <a:pt x="3189" y="4664"/>
                    <a:pt x="3473" y="4551"/>
                  </a:cubicBezTo>
                  <a:cubicBezTo>
                    <a:pt x="4359" y="4197"/>
                    <a:pt x="4945" y="3346"/>
                    <a:pt x="4959" y="2391"/>
                  </a:cubicBezTo>
                  <a:cubicBezTo>
                    <a:pt x="4971" y="1437"/>
                    <a:pt x="4408" y="569"/>
                    <a:pt x="3532" y="192"/>
                  </a:cubicBezTo>
                  <a:cubicBezTo>
                    <a:pt x="3232" y="64"/>
                    <a:pt x="2915" y="1"/>
                    <a:pt x="2600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1775;p44">
              <a:extLst>
                <a:ext uri="{FF2B5EF4-FFF2-40B4-BE49-F238E27FC236}">
                  <a16:creationId xmlns:a16="http://schemas.microsoft.com/office/drawing/2014/main" id="{EB3E4864-8C4C-49EE-9277-0FE9D62BCA4C}"/>
                </a:ext>
              </a:extLst>
            </p:cNvPr>
            <p:cNvSpPr/>
            <p:nvPr/>
          </p:nvSpPr>
          <p:spPr>
            <a:xfrm>
              <a:off x="7878168" y="2453980"/>
              <a:ext cx="59121" cy="56138"/>
            </a:xfrm>
            <a:custGeom>
              <a:avLst/>
              <a:gdLst/>
              <a:ahLst/>
              <a:cxnLst/>
              <a:rect l="l" t="t" r="r" b="b"/>
              <a:pathLst>
                <a:path w="3389" h="3218" extrusionOk="0">
                  <a:moveTo>
                    <a:pt x="1773" y="1"/>
                  </a:moveTo>
                  <a:cubicBezTo>
                    <a:pt x="1362" y="1"/>
                    <a:pt x="958" y="159"/>
                    <a:pt x="651" y="457"/>
                  </a:cubicBezTo>
                  <a:cubicBezTo>
                    <a:pt x="14" y="1077"/>
                    <a:pt x="0" y="2094"/>
                    <a:pt x="620" y="2731"/>
                  </a:cubicBezTo>
                  <a:cubicBezTo>
                    <a:pt x="928" y="3048"/>
                    <a:pt x="1346" y="3217"/>
                    <a:pt x="1772" y="3217"/>
                  </a:cubicBezTo>
                  <a:cubicBezTo>
                    <a:pt x="1973" y="3217"/>
                    <a:pt x="2175" y="3180"/>
                    <a:pt x="2368" y="3103"/>
                  </a:cubicBezTo>
                  <a:cubicBezTo>
                    <a:pt x="2973" y="2862"/>
                    <a:pt x="3372" y="2280"/>
                    <a:pt x="3381" y="1631"/>
                  </a:cubicBezTo>
                  <a:cubicBezTo>
                    <a:pt x="3389" y="981"/>
                    <a:pt x="3006" y="389"/>
                    <a:pt x="2408" y="132"/>
                  </a:cubicBezTo>
                  <a:cubicBezTo>
                    <a:pt x="2203" y="44"/>
                    <a:pt x="1987" y="1"/>
                    <a:pt x="17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1776;p44">
              <a:extLst>
                <a:ext uri="{FF2B5EF4-FFF2-40B4-BE49-F238E27FC236}">
                  <a16:creationId xmlns:a16="http://schemas.microsoft.com/office/drawing/2014/main" id="{7B9AECC4-120E-4263-A460-EC8C54032967}"/>
                </a:ext>
              </a:extLst>
            </p:cNvPr>
            <p:cNvSpPr/>
            <p:nvPr/>
          </p:nvSpPr>
          <p:spPr>
            <a:xfrm>
              <a:off x="7508053" y="3522577"/>
              <a:ext cx="673691" cy="432339"/>
            </a:xfrm>
            <a:custGeom>
              <a:avLst/>
              <a:gdLst/>
              <a:ahLst/>
              <a:cxnLst/>
              <a:rect l="l" t="t" r="r" b="b"/>
              <a:pathLst>
                <a:path w="38618" h="24783" extrusionOk="0">
                  <a:moveTo>
                    <a:pt x="17789" y="1"/>
                  </a:moveTo>
                  <a:cubicBezTo>
                    <a:pt x="14735" y="1"/>
                    <a:pt x="11615" y="703"/>
                    <a:pt x="8763" y="1975"/>
                  </a:cubicBezTo>
                  <a:cubicBezTo>
                    <a:pt x="3636" y="4261"/>
                    <a:pt x="0" y="9197"/>
                    <a:pt x="1397" y="14862"/>
                  </a:cubicBezTo>
                  <a:cubicBezTo>
                    <a:pt x="3038" y="21518"/>
                    <a:pt x="9335" y="24536"/>
                    <a:pt x="15925" y="24768"/>
                  </a:cubicBezTo>
                  <a:cubicBezTo>
                    <a:pt x="16203" y="24778"/>
                    <a:pt x="16481" y="24783"/>
                    <a:pt x="16759" y="24783"/>
                  </a:cubicBezTo>
                  <a:cubicBezTo>
                    <a:pt x="27544" y="24783"/>
                    <a:pt x="38617" y="17454"/>
                    <a:pt x="30975" y="6501"/>
                  </a:cubicBezTo>
                  <a:cubicBezTo>
                    <a:pt x="27807" y="1962"/>
                    <a:pt x="22891" y="1"/>
                    <a:pt x="17789" y="1"/>
                  </a:cubicBezTo>
                  <a:close/>
                </a:path>
              </a:pathLst>
            </a:custGeom>
            <a:solidFill>
              <a:srgbClr val="23BA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Elipse 3">
            <a:hlinkClick r:id="" action="ppaction://noaction">
              <a:snd r:embed="rId3" name="explode.wav"/>
            </a:hlinkClick>
            <a:extLst>
              <a:ext uri="{FF2B5EF4-FFF2-40B4-BE49-F238E27FC236}">
                <a16:creationId xmlns:a16="http://schemas.microsoft.com/office/drawing/2014/main" id="{9C9F2663-25D0-4BB6-AD3B-BFBD68915983}"/>
              </a:ext>
            </a:extLst>
          </p:cNvPr>
          <p:cNvSpPr/>
          <p:nvPr/>
        </p:nvSpPr>
        <p:spPr>
          <a:xfrm>
            <a:off x="3096882" y="4289693"/>
            <a:ext cx="1916807" cy="12690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2000" b="1" kern="0" dirty="0">
                <a:solidFill>
                  <a:srgbClr val="FFFFFF"/>
                </a:solidFill>
                <a:latin typeface="Comic Sans MS" panose="030F0702030302020204" pitchFamily="66" charset="0"/>
                <a:sym typeface="Arial"/>
              </a:rPr>
              <a:t>El teatro </a:t>
            </a:r>
            <a:endParaRPr lang="es-CL" sz="2000" b="1" kern="0" dirty="0">
              <a:solidFill>
                <a:srgbClr val="FFFFFF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59" name="Elipse 58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F03D936F-CA3C-48C4-A199-7359C07DEC99}"/>
              </a:ext>
            </a:extLst>
          </p:cNvPr>
          <p:cNvSpPr/>
          <p:nvPr/>
        </p:nvSpPr>
        <p:spPr>
          <a:xfrm>
            <a:off x="6161863" y="4377950"/>
            <a:ext cx="2043008" cy="12690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b="1" kern="0" dirty="0">
                <a:solidFill>
                  <a:srgbClr val="FFFFFF"/>
                </a:solidFill>
                <a:latin typeface="Comic Sans MS" panose="030F0702030302020204" pitchFamily="66" charset="0"/>
                <a:sym typeface="Arial"/>
              </a:rPr>
              <a:t>El circo </a:t>
            </a:r>
            <a:endParaRPr lang="es-CL" b="1" kern="0" dirty="0">
              <a:solidFill>
                <a:srgbClr val="FFFFFF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58" name="1">
            <a:extLst>
              <a:ext uri="{FF2B5EF4-FFF2-40B4-BE49-F238E27FC236}">
                <a16:creationId xmlns:a16="http://schemas.microsoft.com/office/drawing/2014/main" id="{EBCF5037-3095-4295-B243-11FD8FE43918}"/>
              </a:ext>
            </a:extLst>
          </p:cNvPr>
          <p:cNvSpPr/>
          <p:nvPr/>
        </p:nvSpPr>
        <p:spPr>
          <a:xfrm>
            <a:off x="2941049" y="1822948"/>
            <a:ext cx="2072640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24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malabarista</a:t>
            </a:r>
            <a:r>
              <a:rPr lang="es-MX" sz="32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 </a:t>
            </a:r>
            <a:endParaRPr lang="es-CL" sz="32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1" name="1">
            <a:extLst>
              <a:ext uri="{FF2B5EF4-FFF2-40B4-BE49-F238E27FC236}">
                <a16:creationId xmlns:a16="http://schemas.microsoft.com/office/drawing/2014/main" id="{F18ED826-4CFB-4270-9D2F-7C27B4B5617B}"/>
              </a:ext>
            </a:extLst>
          </p:cNvPr>
          <p:cNvSpPr/>
          <p:nvPr/>
        </p:nvSpPr>
        <p:spPr>
          <a:xfrm>
            <a:off x="5343758" y="1768947"/>
            <a:ext cx="2460249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28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presentador</a:t>
            </a:r>
            <a:endParaRPr lang="es-CL" sz="28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2" name="1">
            <a:extLst>
              <a:ext uri="{FF2B5EF4-FFF2-40B4-BE49-F238E27FC236}">
                <a16:creationId xmlns:a16="http://schemas.microsoft.com/office/drawing/2014/main" id="{8BA295D5-0A47-451C-A439-45140D06C054}"/>
              </a:ext>
            </a:extLst>
          </p:cNvPr>
          <p:cNvSpPr/>
          <p:nvPr/>
        </p:nvSpPr>
        <p:spPr>
          <a:xfrm>
            <a:off x="8073697" y="1757964"/>
            <a:ext cx="2624271" cy="173736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MX" sz="3200" kern="0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Trapecista </a:t>
            </a:r>
            <a:endParaRPr lang="es-CL" sz="32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52346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81340"/>
            <a:ext cx="9144000" cy="1143000"/>
          </a:xfrm>
        </p:spPr>
        <p:txBody>
          <a:bodyPr/>
          <a:lstStyle/>
          <a:p>
            <a:r>
              <a:rPr lang="es-PE" dirty="0"/>
              <a:t>A jugar en el chat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375" b="9514"/>
          <a:stretch/>
        </p:blipFill>
        <p:spPr>
          <a:xfrm>
            <a:off x="1751369" y="1876374"/>
            <a:ext cx="7909466" cy="4687949"/>
          </a:xfrm>
          <a:prstGeom prst="rect">
            <a:avLst/>
          </a:prstGeom>
        </p:spPr>
      </p:pic>
      <p:sp>
        <p:nvSpPr>
          <p:cNvPr id="5" name="1">
            <a:extLst>
              <a:ext uri="{FF2B5EF4-FFF2-40B4-BE49-F238E27FC236}">
                <a16:creationId xmlns:a16="http://schemas.microsoft.com/office/drawing/2014/main" id="{BAE45C2E-DD72-4D07-A7B3-5EB92D609F25}"/>
              </a:ext>
            </a:extLst>
          </p:cNvPr>
          <p:cNvSpPr/>
          <p:nvPr/>
        </p:nvSpPr>
        <p:spPr>
          <a:xfrm>
            <a:off x="2340032" y="4783822"/>
            <a:ext cx="2139201" cy="1900913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44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91006FFA-4F82-48AD-BEDB-73996F9EA0E1}"/>
              </a:ext>
            </a:extLst>
          </p:cNvPr>
          <p:cNvSpPr/>
          <p:nvPr/>
        </p:nvSpPr>
        <p:spPr>
          <a:xfrm>
            <a:off x="4732881" y="4824377"/>
            <a:ext cx="2139201" cy="1900913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44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8BD58F42-3CF0-4C95-AB7A-E9848294A6CB}"/>
              </a:ext>
            </a:extLst>
          </p:cNvPr>
          <p:cNvSpPr/>
          <p:nvPr/>
        </p:nvSpPr>
        <p:spPr>
          <a:xfrm>
            <a:off x="2340031" y="2606892"/>
            <a:ext cx="2139201" cy="1900913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44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6370E463-BE56-43FE-A3AA-55D6166DA112}"/>
              </a:ext>
            </a:extLst>
          </p:cNvPr>
          <p:cNvSpPr/>
          <p:nvPr/>
        </p:nvSpPr>
        <p:spPr>
          <a:xfrm>
            <a:off x="4732881" y="2513343"/>
            <a:ext cx="2139201" cy="1900913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44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61202D1D-06F5-4CC0-9E2F-3D901BE574D8}"/>
              </a:ext>
            </a:extLst>
          </p:cNvPr>
          <p:cNvSpPr/>
          <p:nvPr/>
        </p:nvSpPr>
        <p:spPr>
          <a:xfrm>
            <a:off x="7132166" y="2493999"/>
            <a:ext cx="2139201" cy="1900913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4400" kern="0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730" y="4890838"/>
            <a:ext cx="2152075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NOS VEMOS… HASTA LA PRÓXIMA </a:t>
            </a:r>
            <a:endParaRPr lang="es-PE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Muy buen trabajo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438" y="2648902"/>
            <a:ext cx="4715490" cy="31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958797">
            <a:off x="1545526" y="260648"/>
            <a:ext cx="4766498" cy="2448272"/>
          </a:xfrm>
        </p:spPr>
        <p:txBody>
          <a:bodyPr>
            <a:noAutofit/>
          </a:bodyPr>
          <a:lstStyle/>
          <a:p>
            <a:r>
              <a:rPr lang="es-ES" sz="5400" dirty="0">
                <a:latin typeface="Book Antiqua" panose="02040602050305030304" pitchFamily="18" charset="0"/>
              </a:rPr>
              <a:t>¿Qué es el campo semántico?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27848" y="2564904"/>
            <a:ext cx="5688632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>
                <a:latin typeface="Book Antiqua" panose="02040602050305030304" pitchFamily="18" charset="0"/>
              </a:rPr>
              <a:t>Es un grupo de palabras que pertenecen a una misma categoría gramatical (sustantivos, verbos, adjetivos,...) y comparten entre ellas alguno de sus significados.</a:t>
            </a:r>
          </a:p>
        </p:txBody>
      </p:sp>
    </p:spTree>
    <p:extLst>
      <p:ext uri="{BB962C8B-B14F-4D97-AF65-F5344CB8AC3E}">
        <p14:creationId xmlns:p14="http://schemas.microsoft.com/office/powerpoint/2010/main" val="16635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1608" y="821831"/>
            <a:ext cx="9485472" cy="586345"/>
          </a:xfrm>
        </p:spPr>
        <p:txBody>
          <a:bodyPr/>
          <a:lstStyle/>
          <a:p>
            <a:r>
              <a:rPr lang="es-PE" dirty="0">
                <a:hlinkClick r:id="rId2"/>
              </a:rPr>
              <a:t>https://mediateca.educa.madrid.org/video/2w95eewwq8mm3fbx</a:t>
            </a:r>
            <a:endParaRPr lang="es-PE" dirty="0"/>
          </a:p>
          <a:p>
            <a:endParaRPr lang="es-PE" dirty="0"/>
          </a:p>
          <a:p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393" y="2097807"/>
            <a:ext cx="5508716" cy="308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236469"/>
            <a:ext cx="5388864" cy="476763"/>
          </a:xfrm>
        </p:spPr>
        <p:txBody>
          <a:bodyPr>
            <a:normAutofit fontScale="90000"/>
          </a:bodyPr>
          <a:lstStyle/>
          <a:p>
            <a:r>
              <a:rPr lang="es-PE" dirty="0"/>
              <a:t>Lee la siguiente lectura.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0224" y="1042416"/>
            <a:ext cx="9144000" cy="5302391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s-PE" b="1" dirty="0">
                <a:latin typeface="Calibri" panose="020F0502020204030204" pitchFamily="34" charset="0"/>
                <a:cs typeface="Calibri" panose="020F0502020204030204" pitchFamily="34" charset="0"/>
              </a:rPr>
              <a:t>En medio de la ciudad hay un tremendo barullo. Parece que los medios de transporte han decidido protestar por los abusos que cometen contra ellos.</a:t>
            </a:r>
          </a:p>
          <a:p>
            <a:pPr marL="45720" indent="0">
              <a:buNone/>
            </a:pPr>
            <a:r>
              <a:rPr lang="es-PE" b="1" dirty="0">
                <a:latin typeface="Calibri" panose="020F0502020204030204" pitchFamily="34" charset="0"/>
                <a:cs typeface="Calibri" panose="020F0502020204030204" pitchFamily="34" charset="0"/>
              </a:rPr>
              <a:t>Un viejo camión, el más antiguo de su generación, es el que dirige la palabra a todos los miembros de su gremio.</a:t>
            </a:r>
          </a:p>
          <a:p>
            <a:pPr marL="45720" indent="0">
              <a:buNone/>
            </a:pPr>
            <a:r>
              <a:rPr lang="es-PE" b="1" dirty="0">
                <a:latin typeface="Calibri" panose="020F0502020204030204" pitchFamily="34" charset="0"/>
                <a:cs typeface="Calibri" panose="020F0502020204030204" pitchFamily="34" charset="0"/>
              </a:rPr>
              <a:t>Señores vehículos, sabemos que los señores aviones están muy maltratados en sus trabajos. Tienen que viajar horas de horas y cuando llegan a su destino, apenas los miran y ya tienen que salir rumbo a otro lugar.</a:t>
            </a:r>
          </a:p>
          <a:p>
            <a:pPr marL="45720" indent="0">
              <a:buNone/>
            </a:pPr>
            <a:r>
              <a:rPr lang="es-PE" b="1" dirty="0">
                <a:latin typeface="Calibri" panose="020F0502020204030204" pitchFamily="34" charset="0"/>
                <a:cs typeface="Calibri" panose="020F0502020204030204" pitchFamily="34" charset="0"/>
              </a:rPr>
              <a:t>Los barcos petroleros -continuó hablando- están molestos por la cantidad de combustible que llevan. Este material los ensucia y muchas veces contamina las aguas del mar.</a:t>
            </a:r>
          </a:p>
          <a:p>
            <a:pPr marL="45720" indent="0">
              <a:buNone/>
            </a:pPr>
            <a:r>
              <a:rPr lang="es-PE" b="1" dirty="0">
                <a:latin typeface="Calibri" panose="020F0502020204030204" pitchFamily="34" charset="0"/>
                <a:cs typeface="Calibri" panose="020F0502020204030204" pitchFamily="34" charset="0"/>
              </a:rPr>
              <a:t>Los trenes, por su parte, están casi abandonados, y ya nadie quiere viajar en ellos porque dicen que son lentos. Y los pobres microbuses andan todos maltrechos por culpa de sus choferes, que no los saben cuidar.</a:t>
            </a:r>
          </a:p>
          <a:p>
            <a:pPr marL="45720" indent="0">
              <a:buNone/>
            </a:pPr>
            <a:r>
              <a:rPr lang="es-PE" b="1" dirty="0">
                <a:latin typeface="Calibri" panose="020F0502020204030204" pitchFamily="34" charset="0"/>
                <a:cs typeface="Calibri" panose="020F0502020204030204" pitchFamily="34" charset="0"/>
              </a:rPr>
              <a:t>Ésas son las razones de nuestra protesta. Pero hagamos algo para dar el ejemplo a todas las personas: pongámonos en fila y, ordenadamente sin molestar ni malograr la propiedad ajena, vayamos a hablar con el presidente.</a:t>
            </a:r>
          </a:p>
          <a:p>
            <a:pPr marL="45720" indent="0">
              <a:buNone/>
            </a:pPr>
            <a:r>
              <a:rPr lang="es-PE" b="1" dirty="0">
                <a:latin typeface="Calibri" panose="020F0502020204030204" pitchFamily="34" charset="0"/>
                <a:cs typeface="Calibri" panose="020F0502020204030204" pitchFamily="34" charset="0"/>
              </a:rPr>
              <a:t>Y así todos los medios de transporte, marcharon hacía Palacio de Gobierno.</a:t>
            </a:r>
          </a:p>
          <a:p>
            <a:endParaRPr lang="es-P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143" y="890143"/>
            <a:ext cx="1544638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9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2919984" cy="522483"/>
          </a:xfrm>
        </p:spPr>
        <p:txBody>
          <a:bodyPr>
            <a:normAutofit/>
          </a:bodyPr>
          <a:lstStyle/>
          <a:p>
            <a:r>
              <a:rPr lang="es-PE" sz="2800" dirty="0"/>
              <a:t>CONTESTA: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0" y="1179576"/>
            <a:ext cx="9144000" cy="4836047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s-ES" dirty="0"/>
              <a:t>¿Quiénes están protestando?</a:t>
            </a:r>
            <a:endParaRPr lang="es-PE" dirty="0"/>
          </a:p>
          <a:p>
            <a:pPr marL="45720" indent="0">
              <a:buNone/>
            </a:pPr>
            <a:r>
              <a:rPr lang="es-ES" dirty="0"/>
              <a:t>______________________________________________________________</a:t>
            </a:r>
            <a:endParaRPr lang="es-PE" dirty="0"/>
          </a:p>
          <a:p>
            <a:pPr marL="45720" indent="0">
              <a:buNone/>
            </a:pPr>
            <a:r>
              <a:rPr lang="es-ES" dirty="0"/>
              <a:t>¿Por qué protestan?</a:t>
            </a:r>
            <a:endParaRPr lang="es-PE" dirty="0"/>
          </a:p>
          <a:p>
            <a:pPr marL="45720" indent="0">
              <a:buNone/>
            </a:pPr>
            <a:r>
              <a:rPr lang="es-ES" dirty="0"/>
              <a:t>______________________________________________________________</a:t>
            </a:r>
            <a:endParaRPr lang="es-PE" dirty="0"/>
          </a:p>
          <a:p>
            <a:pPr marL="45720" indent="0">
              <a:buNone/>
            </a:pPr>
            <a:r>
              <a:rPr lang="es-ES" b="1" cap="all" dirty="0"/>
              <a:t> </a:t>
            </a:r>
            <a:r>
              <a:rPr lang="es-ES" dirty="0"/>
              <a:t>¿Crees que su protesta sea justa? ¿Por qué?</a:t>
            </a:r>
            <a:endParaRPr lang="es-PE" dirty="0"/>
          </a:p>
          <a:p>
            <a:pPr marL="45720" indent="0">
              <a:buNone/>
            </a:pPr>
            <a:r>
              <a:rPr lang="es-ES" dirty="0"/>
              <a:t>______________________________________________________________</a:t>
            </a:r>
            <a:endParaRPr lang="es-PE" dirty="0"/>
          </a:p>
          <a:p>
            <a:pPr marL="45720" indent="0">
              <a:buNone/>
            </a:pPr>
            <a:r>
              <a:rPr lang="es-ES" dirty="0"/>
              <a:t>¿Qué medios de transporte están en la protesta?</a:t>
            </a:r>
            <a:endParaRPr lang="es-PE" dirty="0"/>
          </a:p>
          <a:p>
            <a:pPr marL="45720" indent="0">
              <a:buNone/>
            </a:pPr>
            <a:r>
              <a:rPr lang="es-ES" dirty="0"/>
              <a:t>_____________________________________________________________</a:t>
            </a:r>
            <a:endParaRPr lang="es-PE" dirty="0"/>
          </a:p>
          <a:p>
            <a:pPr marL="45720" indent="0">
              <a:buNone/>
            </a:pPr>
            <a:r>
              <a:rPr lang="es-ES" dirty="0"/>
              <a:t>¿A qué campo semántico pertenecen? _______________________________</a:t>
            </a:r>
            <a:endParaRPr lang="es-PE" dirty="0"/>
          </a:p>
          <a:p>
            <a:pPr marL="45720" indent="0">
              <a:buNone/>
            </a:pPr>
            <a:r>
              <a:rPr lang="es-ES" dirty="0"/>
              <a:t>Escribe los nombres de todos los medios de transporte que conoces.</a:t>
            </a:r>
            <a:endParaRPr lang="es-PE" dirty="0"/>
          </a:p>
          <a:p>
            <a:pPr marL="45720" indent="0">
              <a:buNone/>
            </a:pPr>
            <a:r>
              <a:rPr lang="es-ES" dirty="0"/>
              <a:t>______________________________________________________________</a:t>
            </a:r>
            <a:endParaRPr lang="es-PE" dirty="0"/>
          </a:p>
          <a:p>
            <a:pPr marL="45720" indent="0">
              <a:buNone/>
            </a:pPr>
            <a:r>
              <a:rPr lang="es-ES" dirty="0"/>
              <a:t>______________________________________________________________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062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Book Antiqua" panose="02040602050305030304" pitchFamily="18" charset="0"/>
              </a:rPr>
              <a:t>Campo semántico de “TRANSPORTE"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99656" y="2780928"/>
            <a:ext cx="6552728" cy="3744416"/>
          </a:xfrm>
        </p:spPr>
        <p:txBody>
          <a:bodyPr>
            <a:noAutofit/>
          </a:bodyPr>
          <a:lstStyle/>
          <a:p>
            <a:pPr algn="ctr"/>
            <a:r>
              <a:rPr lang="es-ES" sz="4000" dirty="0">
                <a:latin typeface="Book Antiqua" panose="02040602050305030304" pitchFamily="18" charset="0"/>
              </a:rPr>
              <a:t>Auto</a:t>
            </a:r>
          </a:p>
          <a:p>
            <a:pPr algn="ctr"/>
            <a:r>
              <a:rPr lang="es-ES" sz="4000" dirty="0">
                <a:latin typeface="Book Antiqua" panose="02040602050305030304" pitchFamily="18" charset="0"/>
              </a:rPr>
              <a:t>Bus</a:t>
            </a:r>
          </a:p>
          <a:p>
            <a:pPr algn="ctr"/>
            <a:r>
              <a:rPr lang="es-ES" sz="4000" dirty="0">
                <a:latin typeface="Book Antiqua" panose="02040602050305030304" pitchFamily="18" charset="0"/>
              </a:rPr>
              <a:t>Micro</a:t>
            </a:r>
          </a:p>
          <a:p>
            <a:pPr algn="ctr"/>
            <a:r>
              <a:rPr lang="es-ES" sz="4000" dirty="0">
                <a:latin typeface="Book Antiqua" panose="02040602050305030304" pitchFamily="18" charset="0"/>
              </a:rPr>
              <a:t>Tren </a:t>
            </a:r>
          </a:p>
          <a:p>
            <a:pPr algn="ctr"/>
            <a:r>
              <a:rPr lang="es-ES" sz="4000" dirty="0">
                <a:latin typeface="Book Antiqua" panose="02040602050305030304" pitchFamily="18" charset="0"/>
              </a:rPr>
              <a:t>Bicicleta…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5591944" y="1556792"/>
            <a:ext cx="1584176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>
                <a:latin typeface="Book Antiqua" panose="02040602050305030304" pitchFamily="18" charset="0"/>
              </a:rPr>
              <a:t>Campo semántico de “FAMILIA"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27648" y="2708920"/>
            <a:ext cx="6192688" cy="3888432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Book Antiqua" panose="02040602050305030304" pitchFamily="18" charset="0"/>
              </a:rPr>
              <a:t>Padre</a:t>
            </a:r>
          </a:p>
          <a:p>
            <a:pPr algn="ctr"/>
            <a:r>
              <a:rPr lang="es-ES" dirty="0">
                <a:latin typeface="Book Antiqua" panose="02040602050305030304" pitchFamily="18" charset="0"/>
              </a:rPr>
              <a:t>Madre</a:t>
            </a:r>
          </a:p>
          <a:p>
            <a:pPr algn="ctr"/>
            <a:r>
              <a:rPr lang="es-ES" dirty="0">
                <a:latin typeface="Book Antiqua" panose="02040602050305030304" pitchFamily="18" charset="0"/>
              </a:rPr>
              <a:t>Tío</a:t>
            </a:r>
          </a:p>
          <a:p>
            <a:pPr algn="ctr"/>
            <a:r>
              <a:rPr lang="es-ES" dirty="0">
                <a:latin typeface="Book Antiqua" panose="02040602050305030304" pitchFamily="18" charset="0"/>
              </a:rPr>
              <a:t>Hermano</a:t>
            </a:r>
          </a:p>
          <a:p>
            <a:pPr algn="ctr"/>
            <a:r>
              <a:rPr lang="es-ES" dirty="0">
                <a:latin typeface="Book Antiqua" panose="02040602050305030304" pitchFamily="18" charset="0"/>
              </a:rPr>
              <a:t>Hermana</a:t>
            </a:r>
          </a:p>
          <a:p>
            <a:pPr algn="ctr"/>
            <a:r>
              <a:rPr lang="es-ES" dirty="0">
                <a:latin typeface="Book Antiqua" panose="02040602050305030304" pitchFamily="18" charset="0"/>
              </a:rPr>
              <a:t>Tía</a:t>
            </a:r>
          </a:p>
          <a:p>
            <a:pPr algn="ctr"/>
            <a:r>
              <a:rPr lang="es-ES" dirty="0">
                <a:latin typeface="Book Antiqua" panose="02040602050305030304" pitchFamily="18" charset="0"/>
              </a:rPr>
              <a:t>Primo 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5663952" y="1628800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1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800" dirty="0">
                <a:latin typeface="Book Antiqua" panose="02040602050305030304" pitchFamily="18" charset="0"/>
              </a:rPr>
              <a:t>Campo semántico de “FRUTA"</a:t>
            </a:r>
            <a:endParaRPr lang="es-ES" sz="4800" dirty="0"/>
          </a:p>
        </p:txBody>
      </p:sp>
      <p:sp>
        <p:nvSpPr>
          <p:cNvPr id="4" name="3 Flecha abajo"/>
          <p:cNvSpPr/>
          <p:nvPr/>
        </p:nvSpPr>
        <p:spPr>
          <a:xfrm>
            <a:off x="5647362" y="1628800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44F6B4FA-E29C-4A92-A962-5F74633A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648" y="2708920"/>
            <a:ext cx="6192688" cy="3888432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Book Antiqua" panose="02040602050305030304" pitchFamily="18" charset="0"/>
              </a:rPr>
              <a:t>Manzana</a:t>
            </a:r>
          </a:p>
          <a:p>
            <a:pPr algn="ctr"/>
            <a:r>
              <a:rPr lang="es-ES" dirty="0">
                <a:latin typeface="Book Antiqua" panose="02040602050305030304" pitchFamily="18" charset="0"/>
              </a:rPr>
              <a:t>Pera</a:t>
            </a:r>
          </a:p>
          <a:p>
            <a:pPr algn="ctr"/>
            <a:r>
              <a:rPr lang="es-ES" dirty="0">
                <a:latin typeface="Book Antiqua" panose="02040602050305030304" pitchFamily="18" charset="0"/>
              </a:rPr>
              <a:t>Plátano</a:t>
            </a:r>
          </a:p>
          <a:p>
            <a:pPr algn="ctr"/>
            <a:r>
              <a:rPr lang="es-ES" dirty="0">
                <a:latin typeface="Book Antiqua" panose="02040602050305030304" pitchFamily="18" charset="0"/>
              </a:rPr>
              <a:t>Cerezas</a:t>
            </a:r>
          </a:p>
          <a:p>
            <a:pPr algn="ctr"/>
            <a:r>
              <a:rPr lang="es-ES" dirty="0">
                <a:latin typeface="Book Antiqua" panose="02040602050305030304" pitchFamily="18" charset="0"/>
              </a:rPr>
              <a:t>Frutillas </a:t>
            </a:r>
          </a:p>
        </p:txBody>
      </p:sp>
    </p:spTree>
    <p:extLst>
      <p:ext uri="{BB962C8B-B14F-4D97-AF65-F5344CB8AC3E}">
        <p14:creationId xmlns:p14="http://schemas.microsoft.com/office/powerpoint/2010/main" val="29558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latin typeface="Book Antiqua" panose="02040602050305030304" pitchFamily="18" charset="0"/>
              </a:rPr>
              <a:t>EJEMPLO: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063552" y="1612950"/>
            <a:ext cx="7704856" cy="864096"/>
          </a:xfrm>
          <a:prstGeom prst="round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Book Antiqua" panose="02040602050305030304" pitchFamily="18" charset="0"/>
              </a:rPr>
              <a:t>Guitarra, violín, flauta, piano….</a:t>
            </a:r>
          </a:p>
        </p:txBody>
      </p:sp>
      <p:sp>
        <p:nvSpPr>
          <p:cNvPr id="5" name="4 Cerrar llave"/>
          <p:cNvSpPr/>
          <p:nvPr/>
        </p:nvSpPr>
        <p:spPr>
          <a:xfrm rot="5400000">
            <a:off x="5987988" y="800708"/>
            <a:ext cx="432048" cy="38164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3431704" y="3020647"/>
            <a:ext cx="5760640" cy="864096"/>
          </a:xfrm>
          <a:prstGeom prst="round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Book Antiqua" panose="02040602050305030304" pitchFamily="18" charset="0"/>
              </a:rPr>
              <a:t>Instrumentos Musicales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279576" y="4221088"/>
            <a:ext cx="74888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latin typeface="Book Antiqua" panose="02040602050305030304" pitchFamily="18" charset="0"/>
              </a:rPr>
              <a:t>Lápiz, cuaderno, profesor,... </a:t>
            </a:r>
          </a:p>
        </p:txBody>
      </p:sp>
      <p:sp>
        <p:nvSpPr>
          <p:cNvPr id="9" name="8 Cerrar llave"/>
          <p:cNvSpPr/>
          <p:nvPr/>
        </p:nvSpPr>
        <p:spPr>
          <a:xfrm rot="5400000">
            <a:off x="5987988" y="3465004"/>
            <a:ext cx="432048" cy="38164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4480012" y="5733256"/>
            <a:ext cx="3448000" cy="720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Book Antiqua" panose="02040602050305030304" pitchFamily="18" charset="0"/>
              </a:rPr>
              <a:t>Escuela </a:t>
            </a:r>
          </a:p>
        </p:txBody>
      </p:sp>
    </p:spTree>
    <p:extLst>
      <p:ext uri="{BB962C8B-B14F-4D97-AF65-F5344CB8AC3E}">
        <p14:creationId xmlns:p14="http://schemas.microsoft.com/office/powerpoint/2010/main" val="8075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FLORE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651_TF03098890.potx" id="{D4AB133F-9516-4913-ADF5-9BC47893D9E1}" vid="{9EDAB200-84BE-4C90-A511-2FC10451C923}"/>
    </a:ext>
  </a:extLst>
</a:theme>
</file>

<file path=ppt/theme/theme2.xml><?xml version="1.0" encoding="utf-8"?>
<a:theme xmlns:a="http://schemas.openxmlformats.org/drawingml/2006/main" name="Printable Cards for Special Education by Slidesgo">
  <a:themeElements>
    <a:clrScheme name="Simple Light">
      <a:dk1>
        <a:srgbClr val="000000"/>
      </a:dk1>
      <a:lt1>
        <a:srgbClr val="FFFFFF"/>
      </a:lt1>
      <a:dk2>
        <a:srgbClr val="4CC9F0"/>
      </a:dk2>
      <a:lt2>
        <a:srgbClr val="A5E4F7"/>
      </a:lt2>
      <a:accent1>
        <a:srgbClr val="F72585"/>
      </a:accent1>
      <a:accent2>
        <a:srgbClr val="FB92C2"/>
      </a:accent2>
      <a:accent3>
        <a:srgbClr val="FFC41F"/>
      </a:accent3>
      <a:accent4>
        <a:srgbClr val="ED7A17"/>
      </a:accent4>
      <a:accent5>
        <a:srgbClr val="53C267"/>
      </a:accent5>
      <a:accent6>
        <a:srgbClr val="C5D86D"/>
      </a:accent6>
      <a:hlink>
        <a:srgbClr val="B7B7B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Flores púrpuras sobre fondo azul (panorámica)</Template>
  <TotalTime>379</TotalTime>
  <Words>412</Words>
  <Application>Microsoft Office PowerPoint</Application>
  <PresentationFormat>Panorámica</PresentationFormat>
  <Paragraphs>95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Aharoni</vt:lpstr>
      <vt:lpstr>Arial</vt:lpstr>
      <vt:lpstr>Book Antiqua</vt:lpstr>
      <vt:lpstr>Bowlby One</vt:lpstr>
      <vt:lpstr>Calibri</vt:lpstr>
      <vt:lpstr>Century Schoolbook</vt:lpstr>
      <vt:lpstr>Comic Sans MS</vt:lpstr>
      <vt:lpstr>Lato</vt:lpstr>
      <vt:lpstr>Ubuntu</vt:lpstr>
      <vt:lpstr>FLORES 16x9</vt:lpstr>
      <vt:lpstr>Printable Cards for Special Education by Slidesgo</vt:lpstr>
      <vt:lpstr>Campo semántico </vt:lpstr>
      <vt:lpstr>¿Qué es el campo semántico?</vt:lpstr>
      <vt:lpstr>Presentación de PowerPoint</vt:lpstr>
      <vt:lpstr>Lee la siguiente lectura.</vt:lpstr>
      <vt:lpstr>CONTESTA:</vt:lpstr>
      <vt:lpstr>Campo semántico de “TRANSPORTE"</vt:lpstr>
      <vt:lpstr>Campo semántico de “FAMILIA"</vt:lpstr>
      <vt:lpstr>Campo semántico de “FRUTA"</vt:lpstr>
      <vt:lpstr>EJEMPLO:</vt:lpstr>
      <vt:lpstr>Presentación de PowerPoint</vt:lpstr>
      <vt:lpstr>Reconoce el campo semántico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jugar en el chat </vt:lpstr>
      <vt:lpstr>Muy buen trabajo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 semántico</dc:title>
  <dc:creator>hector horna</dc:creator>
  <cp:lastModifiedBy>Ninoska</cp:lastModifiedBy>
  <cp:revision>13</cp:revision>
  <dcterms:created xsi:type="dcterms:W3CDTF">2019-06-23T00:45:35Z</dcterms:created>
  <dcterms:modified xsi:type="dcterms:W3CDTF">2021-11-29T14:44:42Z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