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3"/>
  </p:notesMasterIdLst>
  <p:sldIdLst>
    <p:sldId id="256" r:id="rId2"/>
    <p:sldId id="258" r:id="rId3"/>
    <p:sldId id="257" r:id="rId4"/>
    <p:sldId id="303" r:id="rId5"/>
    <p:sldId id="313" r:id="rId6"/>
    <p:sldId id="305" r:id="rId7"/>
    <p:sldId id="314" r:id="rId8"/>
    <p:sldId id="304" r:id="rId9"/>
    <p:sldId id="312" r:id="rId10"/>
    <p:sldId id="306" r:id="rId11"/>
    <p:sldId id="311" r:id="rId12"/>
    <p:sldId id="315" r:id="rId13"/>
    <p:sldId id="307" r:id="rId14"/>
    <p:sldId id="318" r:id="rId15"/>
    <p:sldId id="308" r:id="rId16"/>
    <p:sldId id="316" r:id="rId17"/>
    <p:sldId id="309" r:id="rId18"/>
    <p:sldId id="319" r:id="rId19"/>
    <p:sldId id="310" r:id="rId20"/>
    <p:sldId id="317" r:id="rId21"/>
    <p:sldId id="267" r:id="rId22"/>
  </p:sldIdLst>
  <p:sldSz cx="9144000" cy="5143500" type="screen16x9"/>
  <p:notesSz cx="6858000" cy="9144000"/>
  <p:embeddedFontLs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Abel" panose="020B0604020202020204" charset="0"/>
      <p:regular r:id="rId32"/>
    </p:embeddedFont>
    <p:embeddedFont>
      <p:font typeface="Barlow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9ABBF3-49ED-4A41-815F-14E2B8C50804}">
  <a:tblStyle styleId="{729ABBF3-49ED-4A41-815F-14E2B8C50804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403A3E-7E6F-4919-BA37-BA80E8333CE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6824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7e76d2a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7e76d2a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76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db8e66b9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db8e66b9f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13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90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d7e76d2a32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d7e76d2a32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78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17775"/>
            <a:ext cx="43167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6575" y="3174225"/>
            <a:ext cx="43236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42395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87808" y="42166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32308" y="760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5895" y="9254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332145" y="4027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983570" y="45087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85570" y="4452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198691">
            <a:off x="2911605" y="3935940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4032455">
            <a:off x="2158744" y="325151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498726" y="323770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724088" y="4851032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6323736" y="1404132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684164">
            <a:off x="3188272" y="9344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746969">
            <a:off x="1761996" y="9497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684164">
            <a:off x="8497547" y="51031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59345" y="43888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078551" y="3937478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98691">
            <a:off x="5522455" y="17778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>
            <a:spLocks noGrp="1"/>
          </p:cNvSpPr>
          <p:nvPr>
            <p:ph type="title"/>
          </p:nvPr>
        </p:nvSpPr>
        <p:spPr>
          <a:xfrm>
            <a:off x="726425" y="1197250"/>
            <a:ext cx="2939100" cy="16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726425" y="2800150"/>
            <a:ext cx="2873700" cy="11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16"/>
          <p:cNvGrpSpPr/>
          <p:nvPr/>
        </p:nvGrpSpPr>
        <p:grpSpPr>
          <a:xfrm rot="5400000">
            <a:off x="1916265" y="-889414"/>
            <a:ext cx="4250548" cy="7274323"/>
            <a:chOff x="872085" y="-768404"/>
            <a:chExt cx="3255130" cy="5570779"/>
          </a:xfrm>
        </p:grpSpPr>
        <p:sp>
          <p:nvSpPr>
            <p:cNvPr id="302" name="Google Shape;302;p16"/>
            <p:cNvSpPr/>
            <p:nvPr/>
          </p:nvSpPr>
          <p:spPr>
            <a:xfrm rot="-5201321">
              <a:off x="3719125" y="2151195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 rot="-4715776">
              <a:off x="3943663" y="-789026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9" name="Google Shape;30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5175" y="248774"/>
            <a:ext cx="1597775" cy="7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title" idx="2"/>
          </p:nvPr>
        </p:nvSpPr>
        <p:spPr>
          <a:xfrm>
            <a:off x="7200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 idx="3"/>
          </p:nvPr>
        </p:nvSpPr>
        <p:spPr>
          <a:xfrm>
            <a:off x="3403800" y="255930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3403800" y="314582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5"/>
          </p:nvPr>
        </p:nvSpPr>
        <p:spPr>
          <a:xfrm>
            <a:off x="60876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6"/>
          </p:nvPr>
        </p:nvSpPr>
        <p:spPr>
          <a:xfrm>
            <a:off x="60876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 rot="-5400000" flipH="1">
            <a:off x="2467129" y="-1978497"/>
            <a:ext cx="4190616" cy="8517319"/>
            <a:chOff x="770370" y="-1137220"/>
            <a:chExt cx="3209233" cy="6522682"/>
          </a:xfrm>
        </p:grpSpPr>
        <p:sp>
          <p:nvSpPr>
            <p:cNvPr id="370" name="Google Shape;370;p20"/>
            <p:cNvSpPr/>
            <p:nvPr/>
          </p:nvSpPr>
          <p:spPr>
            <a:xfrm rot="-5201321">
              <a:off x="3774292" y="1853982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-9432399">
              <a:off x="1129230" y="-871147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08100" y="5178392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089856" y="5299012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rot="-4715776">
              <a:off x="3875974" y="-1157842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rot="-3652980">
              <a:off x="79832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7" name="Google Shape;3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61100" y="-42950"/>
            <a:ext cx="621800" cy="98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3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8" name="Google Shape;468;p23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title" idx="3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0" name="Google Shape;470;p23"/>
          <p:cNvSpPr txBox="1">
            <a:spLocks noGrp="1"/>
          </p:cNvSpPr>
          <p:nvPr>
            <p:ph type="subTitle" idx="4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title" idx="5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2" name="Google Shape;472;p23"/>
          <p:cNvSpPr txBox="1">
            <a:spLocks noGrp="1"/>
          </p:cNvSpPr>
          <p:nvPr>
            <p:ph type="subTitle" idx="6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3"/>
          <p:cNvSpPr txBox="1">
            <a:spLocks noGrp="1"/>
          </p:cNvSpPr>
          <p:nvPr>
            <p:ph type="title" idx="7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4" name="Google Shape;474;p23"/>
          <p:cNvSpPr txBox="1">
            <a:spLocks noGrp="1"/>
          </p:cNvSpPr>
          <p:nvPr>
            <p:ph type="subTitle" idx="8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23"/>
          <p:cNvSpPr txBox="1">
            <a:spLocks noGrp="1"/>
          </p:cNvSpPr>
          <p:nvPr>
            <p:ph type="title" idx="9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6" name="Google Shape;476;p23"/>
          <p:cNvSpPr txBox="1">
            <a:spLocks noGrp="1"/>
          </p:cNvSpPr>
          <p:nvPr>
            <p:ph type="subTitle" idx="13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23"/>
          <p:cNvSpPr txBox="1">
            <a:spLocks noGrp="1"/>
          </p:cNvSpPr>
          <p:nvPr>
            <p:ph type="title" idx="14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8" name="Google Shape;478;p23"/>
          <p:cNvSpPr txBox="1">
            <a:spLocks noGrp="1"/>
          </p:cNvSpPr>
          <p:nvPr>
            <p:ph type="subTitle" idx="15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9" name="Google Shape;479;p23"/>
          <p:cNvGrpSpPr/>
          <p:nvPr/>
        </p:nvGrpSpPr>
        <p:grpSpPr>
          <a:xfrm rot="-5400000" flipH="1">
            <a:off x="2374591" y="-1679634"/>
            <a:ext cx="4506243" cy="8446669"/>
            <a:chOff x="617915" y="-768404"/>
            <a:chExt cx="3450944" cy="6468578"/>
          </a:xfrm>
        </p:grpSpPr>
        <p:sp>
          <p:nvSpPr>
            <p:cNvPr id="480" name="Google Shape;480;p23"/>
            <p:cNvSpPr/>
            <p:nvPr/>
          </p:nvSpPr>
          <p:spPr>
            <a:xfrm rot="-5201321">
              <a:off x="3940723" y="1283546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 rot="-9432399">
              <a:off x="3943961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1315905" y="5532447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2388437" y="5613723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678966" y="-427549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 rot="-4715776">
              <a:off x="2758527" y="-789026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 rot="-3652980">
              <a:off x="645868" y="4919432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23"/>
          <p:cNvSpPr/>
          <p:nvPr/>
        </p:nvSpPr>
        <p:spPr>
          <a:xfrm>
            <a:off x="8369363" y="627675"/>
            <a:ext cx="109275" cy="149475"/>
          </a:xfrm>
          <a:custGeom>
            <a:avLst/>
            <a:gdLst/>
            <a:ahLst/>
            <a:cxnLst/>
            <a:rect l="l" t="t" r="r" b="b"/>
            <a:pathLst>
              <a:path w="4371" h="5979" extrusionOk="0">
                <a:moveTo>
                  <a:pt x="1775" y="1"/>
                </a:moveTo>
                <a:cubicBezTo>
                  <a:pt x="1752" y="1"/>
                  <a:pt x="1727" y="3"/>
                  <a:pt x="1702" y="7"/>
                </a:cubicBezTo>
                <a:cubicBezTo>
                  <a:pt x="1502" y="41"/>
                  <a:pt x="1469" y="241"/>
                  <a:pt x="1502" y="441"/>
                </a:cubicBezTo>
                <a:cubicBezTo>
                  <a:pt x="1502" y="508"/>
                  <a:pt x="1502" y="574"/>
                  <a:pt x="1535" y="608"/>
                </a:cubicBezTo>
                <a:cubicBezTo>
                  <a:pt x="1602" y="1108"/>
                  <a:pt x="1469" y="1542"/>
                  <a:pt x="1235" y="1942"/>
                </a:cubicBezTo>
                <a:cubicBezTo>
                  <a:pt x="1035" y="2342"/>
                  <a:pt x="768" y="2676"/>
                  <a:pt x="334" y="2809"/>
                </a:cubicBezTo>
                <a:cubicBezTo>
                  <a:pt x="201" y="2843"/>
                  <a:pt x="134" y="2876"/>
                  <a:pt x="1" y="2909"/>
                </a:cubicBezTo>
                <a:cubicBezTo>
                  <a:pt x="34" y="3043"/>
                  <a:pt x="34" y="3143"/>
                  <a:pt x="34" y="3209"/>
                </a:cubicBezTo>
                <a:cubicBezTo>
                  <a:pt x="34" y="3543"/>
                  <a:pt x="201" y="3676"/>
                  <a:pt x="535" y="3710"/>
                </a:cubicBezTo>
                <a:cubicBezTo>
                  <a:pt x="601" y="3710"/>
                  <a:pt x="635" y="3743"/>
                  <a:pt x="701" y="3743"/>
                </a:cubicBezTo>
                <a:cubicBezTo>
                  <a:pt x="1168" y="3777"/>
                  <a:pt x="1469" y="4010"/>
                  <a:pt x="1602" y="4477"/>
                </a:cubicBezTo>
                <a:cubicBezTo>
                  <a:pt x="1735" y="4877"/>
                  <a:pt x="1835" y="5278"/>
                  <a:pt x="2002" y="5711"/>
                </a:cubicBezTo>
                <a:cubicBezTo>
                  <a:pt x="2036" y="5811"/>
                  <a:pt x="2202" y="5978"/>
                  <a:pt x="2302" y="5978"/>
                </a:cubicBezTo>
                <a:cubicBezTo>
                  <a:pt x="2503" y="5978"/>
                  <a:pt x="2703" y="5945"/>
                  <a:pt x="2736" y="5678"/>
                </a:cubicBezTo>
                <a:cubicBezTo>
                  <a:pt x="2736" y="5511"/>
                  <a:pt x="2769" y="5344"/>
                  <a:pt x="2769" y="5144"/>
                </a:cubicBezTo>
                <a:cubicBezTo>
                  <a:pt x="2803" y="4911"/>
                  <a:pt x="2870" y="4644"/>
                  <a:pt x="2903" y="4377"/>
                </a:cubicBezTo>
                <a:cubicBezTo>
                  <a:pt x="2936" y="4244"/>
                  <a:pt x="2970" y="4110"/>
                  <a:pt x="3003" y="3977"/>
                </a:cubicBezTo>
                <a:cubicBezTo>
                  <a:pt x="3036" y="3910"/>
                  <a:pt x="3070" y="3843"/>
                  <a:pt x="3103" y="3810"/>
                </a:cubicBezTo>
                <a:cubicBezTo>
                  <a:pt x="3070" y="3576"/>
                  <a:pt x="3203" y="3443"/>
                  <a:pt x="3370" y="3310"/>
                </a:cubicBezTo>
                <a:lnTo>
                  <a:pt x="3770" y="2909"/>
                </a:lnTo>
                <a:cubicBezTo>
                  <a:pt x="3804" y="2742"/>
                  <a:pt x="3870" y="2642"/>
                  <a:pt x="4070" y="2642"/>
                </a:cubicBezTo>
                <a:cubicBezTo>
                  <a:pt x="4170" y="2642"/>
                  <a:pt x="4271" y="2576"/>
                  <a:pt x="4371" y="2542"/>
                </a:cubicBezTo>
                <a:cubicBezTo>
                  <a:pt x="4337" y="2009"/>
                  <a:pt x="4337" y="1975"/>
                  <a:pt x="3804" y="1942"/>
                </a:cubicBezTo>
                <a:cubicBezTo>
                  <a:pt x="3236" y="1909"/>
                  <a:pt x="2836" y="1708"/>
                  <a:pt x="2603" y="1175"/>
                </a:cubicBezTo>
                <a:cubicBezTo>
                  <a:pt x="2436" y="874"/>
                  <a:pt x="2302" y="608"/>
                  <a:pt x="2169" y="307"/>
                </a:cubicBezTo>
                <a:cubicBezTo>
                  <a:pt x="2081" y="103"/>
                  <a:pt x="1943" y="1"/>
                  <a:pt x="1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3"/>
          <p:cNvSpPr/>
          <p:nvPr/>
        </p:nvSpPr>
        <p:spPr>
          <a:xfrm>
            <a:off x="6152800" y="4358125"/>
            <a:ext cx="147625" cy="173675"/>
          </a:xfrm>
          <a:custGeom>
            <a:avLst/>
            <a:gdLst/>
            <a:ahLst/>
            <a:cxnLst/>
            <a:rect l="l" t="t" r="r" b="b"/>
            <a:pathLst>
              <a:path w="5905" h="6947" extrusionOk="0">
                <a:moveTo>
                  <a:pt x="2836" y="2177"/>
                </a:moveTo>
                <a:cubicBezTo>
                  <a:pt x="2869" y="2177"/>
                  <a:pt x="2869" y="2210"/>
                  <a:pt x="2903" y="2210"/>
                </a:cubicBezTo>
                <a:cubicBezTo>
                  <a:pt x="2869" y="2243"/>
                  <a:pt x="2869" y="2277"/>
                  <a:pt x="2869" y="2277"/>
                </a:cubicBezTo>
                <a:cubicBezTo>
                  <a:pt x="2836" y="2277"/>
                  <a:pt x="2803" y="2243"/>
                  <a:pt x="2803" y="2243"/>
                </a:cubicBezTo>
                <a:cubicBezTo>
                  <a:pt x="2803" y="2210"/>
                  <a:pt x="2836" y="2210"/>
                  <a:pt x="2836" y="2177"/>
                </a:cubicBezTo>
                <a:close/>
                <a:moveTo>
                  <a:pt x="1569" y="3578"/>
                </a:moveTo>
                <a:cubicBezTo>
                  <a:pt x="1602" y="3611"/>
                  <a:pt x="1635" y="3611"/>
                  <a:pt x="1702" y="3611"/>
                </a:cubicBezTo>
                <a:cubicBezTo>
                  <a:pt x="1669" y="3644"/>
                  <a:pt x="1669" y="3644"/>
                  <a:pt x="1635" y="3678"/>
                </a:cubicBezTo>
                <a:cubicBezTo>
                  <a:pt x="1602" y="3711"/>
                  <a:pt x="1535" y="3744"/>
                  <a:pt x="1468" y="3778"/>
                </a:cubicBezTo>
                <a:cubicBezTo>
                  <a:pt x="1402" y="3744"/>
                  <a:pt x="1368" y="3711"/>
                  <a:pt x="1235" y="3611"/>
                </a:cubicBezTo>
                <a:cubicBezTo>
                  <a:pt x="1402" y="3611"/>
                  <a:pt x="1468" y="3611"/>
                  <a:pt x="1569" y="3578"/>
                </a:cubicBezTo>
                <a:close/>
                <a:moveTo>
                  <a:pt x="2694" y="4515"/>
                </a:moveTo>
                <a:cubicBezTo>
                  <a:pt x="2747" y="4515"/>
                  <a:pt x="2797" y="4557"/>
                  <a:pt x="2903" y="4645"/>
                </a:cubicBezTo>
                <a:cubicBezTo>
                  <a:pt x="2769" y="4645"/>
                  <a:pt x="2669" y="4612"/>
                  <a:pt x="2503" y="4612"/>
                </a:cubicBezTo>
                <a:cubicBezTo>
                  <a:pt x="2597" y="4549"/>
                  <a:pt x="2647" y="4515"/>
                  <a:pt x="2694" y="4515"/>
                </a:cubicBezTo>
                <a:close/>
                <a:moveTo>
                  <a:pt x="2903" y="4645"/>
                </a:moveTo>
                <a:lnTo>
                  <a:pt x="2903" y="4645"/>
                </a:lnTo>
                <a:cubicBezTo>
                  <a:pt x="2936" y="4678"/>
                  <a:pt x="2970" y="4712"/>
                  <a:pt x="3003" y="4745"/>
                </a:cubicBezTo>
                <a:cubicBezTo>
                  <a:pt x="3003" y="4779"/>
                  <a:pt x="3036" y="4812"/>
                  <a:pt x="3070" y="4879"/>
                </a:cubicBezTo>
                <a:cubicBezTo>
                  <a:pt x="3036" y="4845"/>
                  <a:pt x="3003" y="4845"/>
                  <a:pt x="3003" y="4845"/>
                </a:cubicBezTo>
                <a:cubicBezTo>
                  <a:pt x="2970" y="4779"/>
                  <a:pt x="2936" y="4712"/>
                  <a:pt x="2903" y="4645"/>
                </a:cubicBezTo>
                <a:close/>
                <a:moveTo>
                  <a:pt x="2949" y="1"/>
                </a:moveTo>
                <a:cubicBezTo>
                  <a:pt x="2674" y="1"/>
                  <a:pt x="2588" y="99"/>
                  <a:pt x="2503" y="442"/>
                </a:cubicBezTo>
                <a:cubicBezTo>
                  <a:pt x="2402" y="842"/>
                  <a:pt x="2336" y="1243"/>
                  <a:pt x="2202" y="1643"/>
                </a:cubicBezTo>
                <a:cubicBezTo>
                  <a:pt x="2002" y="2343"/>
                  <a:pt x="1702" y="2977"/>
                  <a:pt x="1001" y="3344"/>
                </a:cubicBezTo>
                <a:cubicBezTo>
                  <a:pt x="735" y="3478"/>
                  <a:pt x="468" y="3578"/>
                  <a:pt x="201" y="3744"/>
                </a:cubicBezTo>
                <a:cubicBezTo>
                  <a:pt x="134" y="3778"/>
                  <a:pt x="1" y="3878"/>
                  <a:pt x="1" y="3978"/>
                </a:cubicBezTo>
                <a:cubicBezTo>
                  <a:pt x="34" y="4078"/>
                  <a:pt x="101" y="4178"/>
                  <a:pt x="201" y="4278"/>
                </a:cubicBezTo>
                <a:cubicBezTo>
                  <a:pt x="268" y="4312"/>
                  <a:pt x="368" y="4345"/>
                  <a:pt x="468" y="4345"/>
                </a:cubicBezTo>
                <a:cubicBezTo>
                  <a:pt x="868" y="4345"/>
                  <a:pt x="1202" y="4545"/>
                  <a:pt x="1535" y="4712"/>
                </a:cubicBezTo>
                <a:cubicBezTo>
                  <a:pt x="2002" y="4945"/>
                  <a:pt x="2302" y="5279"/>
                  <a:pt x="2436" y="5779"/>
                </a:cubicBezTo>
                <a:cubicBezTo>
                  <a:pt x="2536" y="6113"/>
                  <a:pt x="2669" y="6446"/>
                  <a:pt x="2803" y="6747"/>
                </a:cubicBezTo>
                <a:cubicBezTo>
                  <a:pt x="2970" y="6813"/>
                  <a:pt x="3103" y="6880"/>
                  <a:pt x="3236" y="6947"/>
                </a:cubicBezTo>
                <a:cubicBezTo>
                  <a:pt x="3303" y="6847"/>
                  <a:pt x="3437" y="6747"/>
                  <a:pt x="3437" y="6680"/>
                </a:cubicBezTo>
                <a:cubicBezTo>
                  <a:pt x="3403" y="6180"/>
                  <a:pt x="3703" y="5813"/>
                  <a:pt x="3837" y="5379"/>
                </a:cubicBezTo>
                <a:cubicBezTo>
                  <a:pt x="4037" y="4745"/>
                  <a:pt x="4704" y="4645"/>
                  <a:pt x="5004" y="4178"/>
                </a:cubicBezTo>
                <a:cubicBezTo>
                  <a:pt x="5023" y="4179"/>
                  <a:pt x="5040" y="4180"/>
                  <a:pt x="5057" y="4180"/>
                </a:cubicBezTo>
                <a:cubicBezTo>
                  <a:pt x="5538" y="4180"/>
                  <a:pt x="5551" y="3734"/>
                  <a:pt x="5905" y="3444"/>
                </a:cubicBezTo>
                <a:cubicBezTo>
                  <a:pt x="5605" y="3344"/>
                  <a:pt x="5438" y="3244"/>
                  <a:pt x="5238" y="3211"/>
                </a:cubicBezTo>
                <a:cubicBezTo>
                  <a:pt x="4804" y="3144"/>
                  <a:pt x="4504" y="2911"/>
                  <a:pt x="4270" y="2577"/>
                </a:cubicBezTo>
                <a:cubicBezTo>
                  <a:pt x="3670" y="1810"/>
                  <a:pt x="3403" y="909"/>
                  <a:pt x="3103" y="8"/>
                </a:cubicBezTo>
                <a:cubicBezTo>
                  <a:pt x="3046" y="4"/>
                  <a:pt x="2995" y="1"/>
                  <a:pt x="2949" y="1"/>
                </a:cubicBezTo>
                <a:close/>
              </a:path>
            </a:pathLst>
          </a:custGeom>
          <a:solidFill>
            <a:srgbClr val="FE9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0" name="Google Shape;49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7387" y="41838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69200">
            <a:off x="7451668" y="4308250"/>
            <a:ext cx="2767839" cy="13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2381394" y="-1400388"/>
            <a:ext cx="4250548" cy="833577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8557399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228383" y="22743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93675" y="4481126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620741" y="455694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69215">
            <a:off x="5916362" y="3913554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2449767" y="-1400388"/>
            <a:ext cx="4250548" cy="833577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338782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76208" y="5947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6318" y="-1742866"/>
            <a:ext cx="4783948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5" y="336450"/>
            <a:ext cx="415325" cy="478075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0850" y="-634350"/>
            <a:ext cx="2173509" cy="14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4714" y="3582622"/>
            <a:ext cx="1500740" cy="10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7500" y="3289350"/>
            <a:ext cx="3091075" cy="14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199975">
            <a:off x="-1080706" y="154689"/>
            <a:ext cx="3437486" cy="162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92641">
            <a:off x="7547198" y="2579384"/>
            <a:ext cx="2631501" cy="124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">
            <a:off x="3027295" y="3737694"/>
            <a:ext cx="4086314" cy="192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1388100" y="972750"/>
            <a:ext cx="6367800" cy="24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799655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6245996" y="338175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rgbClr val="FEE0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31416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7043809" y="141983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1285808" y="36146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8"/>
          <p:cNvGrpSpPr/>
          <p:nvPr/>
        </p:nvGrpSpPr>
        <p:grpSpPr>
          <a:xfrm rot="5400000">
            <a:off x="2600023" y="-1154946"/>
            <a:ext cx="4250548" cy="7844887"/>
            <a:chOff x="872085" y="-1146995"/>
            <a:chExt cx="3255130" cy="6007725"/>
          </a:xfrm>
        </p:grpSpPr>
        <p:sp>
          <p:nvSpPr>
            <p:cNvPr id="141" name="Google Shape;141;p8"/>
            <p:cNvSpPr/>
            <p:nvPr/>
          </p:nvSpPr>
          <p:spPr>
            <a:xfrm rot="-5201321">
              <a:off x="3164819" y="298103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397895" y="4803985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-4715776">
              <a:off x="3824253" y="7328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854219" y="2660408"/>
              <a:ext cx="51821" cy="34260"/>
            </a:xfrm>
            <a:custGeom>
              <a:avLst/>
              <a:gdLst/>
              <a:ahLst/>
              <a:cxnLst/>
              <a:rect l="l" t="t" r="r" b="b"/>
              <a:pathLst>
                <a:path w="1263" h="835" extrusionOk="0">
                  <a:moveTo>
                    <a:pt x="524" y="0"/>
                  </a:moveTo>
                  <a:cubicBezTo>
                    <a:pt x="488" y="12"/>
                    <a:pt x="441" y="24"/>
                    <a:pt x="417" y="48"/>
                  </a:cubicBezTo>
                  <a:cubicBezTo>
                    <a:pt x="274" y="143"/>
                    <a:pt x="119" y="239"/>
                    <a:pt x="0" y="358"/>
                  </a:cubicBezTo>
                  <a:cubicBezTo>
                    <a:pt x="24" y="405"/>
                    <a:pt x="60" y="441"/>
                    <a:pt x="72" y="500"/>
                  </a:cubicBezTo>
                  <a:cubicBezTo>
                    <a:pt x="120" y="626"/>
                    <a:pt x="254" y="720"/>
                    <a:pt x="404" y="720"/>
                  </a:cubicBezTo>
                  <a:cubicBezTo>
                    <a:pt x="439" y="720"/>
                    <a:pt x="476" y="714"/>
                    <a:pt x="512" y="703"/>
                  </a:cubicBezTo>
                  <a:cubicBezTo>
                    <a:pt x="557" y="684"/>
                    <a:pt x="598" y="676"/>
                    <a:pt x="636" y="676"/>
                  </a:cubicBezTo>
                  <a:cubicBezTo>
                    <a:pt x="742" y="676"/>
                    <a:pt x="830" y="737"/>
                    <a:pt x="917" y="798"/>
                  </a:cubicBezTo>
                  <a:cubicBezTo>
                    <a:pt x="954" y="823"/>
                    <a:pt x="1000" y="835"/>
                    <a:pt x="1046" y="835"/>
                  </a:cubicBezTo>
                  <a:cubicBezTo>
                    <a:pt x="1134" y="835"/>
                    <a:pt x="1223" y="793"/>
                    <a:pt x="1262" y="715"/>
                  </a:cubicBezTo>
                  <a:cubicBezTo>
                    <a:pt x="1227" y="643"/>
                    <a:pt x="1119" y="703"/>
                    <a:pt x="1108" y="608"/>
                  </a:cubicBezTo>
                  <a:cubicBezTo>
                    <a:pt x="1024" y="548"/>
                    <a:pt x="929" y="560"/>
                    <a:pt x="846" y="512"/>
                  </a:cubicBezTo>
                  <a:cubicBezTo>
                    <a:pt x="717" y="476"/>
                    <a:pt x="602" y="375"/>
                    <a:pt x="474" y="375"/>
                  </a:cubicBezTo>
                  <a:cubicBezTo>
                    <a:pt x="460" y="375"/>
                    <a:pt x="446" y="376"/>
                    <a:pt x="432" y="379"/>
                  </a:cubicBezTo>
                  <a:lnTo>
                    <a:pt x="432" y="379"/>
                  </a:lnTo>
                  <a:cubicBezTo>
                    <a:pt x="454" y="369"/>
                    <a:pt x="477" y="357"/>
                    <a:pt x="500" y="346"/>
                  </a:cubicBezTo>
                  <a:cubicBezTo>
                    <a:pt x="537" y="324"/>
                    <a:pt x="570" y="297"/>
                    <a:pt x="606" y="297"/>
                  </a:cubicBezTo>
                  <a:cubicBezTo>
                    <a:pt x="628" y="297"/>
                    <a:pt x="652" y="307"/>
                    <a:pt x="679" y="334"/>
                  </a:cubicBezTo>
                  <a:cubicBezTo>
                    <a:pt x="691" y="344"/>
                    <a:pt x="703" y="348"/>
                    <a:pt x="713" y="348"/>
                  </a:cubicBezTo>
                  <a:cubicBezTo>
                    <a:pt x="752" y="348"/>
                    <a:pt x="777" y="288"/>
                    <a:pt x="786" y="250"/>
                  </a:cubicBezTo>
                  <a:cubicBezTo>
                    <a:pt x="798" y="155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865461" y="2656510"/>
              <a:ext cx="38609" cy="27080"/>
            </a:xfrm>
            <a:custGeom>
              <a:avLst/>
              <a:gdLst/>
              <a:ahLst/>
              <a:cxnLst/>
              <a:rect l="l" t="t" r="r" b="b"/>
              <a:pathLst>
                <a:path w="941" h="660" extrusionOk="0">
                  <a:moveTo>
                    <a:pt x="631" y="0"/>
                  </a:moveTo>
                  <a:cubicBezTo>
                    <a:pt x="607" y="0"/>
                    <a:pt x="584" y="12"/>
                    <a:pt x="572" y="36"/>
                  </a:cubicBezTo>
                  <a:cubicBezTo>
                    <a:pt x="560" y="60"/>
                    <a:pt x="560" y="95"/>
                    <a:pt x="584" y="119"/>
                  </a:cubicBezTo>
                  <a:cubicBezTo>
                    <a:pt x="548" y="95"/>
                    <a:pt x="512" y="60"/>
                    <a:pt x="476" y="36"/>
                  </a:cubicBezTo>
                  <a:cubicBezTo>
                    <a:pt x="393" y="36"/>
                    <a:pt x="322" y="48"/>
                    <a:pt x="250" y="95"/>
                  </a:cubicBezTo>
                  <a:cubicBezTo>
                    <a:pt x="322" y="107"/>
                    <a:pt x="369" y="143"/>
                    <a:pt x="441" y="179"/>
                  </a:cubicBezTo>
                  <a:cubicBezTo>
                    <a:pt x="393" y="191"/>
                    <a:pt x="369" y="203"/>
                    <a:pt x="333" y="203"/>
                  </a:cubicBezTo>
                  <a:cubicBezTo>
                    <a:pt x="357" y="250"/>
                    <a:pt x="369" y="274"/>
                    <a:pt x="429" y="274"/>
                  </a:cubicBezTo>
                  <a:cubicBezTo>
                    <a:pt x="476" y="274"/>
                    <a:pt x="512" y="322"/>
                    <a:pt x="476" y="357"/>
                  </a:cubicBezTo>
                  <a:cubicBezTo>
                    <a:pt x="464" y="381"/>
                    <a:pt x="464" y="417"/>
                    <a:pt x="417" y="417"/>
                  </a:cubicBezTo>
                  <a:cubicBezTo>
                    <a:pt x="417" y="405"/>
                    <a:pt x="405" y="381"/>
                    <a:pt x="393" y="357"/>
                  </a:cubicBezTo>
                  <a:cubicBezTo>
                    <a:pt x="393" y="345"/>
                    <a:pt x="381" y="334"/>
                    <a:pt x="369" y="322"/>
                  </a:cubicBezTo>
                  <a:cubicBezTo>
                    <a:pt x="353" y="305"/>
                    <a:pt x="339" y="296"/>
                    <a:pt x="326" y="296"/>
                  </a:cubicBezTo>
                  <a:cubicBezTo>
                    <a:pt x="311" y="296"/>
                    <a:pt x="299" y="308"/>
                    <a:pt x="286" y="334"/>
                  </a:cubicBezTo>
                  <a:cubicBezTo>
                    <a:pt x="262" y="357"/>
                    <a:pt x="250" y="405"/>
                    <a:pt x="214" y="417"/>
                  </a:cubicBezTo>
                  <a:cubicBezTo>
                    <a:pt x="131" y="429"/>
                    <a:pt x="83" y="500"/>
                    <a:pt x="0" y="500"/>
                  </a:cubicBezTo>
                  <a:cubicBezTo>
                    <a:pt x="83" y="512"/>
                    <a:pt x="167" y="512"/>
                    <a:pt x="250" y="512"/>
                  </a:cubicBezTo>
                  <a:cubicBezTo>
                    <a:pt x="264" y="512"/>
                    <a:pt x="279" y="510"/>
                    <a:pt x="292" y="510"/>
                  </a:cubicBezTo>
                  <a:cubicBezTo>
                    <a:pt x="313" y="510"/>
                    <a:pt x="331" y="515"/>
                    <a:pt x="345" y="536"/>
                  </a:cubicBezTo>
                  <a:cubicBezTo>
                    <a:pt x="393" y="595"/>
                    <a:pt x="476" y="595"/>
                    <a:pt x="536" y="655"/>
                  </a:cubicBezTo>
                  <a:cubicBezTo>
                    <a:pt x="536" y="658"/>
                    <a:pt x="538" y="660"/>
                    <a:pt x="540" y="660"/>
                  </a:cubicBezTo>
                  <a:cubicBezTo>
                    <a:pt x="548" y="660"/>
                    <a:pt x="563" y="649"/>
                    <a:pt x="572" y="631"/>
                  </a:cubicBezTo>
                  <a:cubicBezTo>
                    <a:pt x="596" y="591"/>
                    <a:pt x="626" y="567"/>
                    <a:pt x="665" y="567"/>
                  </a:cubicBezTo>
                  <a:cubicBezTo>
                    <a:pt x="683" y="567"/>
                    <a:pt x="703" y="572"/>
                    <a:pt x="726" y="584"/>
                  </a:cubicBezTo>
                  <a:cubicBezTo>
                    <a:pt x="748" y="591"/>
                    <a:pt x="777" y="610"/>
                    <a:pt x="800" y="610"/>
                  </a:cubicBezTo>
                  <a:cubicBezTo>
                    <a:pt x="816" y="610"/>
                    <a:pt x="829" y="601"/>
                    <a:pt x="834" y="572"/>
                  </a:cubicBezTo>
                  <a:cubicBezTo>
                    <a:pt x="845" y="512"/>
                    <a:pt x="941" y="476"/>
                    <a:pt x="869" y="405"/>
                  </a:cubicBezTo>
                  <a:cubicBezTo>
                    <a:pt x="851" y="381"/>
                    <a:pt x="831" y="372"/>
                    <a:pt x="807" y="372"/>
                  </a:cubicBezTo>
                  <a:cubicBezTo>
                    <a:pt x="783" y="372"/>
                    <a:pt x="756" y="381"/>
                    <a:pt x="726" y="393"/>
                  </a:cubicBezTo>
                  <a:cubicBezTo>
                    <a:pt x="703" y="405"/>
                    <a:pt x="679" y="429"/>
                    <a:pt x="643" y="429"/>
                  </a:cubicBezTo>
                  <a:cubicBezTo>
                    <a:pt x="667" y="345"/>
                    <a:pt x="679" y="262"/>
                    <a:pt x="762" y="214"/>
                  </a:cubicBezTo>
                  <a:cubicBezTo>
                    <a:pt x="834" y="179"/>
                    <a:pt x="786" y="131"/>
                    <a:pt x="762" y="84"/>
                  </a:cubicBezTo>
                  <a:cubicBezTo>
                    <a:pt x="750" y="72"/>
                    <a:pt x="738" y="60"/>
                    <a:pt x="726" y="36"/>
                  </a:cubicBezTo>
                  <a:cubicBezTo>
                    <a:pt x="714" y="36"/>
                    <a:pt x="703" y="24"/>
                    <a:pt x="691" y="12"/>
                  </a:cubicBezTo>
                  <a:cubicBezTo>
                    <a:pt x="667" y="12"/>
                    <a:pt x="655" y="12"/>
                    <a:pt x="631" y="0"/>
                  </a:cubicBezTo>
                  <a:close/>
                </a:path>
              </a:pathLst>
            </a:custGeom>
            <a:solidFill>
              <a:srgbClr val="FF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3851757" y="2678133"/>
              <a:ext cx="55760" cy="20925"/>
            </a:xfrm>
            <a:custGeom>
              <a:avLst/>
              <a:gdLst/>
              <a:ahLst/>
              <a:cxnLst/>
              <a:rect l="l" t="t" r="r" b="b"/>
              <a:pathLst>
                <a:path w="1359" h="510" extrusionOk="0">
                  <a:moveTo>
                    <a:pt x="87" y="0"/>
                  </a:moveTo>
                  <a:cubicBezTo>
                    <a:pt x="72" y="0"/>
                    <a:pt x="55" y="7"/>
                    <a:pt x="36" y="21"/>
                  </a:cubicBezTo>
                  <a:cubicBezTo>
                    <a:pt x="1" y="57"/>
                    <a:pt x="1" y="92"/>
                    <a:pt x="25" y="140"/>
                  </a:cubicBezTo>
                  <a:cubicBezTo>
                    <a:pt x="84" y="235"/>
                    <a:pt x="179" y="283"/>
                    <a:pt x="298" y="307"/>
                  </a:cubicBezTo>
                  <a:cubicBezTo>
                    <a:pt x="309" y="309"/>
                    <a:pt x="321" y="309"/>
                    <a:pt x="332" y="309"/>
                  </a:cubicBezTo>
                  <a:cubicBezTo>
                    <a:pt x="345" y="309"/>
                    <a:pt x="357" y="309"/>
                    <a:pt x="369" y="309"/>
                  </a:cubicBezTo>
                  <a:cubicBezTo>
                    <a:pt x="406" y="309"/>
                    <a:pt x="439" y="315"/>
                    <a:pt x="453" y="366"/>
                  </a:cubicBezTo>
                  <a:cubicBezTo>
                    <a:pt x="477" y="390"/>
                    <a:pt x="513" y="390"/>
                    <a:pt x="548" y="390"/>
                  </a:cubicBezTo>
                  <a:cubicBezTo>
                    <a:pt x="727" y="402"/>
                    <a:pt x="906" y="438"/>
                    <a:pt x="1084" y="485"/>
                  </a:cubicBezTo>
                  <a:cubicBezTo>
                    <a:pt x="1135" y="501"/>
                    <a:pt x="1172" y="510"/>
                    <a:pt x="1203" y="510"/>
                  </a:cubicBezTo>
                  <a:cubicBezTo>
                    <a:pt x="1266" y="510"/>
                    <a:pt x="1298" y="471"/>
                    <a:pt x="1346" y="366"/>
                  </a:cubicBezTo>
                  <a:cubicBezTo>
                    <a:pt x="1358" y="342"/>
                    <a:pt x="1358" y="330"/>
                    <a:pt x="1358" y="307"/>
                  </a:cubicBezTo>
                  <a:cubicBezTo>
                    <a:pt x="1358" y="295"/>
                    <a:pt x="1358" y="283"/>
                    <a:pt x="1346" y="259"/>
                  </a:cubicBezTo>
                  <a:cubicBezTo>
                    <a:pt x="1334" y="259"/>
                    <a:pt x="1322" y="259"/>
                    <a:pt x="1310" y="271"/>
                  </a:cubicBezTo>
                  <a:cubicBezTo>
                    <a:pt x="1310" y="283"/>
                    <a:pt x="1310" y="319"/>
                    <a:pt x="1287" y="319"/>
                  </a:cubicBezTo>
                  <a:cubicBezTo>
                    <a:pt x="1227" y="330"/>
                    <a:pt x="1156" y="342"/>
                    <a:pt x="1096" y="390"/>
                  </a:cubicBezTo>
                  <a:cubicBezTo>
                    <a:pt x="1090" y="393"/>
                    <a:pt x="1082" y="395"/>
                    <a:pt x="1075" y="395"/>
                  </a:cubicBezTo>
                  <a:cubicBezTo>
                    <a:pt x="1054" y="395"/>
                    <a:pt x="1030" y="384"/>
                    <a:pt x="1013" y="366"/>
                  </a:cubicBezTo>
                  <a:cubicBezTo>
                    <a:pt x="989" y="330"/>
                    <a:pt x="894" y="271"/>
                    <a:pt x="834" y="247"/>
                  </a:cubicBezTo>
                  <a:cubicBezTo>
                    <a:pt x="787" y="223"/>
                    <a:pt x="739" y="199"/>
                    <a:pt x="691" y="176"/>
                  </a:cubicBezTo>
                  <a:cubicBezTo>
                    <a:pt x="677" y="171"/>
                    <a:pt x="660" y="166"/>
                    <a:pt x="645" y="166"/>
                  </a:cubicBezTo>
                  <a:cubicBezTo>
                    <a:pt x="623" y="166"/>
                    <a:pt x="603" y="176"/>
                    <a:pt x="596" y="211"/>
                  </a:cubicBezTo>
                  <a:cubicBezTo>
                    <a:pt x="584" y="247"/>
                    <a:pt x="560" y="247"/>
                    <a:pt x="537" y="247"/>
                  </a:cubicBezTo>
                  <a:cubicBezTo>
                    <a:pt x="489" y="235"/>
                    <a:pt x="453" y="223"/>
                    <a:pt x="394" y="223"/>
                  </a:cubicBezTo>
                  <a:cubicBezTo>
                    <a:pt x="385" y="225"/>
                    <a:pt x="375" y="226"/>
                    <a:pt x="365" y="226"/>
                  </a:cubicBezTo>
                  <a:cubicBezTo>
                    <a:pt x="320" y="226"/>
                    <a:pt x="264" y="207"/>
                    <a:pt x="215" y="188"/>
                  </a:cubicBezTo>
                  <a:cubicBezTo>
                    <a:pt x="167" y="176"/>
                    <a:pt x="215" y="104"/>
                    <a:pt x="179" y="80"/>
                  </a:cubicBezTo>
                  <a:cubicBezTo>
                    <a:pt x="167" y="68"/>
                    <a:pt x="156" y="57"/>
                    <a:pt x="144" y="45"/>
                  </a:cubicBezTo>
                  <a:cubicBezTo>
                    <a:pt x="129" y="16"/>
                    <a:pt x="110" y="0"/>
                    <a:pt x="87" y="0"/>
                  </a:cubicBezTo>
                  <a:close/>
                </a:path>
              </a:pathLst>
            </a:custGeom>
            <a:solidFill>
              <a:srgbClr val="FFB6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3843100" y="2675056"/>
              <a:ext cx="29213" cy="22608"/>
            </a:xfrm>
            <a:custGeom>
              <a:avLst/>
              <a:gdLst/>
              <a:ahLst/>
              <a:cxnLst/>
              <a:rect l="l" t="t" r="r" b="b"/>
              <a:pathLst>
                <a:path w="712" h="551" extrusionOk="0">
                  <a:moveTo>
                    <a:pt x="271" y="1"/>
                  </a:moveTo>
                  <a:cubicBezTo>
                    <a:pt x="93" y="108"/>
                    <a:pt x="57" y="286"/>
                    <a:pt x="21" y="465"/>
                  </a:cubicBezTo>
                  <a:cubicBezTo>
                    <a:pt x="0" y="517"/>
                    <a:pt x="34" y="551"/>
                    <a:pt x="82" y="551"/>
                  </a:cubicBezTo>
                  <a:cubicBezTo>
                    <a:pt x="89" y="551"/>
                    <a:pt x="97" y="550"/>
                    <a:pt x="105" y="548"/>
                  </a:cubicBezTo>
                  <a:cubicBezTo>
                    <a:pt x="152" y="536"/>
                    <a:pt x="200" y="524"/>
                    <a:pt x="247" y="513"/>
                  </a:cubicBezTo>
                  <a:cubicBezTo>
                    <a:pt x="378" y="465"/>
                    <a:pt x="521" y="441"/>
                    <a:pt x="664" y="441"/>
                  </a:cubicBezTo>
                  <a:cubicBezTo>
                    <a:pt x="700" y="429"/>
                    <a:pt x="712" y="405"/>
                    <a:pt x="700" y="370"/>
                  </a:cubicBezTo>
                  <a:cubicBezTo>
                    <a:pt x="688" y="346"/>
                    <a:pt x="676" y="346"/>
                    <a:pt x="652" y="346"/>
                  </a:cubicBezTo>
                  <a:lnTo>
                    <a:pt x="545" y="346"/>
                  </a:lnTo>
                  <a:cubicBezTo>
                    <a:pt x="414" y="334"/>
                    <a:pt x="319" y="274"/>
                    <a:pt x="247" y="179"/>
                  </a:cubicBezTo>
                  <a:cubicBezTo>
                    <a:pt x="224" y="143"/>
                    <a:pt x="247" y="96"/>
                    <a:pt x="307" y="96"/>
                  </a:cubicBezTo>
                  <a:cubicBezTo>
                    <a:pt x="319" y="96"/>
                    <a:pt x="343" y="108"/>
                    <a:pt x="355" y="120"/>
                  </a:cubicBezTo>
                  <a:cubicBezTo>
                    <a:pt x="355" y="24"/>
                    <a:pt x="355" y="24"/>
                    <a:pt x="271" y="1"/>
                  </a:cubicBez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3893280" y="2653967"/>
              <a:ext cx="24495" cy="22731"/>
            </a:xfrm>
            <a:custGeom>
              <a:avLst/>
              <a:gdLst/>
              <a:ahLst/>
              <a:cxnLst/>
              <a:rect l="l" t="t" r="r" b="b"/>
              <a:pathLst>
                <a:path w="597" h="554" extrusionOk="0">
                  <a:moveTo>
                    <a:pt x="350" y="1"/>
                  </a:moveTo>
                  <a:cubicBezTo>
                    <a:pt x="236" y="1"/>
                    <a:pt x="129" y="38"/>
                    <a:pt x="13" y="38"/>
                  </a:cubicBezTo>
                  <a:cubicBezTo>
                    <a:pt x="1" y="62"/>
                    <a:pt x="1" y="74"/>
                    <a:pt x="13" y="98"/>
                  </a:cubicBezTo>
                  <a:cubicBezTo>
                    <a:pt x="108" y="110"/>
                    <a:pt x="203" y="110"/>
                    <a:pt x="275" y="169"/>
                  </a:cubicBezTo>
                  <a:lnTo>
                    <a:pt x="310" y="169"/>
                  </a:lnTo>
                  <a:cubicBezTo>
                    <a:pt x="331" y="169"/>
                    <a:pt x="356" y="149"/>
                    <a:pt x="371" y="149"/>
                  </a:cubicBezTo>
                  <a:cubicBezTo>
                    <a:pt x="381" y="149"/>
                    <a:pt x="387" y="159"/>
                    <a:pt x="382" y="193"/>
                  </a:cubicBezTo>
                  <a:cubicBezTo>
                    <a:pt x="382" y="217"/>
                    <a:pt x="382" y="229"/>
                    <a:pt x="394" y="241"/>
                  </a:cubicBezTo>
                  <a:cubicBezTo>
                    <a:pt x="417" y="253"/>
                    <a:pt x="453" y="265"/>
                    <a:pt x="465" y="300"/>
                  </a:cubicBezTo>
                  <a:cubicBezTo>
                    <a:pt x="489" y="360"/>
                    <a:pt x="441" y="407"/>
                    <a:pt x="429" y="467"/>
                  </a:cubicBezTo>
                  <a:cubicBezTo>
                    <a:pt x="429" y="503"/>
                    <a:pt x="441" y="538"/>
                    <a:pt x="477" y="550"/>
                  </a:cubicBezTo>
                  <a:cubicBezTo>
                    <a:pt x="484" y="553"/>
                    <a:pt x="490" y="554"/>
                    <a:pt x="495" y="554"/>
                  </a:cubicBezTo>
                  <a:cubicBezTo>
                    <a:pt x="521" y="554"/>
                    <a:pt x="539" y="534"/>
                    <a:pt x="548" y="515"/>
                  </a:cubicBezTo>
                  <a:cubicBezTo>
                    <a:pt x="572" y="479"/>
                    <a:pt x="584" y="443"/>
                    <a:pt x="584" y="407"/>
                  </a:cubicBezTo>
                  <a:cubicBezTo>
                    <a:pt x="596" y="312"/>
                    <a:pt x="572" y="217"/>
                    <a:pt x="584" y="122"/>
                  </a:cubicBezTo>
                  <a:cubicBezTo>
                    <a:pt x="584" y="86"/>
                    <a:pt x="560" y="62"/>
                    <a:pt x="525" y="38"/>
                  </a:cubicBezTo>
                  <a:cubicBezTo>
                    <a:pt x="489" y="15"/>
                    <a:pt x="441" y="3"/>
                    <a:pt x="394" y="3"/>
                  </a:cubicBezTo>
                  <a:cubicBezTo>
                    <a:pt x="379" y="1"/>
                    <a:pt x="365" y="1"/>
                    <a:pt x="350" y="1"/>
                  </a:cubicBezTo>
                  <a:close/>
                </a:path>
              </a:pathLst>
            </a:custGeom>
            <a:solidFill>
              <a:srgbClr val="FFB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3901609" y="2659916"/>
              <a:ext cx="14689" cy="2301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136" y="1"/>
                  </a:moveTo>
                  <a:cubicBezTo>
                    <a:pt x="125" y="1"/>
                    <a:pt x="111" y="4"/>
                    <a:pt x="95" y="12"/>
                  </a:cubicBezTo>
                  <a:cubicBezTo>
                    <a:pt x="72" y="24"/>
                    <a:pt x="48" y="48"/>
                    <a:pt x="36" y="84"/>
                  </a:cubicBezTo>
                  <a:cubicBezTo>
                    <a:pt x="36" y="120"/>
                    <a:pt x="36" y="155"/>
                    <a:pt x="48" y="191"/>
                  </a:cubicBezTo>
                  <a:cubicBezTo>
                    <a:pt x="48" y="215"/>
                    <a:pt x="60" y="227"/>
                    <a:pt x="72" y="227"/>
                  </a:cubicBezTo>
                  <a:cubicBezTo>
                    <a:pt x="107" y="262"/>
                    <a:pt x="191" y="274"/>
                    <a:pt x="95" y="346"/>
                  </a:cubicBezTo>
                  <a:cubicBezTo>
                    <a:pt x="0" y="417"/>
                    <a:pt x="24" y="489"/>
                    <a:pt x="131" y="560"/>
                  </a:cubicBezTo>
                  <a:cubicBezTo>
                    <a:pt x="191" y="524"/>
                    <a:pt x="262" y="501"/>
                    <a:pt x="322" y="453"/>
                  </a:cubicBezTo>
                  <a:cubicBezTo>
                    <a:pt x="357" y="441"/>
                    <a:pt x="345" y="393"/>
                    <a:pt x="345" y="370"/>
                  </a:cubicBezTo>
                  <a:cubicBezTo>
                    <a:pt x="326" y="370"/>
                    <a:pt x="307" y="385"/>
                    <a:pt x="288" y="385"/>
                  </a:cubicBezTo>
                  <a:cubicBezTo>
                    <a:pt x="284" y="385"/>
                    <a:pt x="279" y="384"/>
                    <a:pt x="274" y="382"/>
                  </a:cubicBezTo>
                  <a:cubicBezTo>
                    <a:pt x="250" y="358"/>
                    <a:pt x="250" y="322"/>
                    <a:pt x="262" y="298"/>
                  </a:cubicBezTo>
                  <a:cubicBezTo>
                    <a:pt x="274" y="286"/>
                    <a:pt x="286" y="274"/>
                    <a:pt x="298" y="262"/>
                  </a:cubicBezTo>
                  <a:cubicBezTo>
                    <a:pt x="322" y="215"/>
                    <a:pt x="334" y="155"/>
                    <a:pt x="286" y="108"/>
                  </a:cubicBezTo>
                  <a:cubicBezTo>
                    <a:pt x="279" y="101"/>
                    <a:pt x="270" y="99"/>
                    <a:pt x="260" y="99"/>
                  </a:cubicBezTo>
                  <a:cubicBezTo>
                    <a:pt x="249" y="99"/>
                    <a:pt x="237" y="101"/>
                    <a:pt x="226" y="101"/>
                  </a:cubicBezTo>
                  <a:cubicBezTo>
                    <a:pt x="213" y="101"/>
                    <a:pt x="200" y="98"/>
                    <a:pt x="191" y="84"/>
                  </a:cubicBezTo>
                  <a:cubicBezTo>
                    <a:pt x="191" y="72"/>
                    <a:pt x="191" y="60"/>
                    <a:pt x="191" y="48"/>
                  </a:cubicBezTo>
                  <a:cubicBezTo>
                    <a:pt x="175" y="16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3905507" y="2678462"/>
              <a:ext cx="9314" cy="12350"/>
            </a:xfrm>
            <a:custGeom>
              <a:avLst/>
              <a:gdLst/>
              <a:ahLst/>
              <a:cxnLst/>
              <a:rect l="l" t="t" r="r" b="b"/>
              <a:pathLst>
                <a:path w="227" h="301" extrusionOk="0">
                  <a:moveTo>
                    <a:pt x="227" y="1"/>
                  </a:moveTo>
                  <a:cubicBezTo>
                    <a:pt x="143" y="1"/>
                    <a:pt x="72" y="13"/>
                    <a:pt x="36" y="96"/>
                  </a:cubicBezTo>
                  <a:cubicBezTo>
                    <a:pt x="36" y="108"/>
                    <a:pt x="36" y="120"/>
                    <a:pt x="36" y="120"/>
                  </a:cubicBezTo>
                  <a:cubicBezTo>
                    <a:pt x="24" y="168"/>
                    <a:pt x="0" y="215"/>
                    <a:pt x="36" y="263"/>
                  </a:cubicBezTo>
                  <a:cubicBezTo>
                    <a:pt x="36" y="275"/>
                    <a:pt x="36" y="275"/>
                    <a:pt x="36" y="287"/>
                  </a:cubicBezTo>
                  <a:cubicBezTo>
                    <a:pt x="43" y="294"/>
                    <a:pt x="46" y="300"/>
                    <a:pt x="49" y="300"/>
                  </a:cubicBezTo>
                  <a:cubicBezTo>
                    <a:pt x="52" y="300"/>
                    <a:pt x="55" y="297"/>
                    <a:pt x="60" y="287"/>
                  </a:cubicBezTo>
                  <a:cubicBezTo>
                    <a:pt x="131" y="263"/>
                    <a:pt x="179" y="215"/>
                    <a:pt x="191" y="132"/>
                  </a:cubicBezTo>
                  <a:cubicBezTo>
                    <a:pt x="191" y="84"/>
                    <a:pt x="227" y="60"/>
                    <a:pt x="227" y="1"/>
                  </a:cubicBezTo>
                  <a:close/>
                </a:path>
              </a:pathLst>
            </a:custGeom>
            <a:solidFill>
              <a:srgbClr val="FFC0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884992" y="2657947"/>
              <a:ext cx="8698" cy="6031"/>
            </a:xfrm>
            <a:custGeom>
              <a:avLst/>
              <a:gdLst/>
              <a:ahLst/>
              <a:cxnLst/>
              <a:rect l="l" t="t" r="r" b="b"/>
              <a:pathLst>
                <a:path w="212" h="147" extrusionOk="0">
                  <a:moveTo>
                    <a:pt x="0" y="1"/>
                  </a:moveTo>
                  <a:cubicBezTo>
                    <a:pt x="12" y="84"/>
                    <a:pt x="84" y="96"/>
                    <a:pt x="131" y="144"/>
                  </a:cubicBezTo>
                  <a:cubicBezTo>
                    <a:pt x="133" y="145"/>
                    <a:pt x="136" y="146"/>
                    <a:pt x="139" y="146"/>
                  </a:cubicBezTo>
                  <a:cubicBezTo>
                    <a:pt x="159" y="146"/>
                    <a:pt x="203" y="118"/>
                    <a:pt x="203" y="108"/>
                  </a:cubicBezTo>
                  <a:cubicBezTo>
                    <a:pt x="212" y="81"/>
                    <a:pt x="201" y="68"/>
                    <a:pt x="184" y="68"/>
                  </a:cubicBezTo>
                  <a:cubicBezTo>
                    <a:pt x="179" y="68"/>
                    <a:pt x="173" y="69"/>
                    <a:pt x="167" y="72"/>
                  </a:cubicBezTo>
                  <a:cubicBezTo>
                    <a:pt x="162" y="73"/>
                    <a:pt x="158" y="74"/>
                    <a:pt x="155" y="74"/>
                  </a:cubicBezTo>
                  <a:cubicBezTo>
                    <a:pt x="109" y="74"/>
                    <a:pt x="118" y="12"/>
                    <a:pt x="9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3891351" y="2655526"/>
              <a:ext cx="2462" cy="2462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60" y="0"/>
                  </a:moveTo>
                  <a:cubicBezTo>
                    <a:pt x="36" y="0"/>
                    <a:pt x="12" y="0"/>
                    <a:pt x="0" y="24"/>
                  </a:cubicBezTo>
                  <a:cubicBezTo>
                    <a:pt x="12" y="60"/>
                    <a:pt x="36" y="60"/>
                    <a:pt x="60" y="60"/>
                  </a:cubicBezTo>
                  <a:cubicBezTo>
                    <a:pt x="60" y="36"/>
                    <a:pt x="60" y="24"/>
                    <a:pt x="60" y="0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3887413" y="2658726"/>
              <a:ext cx="23510" cy="27736"/>
            </a:xfrm>
            <a:custGeom>
              <a:avLst/>
              <a:gdLst/>
              <a:ahLst/>
              <a:cxnLst/>
              <a:rect l="l" t="t" r="r" b="b"/>
              <a:pathLst>
                <a:path w="573" h="676" extrusionOk="0">
                  <a:moveTo>
                    <a:pt x="306" y="224"/>
                  </a:moveTo>
                  <a:cubicBezTo>
                    <a:pt x="330" y="224"/>
                    <a:pt x="359" y="246"/>
                    <a:pt x="386" y="246"/>
                  </a:cubicBezTo>
                  <a:cubicBezTo>
                    <a:pt x="397" y="246"/>
                    <a:pt x="407" y="242"/>
                    <a:pt x="418" y="232"/>
                  </a:cubicBezTo>
                  <a:lnTo>
                    <a:pt x="418" y="232"/>
                  </a:lnTo>
                  <a:cubicBezTo>
                    <a:pt x="401" y="252"/>
                    <a:pt x="385" y="259"/>
                    <a:pt x="368" y="259"/>
                  </a:cubicBezTo>
                  <a:cubicBezTo>
                    <a:pt x="342" y="259"/>
                    <a:pt x="315" y="242"/>
                    <a:pt x="288" y="242"/>
                  </a:cubicBezTo>
                  <a:cubicBezTo>
                    <a:pt x="284" y="242"/>
                    <a:pt x="279" y="243"/>
                    <a:pt x="275" y="244"/>
                  </a:cubicBezTo>
                  <a:cubicBezTo>
                    <a:pt x="284" y="229"/>
                    <a:pt x="294" y="224"/>
                    <a:pt x="306" y="224"/>
                  </a:cubicBezTo>
                  <a:close/>
                  <a:moveTo>
                    <a:pt x="251" y="0"/>
                  </a:moveTo>
                  <a:cubicBezTo>
                    <a:pt x="233" y="0"/>
                    <a:pt x="214" y="5"/>
                    <a:pt x="191" y="18"/>
                  </a:cubicBezTo>
                  <a:cubicBezTo>
                    <a:pt x="203" y="41"/>
                    <a:pt x="168" y="77"/>
                    <a:pt x="215" y="89"/>
                  </a:cubicBezTo>
                  <a:cubicBezTo>
                    <a:pt x="263" y="113"/>
                    <a:pt x="239" y="125"/>
                    <a:pt x="215" y="137"/>
                  </a:cubicBezTo>
                  <a:cubicBezTo>
                    <a:pt x="132" y="172"/>
                    <a:pt x="108" y="208"/>
                    <a:pt x="84" y="315"/>
                  </a:cubicBezTo>
                  <a:cubicBezTo>
                    <a:pt x="84" y="339"/>
                    <a:pt x="72" y="351"/>
                    <a:pt x="49" y="363"/>
                  </a:cubicBezTo>
                  <a:cubicBezTo>
                    <a:pt x="37" y="363"/>
                    <a:pt x="25" y="375"/>
                    <a:pt x="25" y="375"/>
                  </a:cubicBezTo>
                  <a:cubicBezTo>
                    <a:pt x="37" y="387"/>
                    <a:pt x="37" y="411"/>
                    <a:pt x="49" y="411"/>
                  </a:cubicBezTo>
                  <a:cubicBezTo>
                    <a:pt x="70" y="419"/>
                    <a:pt x="88" y="423"/>
                    <a:pt x="104" y="423"/>
                  </a:cubicBezTo>
                  <a:cubicBezTo>
                    <a:pt x="135" y="423"/>
                    <a:pt x="161" y="410"/>
                    <a:pt x="191" y="387"/>
                  </a:cubicBezTo>
                  <a:cubicBezTo>
                    <a:pt x="215" y="363"/>
                    <a:pt x="243" y="345"/>
                    <a:pt x="273" y="345"/>
                  </a:cubicBezTo>
                  <a:cubicBezTo>
                    <a:pt x="289" y="345"/>
                    <a:pt x="306" y="350"/>
                    <a:pt x="322" y="363"/>
                  </a:cubicBezTo>
                  <a:cubicBezTo>
                    <a:pt x="322" y="375"/>
                    <a:pt x="334" y="375"/>
                    <a:pt x="334" y="387"/>
                  </a:cubicBezTo>
                  <a:cubicBezTo>
                    <a:pt x="346" y="411"/>
                    <a:pt x="334" y="411"/>
                    <a:pt x="310" y="411"/>
                  </a:cubicBezTo>
                  <a:cubicBezTo>
                    <a:pt x="275" y="411"/>
                    <a:pt x="263" y="434"/>
                    <a:pt x="263" y="470"/>
                  </a:cubicBezTo>
                  <a:cubicBezTo>
                    <a:pt x="263" y="494"/>
                    <a:pt x="299" y="518"/>
                    <a:pt x="263" y="530"/>
                  </a:cubicBezTo>
                  <a:cubicBezTo>
                    <a:pt x="215" y="506"/>
                    <a:pt x="179" y="482"/>
                    <a:pt x="144" y="458"/>
                  </a:cubicBezTo>
                  <a:cubicBezTo>
                    <a:pt x="133" y="456"/>
                    <a:pt x="123" y="455"/>
                    <a:pt x="114" y="455"/>
                  </a:cubicBezTo>
                  <a:cubicBezTo>
                    <a:pt x="72" y="455"/>
                    <a:pt x="42" y="476"/>
                    <a:pt x="13" y="506"/>
                  </a:cubicBezTo>
                  <a:cubicBezTo>
                    <a:pt x="1" y="530"/>
                    <a:pt x="25" y="553"/>
                    <a:pt x="37" y="577"/>
                  </a:cubicBezTo>
                  <a:cubicBezTo>
                    <a:pt x="49" y="589"/>
                    <a:pt x="60" y="589"/>
                    <a:pt x="84" y="589"/>
                  </a:cubicBezTo>
                  <a:lnTo>
                    <a:pt x="263" y="637"/>
                  </a:lnTo>
                  <a:cubicBezTo>
                    <a:pt x="263" y="637"/>
                    <a:pt x="275" y="637"/>
                    <a:pt x="287" y="649"/>
                  </a:cubicBezTo>
                  <a:cubicBezTo>
                    <a:pt x="316" y="667"/>
                    <a:pt x="341" y="675"/>
                    <a:pt x="363" y="675"/>
                  </a:cubicBezTo>
                  <a:cubicBezTo>
                    <a:pt x="411" y="675"/>
                    <a:pt x="444" y="635"/>
                    <a:pt x="477" y="577"/>
                  </a:cubicBezTo>
                  <a:cubicBezTo>
                    <a:pt x="394" y="553"/>
                    <a:pt x="441" y="470"/>
                    <a:pt x="418" y="422"/>
                  </a:cubicBezTo>
                  <a:cubicBezTo>
                    <a:pt x="418" y="411"/>
                    <a:pt x="441" y="399"/>
                    <a:pt x="453" y="399"/>
                  </a:cubicBezTo>
                  <a:cubicBezTo>
                    <a:pt x="466" y="405"/>
                    <a:pt x="486" y="415"/>
                    <a:pt x="502" y="415"/>
                  </a:cubicBezTo>
                  <a:cubicBezTo>
                    <a:pt x="515" y="415"/>
                    <a:pt x="525" y="408"/>
                    <a:pt x="525" y="387"/>
                  </a:cubicBezTo>
                  <a:cubicBezTo>
                    <a:pt x="525" y="351"/>
                    <a:pt x="572" y="291"/>
                    <a:pt x="501" y="268"/>
                  </a:cubicBezTo>
                  <a:cubicBezTo>
                    <a:pt x="465" y="256"/>
                    <a:pt x="441" y="232"/>
                    <a:pt x="418" y="232"/>
                  </a:cubicBezTo>
                  <a:cubicBezTo>
                    <a:pt x="418" y="196"/>
                    <a:pt x="418" y="149"/>
                    <a:pt x="418" y="113"/>
                  </a:cubicBezTo>
                  <a:cubicBezTo>
                    <a:pt x="361" y="75"/>
                    <a:pt x="319" y="0"/>
                    <a:pt x="251" y="0"/>
                  </a:cubicBezTo>
                  <a:close/>
                </a:path>
              </a:pathLst>
            </a:custGeom>
            <a:solidFill>
              <a:srgbClr val="FFC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3898327" y="2682401"/>
              <a:ext cx="10134" cy="7755"/>
            </a:xfrm>
            <a:custGeom>
              <a:avLst/>
              <a:gdLst/>
              <a:ahLst/>
              <a:cxnLst/>
              <a:rect l="l" t="t" r="r" b="b"/>
              <a:pathLst>
                <a:path w="247" h="189" extrusionOk="0">
                  <a:moveTo>
                    <a:pt x="211" y="0"/>
                  </a:moveTo>
                  <a:cubicBezTo>
                    <a:pt x="164" y="48"/>
                    <a:pt x="92" y="48"/>
                    <a:pt x="44" y="72"/>
                  </a:cubicBezTo>
                  <a:cubicBezTo>
                    <a:pt x="44" y="76"/>
                    <a:pt x="43" y="77"/>
                    <a:pt x="41" y="77"/>
                  </a:cubicBezTo>
                  <a:cubicBezTo>
                    <a:pt x="37" y="77"/>
                    <a:pt x="29" y="72"/>
                    <a:pt x="21" y="72"/>
                  </a:cubicBezTo>
                  <a:cubicBezTo>
                    <a:pt x="21" y="84"/>
                    <a:pt x="9" y="107"/>
                    <a:pt x="9" y="131"/>
                  </a:cubicBezTo>
                  <a:cubicBezTo>
                    <a:pt x="0" y="157"/>
                    <a:pt x="4" y="176"/>
                    <a:pt x="25" y="176"/>
                  </a:cubicBezTo>
                  <a:cubicBezTo>
                    <a:pt x="33" y="176"/>
                    <a:pt x="43" y="174"/>
                    <a:pt x="56" y="167"/>
                  </a:cubicBezTo>
                  <a:cubicBezTo>
                    <a:pt x="63" y="160"/>
                    <a:pt x="70" y="153"/>
                    <a:pt x="75" y="153"/>
                  </a:cubicBezTo>
                  <a:cubicBezTo>
                    <a:pt x="78" y="153"/>
                    <a:pt x="80" y="157"/>
                    <a:pt x="80" y="167"/>
                  </a:cubicBezTo>
                  <a:cubicBezTo>
                    <a:pt x="92" y="183"/>
                    <a:pt x="104" y="188"/>
                    <a:pt x="115" y="188"/>
                  </a:cubicBezTo>
                  <a:cubicBezTo>
                    <a:pt x="138" y="188"/>
                    <a:pt x="160" y="167"/>
                    <a:pt x="175" y="167"/>
                  </a:cubicBezTo>
                  <a:lnTo>
                    <a:pt x="211" y="167"/>
                  </a:lnTo>
                  <a:cubicBezTo>
                    <a:pt x="223" y="131"/>
                    <a:pt x="223" y="107"/>
                    <a:pt x="235" y="84"/>
                  </a:cubicBezTo>
                  <a:cubicBezTo>
                    <a:pt x="247" y="48"/>
                    <a:pt x="247" y="24"/>
                    <a:pt x="211" y="0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3862507" y="2678954"/>
              <a:ext cx="6401" cy="5908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120" y="1"/>
                  </a:moveTo>
                  <a:cubicBezTo>
                    <a:pt x="72" y="1"/>
                    <a:pt x="60" y="25"/>
                    <a:pt x="60" y="72"/>
                  </a:cubicBezTo>
                  <a:cubicBezTo>
                    <a:pt x="60" y="72"/>
                    <a:pt x="60" y="72"/>
                    <a:pt x="48" y="84"/>
                  </a:cubicBezTo>
                  <a:cubicBezTo>
                    <a:pt x="36" y="96"/>
                    <a:pt x="1" y="84"/>
                    <a:pt x="1" y="108"/>
                  </a:cubicBezTo>
                  <a:cubicBezTo>
                    <a:pt x="13" y="120"/>
                    <a:pt x="48" y="132"/>
                    <a:pt x="60" y="144"/>
                  </a:cubicBezTo>
                  <a:cubicBezTo>
                    <a:pt x="108" y="144"/>
                    <a:pt x="144" y="108"/>
                    <a:pt x="155" y="48"/>
                  </a:cubicBezTo>
                  <a:cubicBezTo>
                    <a:pt x="155" y="25"/>
                    <a:pt x="144" y="13"/>
                    <a:pt x="120" y="1"/>
                  </a:cubicBezTo>
                  <a:close/>
                </a:path>
              </a:pathLst>
            </a:custGeom>
            <a:solidFill>
              <a:srgbClr val="FFB6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3893772" y="2656757"/>
              <a:ext cx="11776" cy="6606"/>
            </a:xfrm>
            <a:custGeom>
              <a:avLst/>
              <a:gdLst/>
              <a:ahLst/>
              <a:cxnLst/>
              <a:rect l="l" t="t" r="r" b="b"/>
              <a:pathLst>
                <a:path w="287" h="161" extrusionOk="0">
                  <a:moveTo>
                    <a:pt x="147" y="0"/>
                  </a:moveTo>
                  <a:cubicBezTo>
                    <a:pt x="130" y="0"/>
                    <a:pt x="113" y="3"/>
                    <a:pt x="96" y="6"/>
                  </a:cubicBezTo>
                  <a:cubicBezTo>
                    <a:pt x="60" y="6"/>
                    <a:pt x="36" y="18"/>
                    <a:pt x="1" y="30"/>
                  </a:cubicBezTo>
                  <a:lnTo>
                    <a:pt x="36" y="66"/>
                  </a:lnTo>
                  <a:cubicBezTo>
                    <a:pt x="84" y="66"/>
                    <a:pt x="120" y="66"/>
                    <a:pt x="144" y="113"/>
                  </a:cubicBezTo>
                  <a:cubicBezTo>
                    <a:pt x="167" y="161"/>
                    <a:pt x="215" y="161"/>
                    <a:pt x="263" y="161"/>
                  </a:cubicBezTo>
                  <a:cubicBezTo>
                    <a:pt x="263" y="137"/>
                    <a:pt x="275" y="113"/>
                    <a:pt x="286" y="89"/>
                  </a:cubicBezTo>
                  <a:cubicBezTo>
                    <a:pt x="275" y="89"/>
                    <a:pt x="251" y="78"/>
                    <a:pt x="251" y="66"/>
                  </a:cubicBezTo>
                  <a:cubicBezTo>
                    <a:pt x="225" y="15"/>
                    <a:pt x="188" y="0"/>
                    <a:pt x="147" y="0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08420" y="2663239"/>
              <a:ext cx="4924" cy="2298"/>
            </a:xfrm>
            <a:custGeom>
              <a:avLst/>
              <a:gdLst/>
              <a:ahLst/>
              <a:cxnLst/>
              <a:rect l="l" t="t" r="r" b="b"/>
              <a:pathLst>
                <a:path w="120" h="56" extrusionOk="0">
                  <a:moveTo>
                    <a:pt x="67" y="1"/>
                  </a:moveTo>
                  <a:cubicBezTo>
                    <a:pt x="53" y="1"/>
                    <a:pt x="39" y="3"/>
                    <a:pt x="25" y="3"/>
                  </a:cubicBezTo>
                  <a:cubicBezTo>
                    <a:pt x="13" y="3"/>
                    <a:pt x="1" y="15"/>
                    <a:pt x="1" y="39"/>
                  </a:cubicBezTo>
                  <a:cubicBezTo>
                    <a:pt x="9" y="47"/>
                    <a:pt x="18" y="55"/>
                    <a:pt x="26" y="55"/>
                  </a:cubicBezTo>
                  <a:cubicBezTo>
                    <a:pt x="30" y="55"/>
                    <a:pt x="33" y="54"/>
                    <a:pt x="37" y="50"/>
                  </a:cubicBezTo>
                  <a:cubicBezTo>
                    <a:pt x="60" y="50"/>
                    <a:pt x="96" y="39"/>
                    <a:pt x="120" y="27"/>
                  </a:cubicBezTo>
                  <a:cubicBezTo>
                    <a:pt x="106" y="5"/>
                    <a:pt x="87" y="1"/>
                    <a:pt x="67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895249" y="2665742"/>
              <a:ext cx="9314" cy="6072"/>
            </a:xfrm>
            <a:custGeom>
              <a:avLst/>
              <a:gdLst/>
              <a:ahLst/>
              <a:cxnLst/>
              <a:rect l="l" t="t" r="r" b="b"/>
              <a:pathLst>
                <a:path w="227" h="148" extrusionOk="0">
                  <a:moveTo>
                    <a:pt x="102" y="1"/>
                  </a:moveTo>
                  <a:cubicBezTo>
                    <a:pt x="91" y="1"/>
                    <a:pt x="84" y="5"/>
                    <a:pt x="84" y="13"/>
                  </a:cubicBezTo>
                  <a:cubicBezTo>
                    <a:pt x="84" y="97"/>
                    <a:pt x="0" y="37"/>
                    <a:pt x="0" y="97"/>
                  </a:cubicBezTo>
                  <a:cubicBezTo>
                    <a:pt x="17" y="97"/>
                    <a:pt x="35" y="96"/>
                    <a:pt x="53" y="96"/>
                  </a:cubicBezTo>
                  <a:cubicBezTo>
                    <a:pt x="99" y="96"/>
                    <a:pt x="145" y="102"/>
                    <a:pt x="179" y="144"/>
                  </a:cubicBezTo>
                  <a:cubicBezTo>
                    <a:pt x="181" y="146"/>
                    <a:pt x="184" y="147"/>
                    <a:pt x="187" y="147"/>
                  </a:cubicBezTo>
                  <a:cubicBezTo>
                    <a:pt x="199" y="147"/>
                    <a:pt x="215" y="128"/>
                    <a:pt x="215" y="109"/>
                  </a:cubicBezTo>
                  <a:cubicBezTo>
                    <a:pt x="227" y="97"/>
                    <a:pt x="227" y="85"/>
                    <a:pt x="227" y="61"/>
                  </a:cubicBezTo>
                  <a:cubicBezTo>
                    <a:pt x="203" y="61"/>
                    <a:pt x="191" y="61"/>
                    <a:pt x="167" y="37"/>
                  </a:cubicBezTo>
                  <a:cubicBezTo>
                    <a:pt x="152" y="14"/>
                    <a:pt x="121" y="1"/>
                    <a:pt x="102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901117" y="2678298"/>
              <a:ext cx="1969" cy="2175"/>
            </a:xfrm>
            <a:custGeom>
              <a:avLst/>
              <a:gdLst/>
              <a:ahLst/>
              <a:cxnLst/>
              <a:rect l="l" t="t" r="r" b="b"/>
              <a:pathLst>
                <a:path w="48" h="53" extrusionOk="0">
                  <a:moveTo>
                    <a:pt x="39" y="0"/>
                  </a:moveTo>
                  <a:cubicBezTo>
                    <a:pt x="36" y="0"/>
                    <a:pt x="31" y="1"/>
                    <a:pt x="24" y="5"/>
                  </a:cubicBezTo>
                  <a:cubicBezTo>
                    <a:pt x="12" y="5"/>
                    <a:pt x="0" y="17"/>
                    <a:pt x="0" y="17"/>
                  </a:cubicBezTo>
                  <a:cubicBezTo>
                    <a:pt x="0" y="41"/>
                    <a:pt x="12" y="53"/>
                    <a:pt x="24" y="53"/>
                  </a:cubicBezTo>
                  <a:cubicBezTo>
                    <a:pt x="48" y="53"/>
                    <a:pt x="48" y="41"/>
                    <a:pt x="48" y="17"/>
                  </a:cubicBezTo>
                  <a:cubicBezTo>
                    <a:pt x="48" y="8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 rot="-3652980">
              <a:off x="1526574" y="-1142034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5812875" y="2910857"/>
            <a:ext cx="26112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140812">
            <a:off x="7968557" y="-522268"/>
            <a:ext cx="2375308" cy="112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1268" y="457040"/>
            <a:ext cx="1299568" cy="88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0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 hasCustomPrompt="1"/>
          </p:nvPr>
        </p:nvSpPr>
        <p:spPr>
          <a:xfrm>
            <a:off x="4295853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2" hasCustomPrompt="1"/>
          </p:nvPr>
        </p:nvSpPr>
        <p:spPr>
          <a:xfrm>
            <a:off x="6851537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3" hasCustomPrompt="1"/>
          </p:nvPr>
        </p:nvSpPr>
        <p:spPr>
          <a:xfrm>
            <a:off x="1728450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4" hasCustomPrompt="1"/>
          </p:nvPr>
        </p:nvSpPr>
        <p:spPr>
          <a:xfrm>
            <a:off x="4295853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/>
          <p:nvPr/>
        </p:nvSpPr>
        <p:spPr>
          <a:xfrm>
            <a:off x="1239719" y="2700890"/>
            <a:ext cx="3044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ctrTitle" idx="5"/>
          </p:nvPr>
        </p:nvSpPr>
        <p:spPr>
          <a:xfrm>
            <a:off x="3672003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672003" y="3726444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6227687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6227687" y="3726446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ctrTitle" idx="8"/>
          </p:nvPr>
        </p:nvSpPr>
        <p:spPr>
          <a:xfrm>
            <a:off x="1104600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1104750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13"/>
          </p:nvPr>
        </p:nvSpPr>
        <p:spPr>
          <a:xfrm>
            <a:off x="3672003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3672153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1537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16"/>
          </p:nvPr>
        </p:nvSpPr>
        <p:spPr>
          <a:xfrm>
            <a:off x="6227687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6227837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530881" y="654593"/>
            <a:ext cx="93177" cy="130952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4190688">
            <a:off x="5949512" y="1071297"/>
            <a:ext cx="155707" cy="69602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6592150">
            <a:off x="8621192" y="1937603"/>
            <a:ext cx="95106" cy="741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3575296">
            <a:off x="1475040" y="624681"/>
            <a:ext cx="157637" cy="11289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3913652">
            <a:off x="3584838" y="727250"/>
            <a:ext cx="104056" cy="78712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363132" y="4578731"/>
            <a:ext cx="85515" cy="17162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658572" y="4711382"/>
            <a:ext cx="97678" cy="14097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8423999" y="4249842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84608" y="4211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21908" y="6556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88396" y="322400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5400000">
            <a:off x="2147424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6" r:id="rId12"/>
    <p:sldLayoutId id="2147483669" r:id="rId13"/>
    <p:sldLayoutId id="2147483676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9602">
            <a:off x="4749864" y="2177247"/>
            <a:ext cx="5846209" cy="3019979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5"/>
          <p:cNvSpPr txBox="1">
            <a:spLocks noGrp="1"/>
          </p:cNvSpPr>
          <p:nvPr>
            <p:ph type="ctrTitle"/>
          </p:nvPr>
        </p:nvSpPr>
        <p:spPr>
          <a:xfrm>
            <a:off x="860024" y="1304246"/>
            <a:ext cx="6663446" cy="1767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b="1" dirty="0">
                <a:latin typeface="Montserrat"/>
                <a:ea typeface="Montserrat"/>
                <a:cs typeface="Montserrat"/>
                <a:sym typeface="Montserrat"/>
              </a:rPr>
              <a:t>Cálculo mental hasta el número  150 </a:t>
            </a:r>
            <a:endParaRPr sz="4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7" name="Google Shape;717;p35"/>
          <p:cNvSpPr/>
          <p:nvPr/>
        </p:nvSpPr>
        <p:spPr>
          <a:xfrm>
            <a:off x="3639490" y="2948350"/>
            <a:ext cx="223185" cy="182400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8" name="Google Shape;7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9">
            <a:off x="4370737" y="4162861"/>
            <a:ext cx="2958774" cy="201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7">
            <a:off x="8009923" y="2382937"/>
            <a:ext cx="3909678" cy="208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3872" y="-84226"/>
            <a:ext cx="1623625" cy="11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90500" y="3687238"/>
            <a:ext cx="1915550" cy="9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899" y="13739"/>
            <a:ext cx="1390557" cy="18636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13;p1"/>
          <p:cNvSpPr txBox="1"/>
          <p:nvPr/>
        </p:nvSpPr>
        <p:spPr>
          <a:xfrm>
            <a:off x="267275" y="4528668"/>
            <a:ext cx="54924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Estudiante en práctica: </a:t>
            </a:r>
            <a:r>
              <a:rPr lang="en" sz="1800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Bárbara Regla Chamorro.</a:t>
            </a:r>
            <a:endParaRPr sz="180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14;p1">
            <a:hlinkClick r:id="" action="ppaction://hlinkshowjump?jump=nextslide">
              <a:snd r:embed="rId8" name="click.wav"/>
            </a:hlinkClick>
          </p:cNvPr>
          <p:cNvSpPr/>
          <p:nvPr/>
        </p:nvSpPr>
        <p:spPr>
          <a:xfrm>
            <a:off x="2603352" y="3199473"/>
            <a:ext cx="2327563" cy="5214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7B4C6"/>
              </a:gs>
              <a:gs pos="35000">
                <a:srgbClr val="CBCBD7"/>
              </a:gs>
              <a:gs pos="100000">
                <a:srgbClr val="EBEBEF"/>
              </a:gs>
            </a:gsLst>
            <a:lin ang="16200000" scaled="0"/>
          </a:gradFill>
          <a:ln w="9525" cap="flat" cmpd="sng">
            <a:solidFill>
              <a:srgbClr val="1E0F4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Comenzar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0;p3"/>
          <p:cNvSpPr txBox="1">
            <a:spLocks/>
          </p:cNvSpPr>
          <p:nvPr/>
        </p:nvSpPr>
        <p:spPr>
          <a:xfrm>
            <a:off x="1315500" y="102797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s-CL" dirty="0">
                <a:latin typeface="Arial"/>
                <a:ea typeface="Arial"/>
                <a:cs typeface="Arial"/>
                <a:sym typeface="Arial"/>
              </a:rPr>
              <a:t>¿ Cuál es el resultado?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94026" y="916485"/>
            <a:ext cx="5038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>
                <a:solidFill>
                  <a:schemeClr val="bg1">
                    <a:lumMod val="10000"/>
                  </a:schemeClr>
                </a:solidFill>
              </a:rPr>
              <a:t>Si hay 100 nubes y llegan 5 más. </a:t>
            </a:r>
          </a:p>
          <a:p>
            <a:pPr lvl="0"/>
            <a:r>
              <a:rPr lang="es-ES" sz="2400" b="1" dirty="0">
                <a:solidFill>
                  <a:schemeClr val="bg1">
                    <a:lumMod val="10000"/>
                  </a:schemeClr>
                </a:solidFill>
              </a:rPr>
              <a:t>¿Cuántas nubes hay en total ?</a:t>
            </a:r>
            <a:endParaRPr lang="es-ES" sz="7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1" name="Google Shape;719;p35">
            <a:hlinkClick r:id="" action="ppaction://hlinkshowjump?jump=nextslide">
              <a:snd r:embed="rId2" name="applause.wav"/>
            </a:hlinkClick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39" y="1829673"/>
            <a:ext cx="2655418" cy="1374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665684" y="2311604"/>
            <a:ext cx="193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105</a:t>
            </a:r>
          </a:p>
        </p:txBody>
      </p:sp>
      <p:pic>
        <p:nvPicPr>
          <p:cNvPr id="15" name="Google Shape;719;p35">
            <a:hlinkClick r:id="" action="ppaction://noaction">
              <a:snd r:embed="rId4" name="bomb.wav"/>
            </a:hlinkClick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690" y="1829672"/>
            <a:ext cx="2655418" cy="137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19;p35">
            <a:hlinkClick r:id="" action="ppaction://noaction">
              <a:snd r:embed="rId4" name="bomb.wav"/>
            </a:hlinkClick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827" y="1829671"/>
            <a:ext cx="2655418" cy="1374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3789274" y="2370125"/>
            <a:ext cx="16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115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029907" y="2311604"/>
            <a:ext cx="136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bg1">
                    <a:lumMod val="10000"/>
                  </a:schemeClr>
                </a:solidFill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6016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71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5725" y="2802594"/>
            <a:ext cx="2655418" cy="1374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1887322" y="3197397"/>
            <a:ext cx="193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105</a:t>
            </a:r>
          </a:p>
        </p:txBody>
      </p:sp>
      <p:pic>
        <p:nvPicPr>
          <p:cNvPr id="1026" name="Picture 2" descr="Feliz Personaje De La Nube De Dibujos Animados En Estilo Plano Ilustración  del Vector - Ilustración de resorte, blanco: 1686054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23000" r="18542" b="27333"/>
          <a:stretch/>
        </p:blipFill>
        <p:spPr bwMode="auto">
          <a:xfrm>
            <a:off x="4272500" y="1607959"/>
            <a:ext cx="3556000" cy="27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356291" y="439336"/>
            <a:ext cx="790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>
                    <a:lumMod val="10000"/>
                  </a:schemeClr>
                </a:solidFill>
              </a:rPr>
              <a:t>¡Felicidades!, su respuesta es correcta </a:t>
            </a:r>
          </a:p>
        </p:txBody>
      </p:sp>
      <p:sp>
        <p:nvSpPr>
          <p:cNvPr id="14" name="Flecha derecha 13">
            <a:hlinkClick r:id="" action="ppaction://hlinkshowjump?jump=nextslide"/>
          </p:cNvPr>
          <p:cNvSpPr/>
          <p:nvPr/>
        </p:nvSpPr>
        <p:spPr>
          <a:xfrm>
            <a:off x="6446365" y="4255888"/>
            <a:ext cx="2570416" cy="816049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2"/>
                </a:solidFill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4628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0392" y="304840"/>
            <a:ext cx="6367800" cy="2481600"/>
          </a:xfrm>
        </p:spPr>
        <p:txBody>
          <a:bodyPr/>
          <a:lstStyle/>
          <a:p>
            <a:r>
              <a:rPr lang="es-CL" sz="6600" b="0" i="1" dirty="0"/>
              <a:t>Vamos a restar</a:t>
            </a:r>
          </a:p>
        </p:txBody>
      </p:sp>
      <p:sp>
        <p:nvSpPr>
          <p:cNvPr id="3" name="Flecha derecha 2">
            <a:hlinkClick r:id="" action="ppaction://hlinkshowjump?jump=nextslide">
              <a:snd r:embed="rId2" name="click.wav"/>
            </a:hlinkClick>
          </p:cNvPr>
          <p:cNvSpPr/>
          <p:nvPr/>
        </p:nvSpPr>
        <p:spPr>
          <a:xfrm>
            <a:off x="7012800" y="4157100"/>
            <a:ext cx="2131200" cy="986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0000"/>
                </a:solidFill>
              </a:rPr>
              <a:t>Comencemos </a:t>
            </a:r>
          </a:p>
        </p:txBody>
      </p:sp>
      <p:sp>
        <p:nvSpPr>
          <p:cNvPr id="4" name="Menos 3"/>
          <p:cNvSpPr/>
          <p:nvPr/>
        </p:nvSpPr>
        <p:spPr>
          <a:xfrm>
            <a:off x="4035939" y="2585802"/>
            <a:ext cx="1545000" cy="943200"/>
          </a:xfrm>
          <a:prstGeom prst="mathMin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1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0;p3"/>
          <p:cNvSpPr txBox="1">
            <a:spLocks/>
          </p:cNvSpPr>
          <p:nvPr/>
        </p:nvSpPr>
        <p:spPr>
          <a:xfrm>
            <a:off x="1315500" y="102797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s-CL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¿ Cuál es el resultado?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300125" y="1000558"/>
            <a:ext cx="4543750" cy="85129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381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150 - 10 =? </a:t>
            </a:r>
            <a:endParaRPr lang="es-CL" sz="4400" b="1" dirty="0">
              <a:ln w="381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ágono 10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757571" y="2361522"/>
            <a:ext cx="1542554" cy="131993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12" name="Hexágono 11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3800723" y="2361522"/>
            <a:ext cx="1542554" cy="131993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130</a:t>
            </a:r>
          </a:p>
        </p:txBody>
      </p:sp>
      <p:sp>
        <p:nvSpPr>
          <p:cNvPr id="13" name="Hexágono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843875" y="2361522"/>
            <a:ext cx="1542554" cy="131993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3231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ágono 8"/>
          <p:cNvSpPr/>
          <p:nvPr/>
        </p:nvSpPr>
        <p:spPr>
          <a:xfrm>
            <a:off x="5609435" y="1867746"/>
            <a:ext cx="1542554" cy="131993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140</a:t>
            </a:r>
          </a:p>
        </p:txBody>
      </p:sp>
      <p:pic>
        <p:nvPicPr>
          <p:cNvPr id="9220" name="Picture 4" descr="Niños felices jugando avión de cartón con fondo de paisaje de cielo | 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" y="1194180"/>
            <a:ext cx="3245993" cy="32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1036153" y="319717"/>
            <a:ext cx="7350276" cy="66993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¡¡Felicidades, tú respuesta es correcta!!.</a:t>
            </a:r>
          </a:p>
        </p:txBody>
      </p:sp>
      <p:sp>
        <p:nvSpPr>
          <p:cNvPr id="13" name="Flecha derecha 12">
            <a:hlinkClick r:id="" action="ppaction://hlinkshowjump?jump=nextslide"/>
          </p:cNvPr>
          <p:cNvSpPr/>
          <p:nvPr/>
        </p:nvSpPr>
        <p:spPr>
          <a:xfrm>
            <a:off x="6299265" y="3888538"/>
            <a:ext cx="2570416" cy="816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15410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0;p3"/>
          <p:cNvSpPr txBox="1">
            <a:spLocks/>
          </p:cNvSpPr>
          <p:nvPr/>
        </p:nvSpPr>
        <p:spPr>
          <a:xfrm>
            <a:off x="1315500" y="102797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s-CL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¿ Cuál es el resultado?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654297" y="914698"/>
            <a:ext cx="4803020" cy="6764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400" b="1" dirty="0">
                <a:solidFill>
                  <a:srgbClr val="000000"/>
                </a:solidFill>
              </a:rPr>
              <a:t>Si hay 120 estrellas y se van 20 </a:t>
            </a:r>
          </a:p>
          <a:p>
            <a:pPr algn="just"/>
            <a:r>
              <a:rPr lang="es-CL" sz="2400" b="1" dirty="0">
                <a:solidFill>
                  <a:srgbClr val="000000"/>
                </a:solidFill>
              </a:rPr>
              <a:t>¿Cuántas estrellas quedan?</a:t>
            </a:r>
          </a:p>
        </p:txBody>
      </p:sp>
      <p:sp>
        <p:nvSpPr>
          <p:cNvPr id="6" name="Menos 5"/>
          <p:cNvSpPr/>
          <p:nvPr/>
        </p:nvSpPr>
        <p:spPr>
          <a:xfrm>
            <a:off x="3799500" y="1711529"/>
            <a:ext cx="1545000" cy="943200"/>
          </a:xfrm>
          <a:prstGeom prst="mathMin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22" name="Picture 2" descr="Estrella, estrellas de dibujos animados, ángulo, texto, triángulo png |  Klipartz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-2399" r="13464" b="1"/>
          <a:stretch/>
        </p:blipFill>
        <p:spPr bwMode="auto">
          <a:xfrm>
            <a:off x="229023" y="2189782"/>
            <a:ext cx="2470244" cy="23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strella, estrellas de dibujos animados, ángulo, texto, triángulo png |  Klipartz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-2399" r="13464" b="1"/>
          <a:stretch/>
        </p:blipFill>
        <p:spPr bwMode="auto">
          <a:xfrm>
            <a:off x="6269744" y="2189782"/>
            <a:ext cx="2470244" cy="23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trella, estrellas de dibujos animados, ángulo, texto, triángulo png |  Klipartz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-2399" r="13464" b="1"/>
          <a:stretch/>
        </p:blipFill>
        <p:spPr bwMode="auto">
          <a:xfrm>
            <a:off x="3249383" y="2540245"/>
            <a:ext cx="2470244" cy="23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933063" y="3357349"/>
            <a:ext cx="117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100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39737" y="3589361"/>
            <a:ext cx="90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110</a:t>
            </a:r>
            <a:endParaRPr lang="es-CL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64525" y="3248167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17807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trella, estrellas de dibujos animados, ángulo, texto, triángulo png |  Klipartz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-2399" r="13464" b="1"/>
          <a:stretch/>
        </p:blipFill>
        <p:spPr bwMode="auto">
          <a:xfrm>
            <a:off x="597513" y="1357269"/>
            <a:ext cx="2470244" cy="23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245781" y="2383393"/>
            <a:ext cx="117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100</a:t>
            </a:r>
          </a:p>
        </p:txBody>
      </p:sp>
      <p:pic>
        <p:nvPicPr>
          <p:cNvPr id="6146" name="Picture 2" descr="Sonriente estrella, diverso, presentación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-562" r="23665" b="5583"/>
          <a:stretch/>
        </p:blipFill>
        <p:spPr bwMode="auto">
          <a:xfrm>
            <a:off x="3067756" y="243042"/>
            <a:ext cx="4572000" cy="46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56291" y="439336"/>
            <a:ext cx="790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tx1"/>
                </a:solidFill>
              </a:rPr>
              <a:t>¡Felicidades!, su respuesta es correcta </a:t>
            </a:r>
          </a:p>
        </p:txBody>
      </p:sp>
      <p:sp>
        <p:nvSpPr>
          <p:cNvPr id="8" name="Flecha derecha 7">
            <a:hlinkClick r:id="" action="ppaction://hlinkshowjump?jump=nextslide"/>
          </p:cNvPr>
          <p:cNvSpPr/>
          <p:nvPr/>
        </p:nvSpPr>
        <p:spPr>
          <a:xfrm>
            <a:off x="6573585" y="4327450"/>
            <a:ext cx="2570416" cy="816049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29706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0;p3"/>
          <p:cNvSpPr txBox="1">
            <a:spLocks/>
          </p:cNvSpPr>
          <p:nvPr/>
        </p:nvSpPr>
        <p:spPr>
          <a:xfrm>
            <a:off x="1315500" y="102797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s-CL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¿ Cuál es el resultado?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00125" y="1000558"/>
            <a:ext cx="4543750" cy="8512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38100">
                  <a:noFill/>
                </a:ln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87 - 5 =? </a:t>
            </a:r>
            <a:endParaRPr lang="es-CL" sz="4400" b="1" dirty="0">
              <a:ln w="38100">
                <a:noFill/>
              </a:ln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exágono 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443371" y="2361522"/>
            <a:ext cx="1542554" cy="131993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6" name="Hexágono 5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3900059" y="2361522"/>
            <a:ext cx="1542554" cy="131993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82</a:t>
            </a:r>
          </a:p>
        </p:txBody>
      </p:sp>
      <p:sp>
        <p:nvSpPr>
          <p:cNvPr id="7" name="Hexágono 6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356747" y="2361522"/>
            <a:ext cx="1542554" cy="131993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37225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036153" y="319717"/>
            <a:ext cx="7350276" cy="6699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¡¡Felicidades, tú respuesta es correcta!!.</a:t>
            </a:r>
          </a:p>
        </p:txBody>
      </p:sp>
      <p:sp>
        <p:nvSpPr>
          <p:cNvPr id="4" name="Hexágono 3"/>
          <p:cNvSpPr/>
          <p:nvPr/>
        </p:nvSpPr>
        <p:spPr>
          <a:xfrm>
            <a:off x="5874611" y="2023194"/>
            <a:ext cx="1542554" cy="131993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82</a:t>
            </a:r>
          </a:p>
        </p:txBody>
      </p:sp>
      <p:pic>
        <p:nvPicPr>
          <p:cNvPr id="11266" name="Picture 2" descr="Niños Que Resbalan Abajo De Un Arco Iris Ilustración del Vector -  Ilustración de felicidad, hembra: 457435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r="4651" b="9266"/>
          <a:stretch/>
        </p:blipFill>
        <p:spPr bwMode="auto">
          <a:xfrm rot="306282">
            <a:off x="823740" y="1160489"/>
            <a:ext cx="3738282" cy="35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>
            <a:hlinkClick r:id="" action="ppaction://hlinkshowjump?jump=nextslide"/>
          </p:cNvPr>
          <p:cNvSpPr/>
          <p:nvPr/>
        </p:nvSpPr>
        <p:spPr>
          <a:xfrm>
            <a:off x="6573585" y="4327450"/>
            <a:ext cx="2570416" cy="81604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2116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40;p3"/>
          <p:cNvSpPr txBox="1">
            <a:spLocks/>
          </p:cNvSpPr>
          <p:nvPr/>
        </p:nvSpPr>
        <p:spPr>
          <a:xfrm>
            <a:off x="1315500" y="102797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s-CL" dirty="0">
                <a:latin typeface="Arial"/>
                <a:ea typeface="Arial"/>
                <a:cs typeface="Arial"/>
                <a:sym typeface="Arial"/>
              </a:rPr>
              <a:t>¿ Cuál es el resultado?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298126" y="934903"/>
            <a:ext cx="8547747" cy="7983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0000"/>
                </a:solidFill>
              </a:rPr>
              <a:t>Si hay 99 arcoíris y regalas 8  ¿cuántos arcoíris quedan? </a:t>
            </a:r>
          </a:p>
        </p:txBody>
      </p:sp>
      <p:pic>
        <p:nvPicPr>
          <p:cNvPr id="7174" name="Picture 6" descr="Calcomanías de pared de dibujos animados, papel tapiz creativo, nube, Arco  Iris, Fondo de etiqueta, calcomanía de pared para habitación del  hogar|pegatinas| - AliExpress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17373" r="14817" b="22090"/>
          <a:stretch/>
        </p:blipFill>
        <p:spPr bwMode="auto">
          <a:xfrm rot="1524529">
            <a:off x="413041" y="2166120"/>
            <a:ext cx="2447293" cy="19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alcomanías de pared de dibujos animados, papel tapiz creativo, nube, Arco  Iris, Fondo de etiqueta, calcomanía de pared para habitación del  hogar|pegatinas| - AliExpress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17373" r="14817" b="22090"/>
          <a:stretch/>
        </p:blipFill>
        <p:spPr bwMode="auto">
          <a:xfrm rot="1524529">
            <a:off x="3617020" y="2111672"/>
            <a:ext cx="2447293" cy="19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alcomanías de pared de dibujos animados, papel tapiz creativo, nube, Arco  Iris, Fondo de etiqueta, calcomanía de pared para habitación del  hogar|pegatinas| - AliExpress">
            <a:hlinkClick r:id="" action="ppaction://noaction">
              <a:snd r:embed="rId2" name="bomb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17373" r="14817" b="22090"/>
          <a:stretch/>
        </p:blipFill>
        <p:spPr bwMode="auto">
          <a:xfrm rot="1524529">
            <a:off x="6531127" y="2166120"/>
            <a:ext cx="2447293" cy="19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1164075" y="2795932"/>
            <a:ext cx="94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92</a:t>
            </a:r>
            <a:endParaRPr lang="es-CL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271749" y="2741484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91</a:t>
            </a:r>
            <a:endParaRPr lang="es-CL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300109" y="2768708"/>
            <a:ext cx="75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97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0603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7491325" y="2446850"/>
            <a:ext cx="943000" cy="35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66725" y="-842125"/>
            <a:ext cx="943000" cy="35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024" y="356975"/>
            <a:ext cx="1673100" cy="11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575" y="3498100"/>
            <a:ext cx="1942325" cy="13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15;p1"/>
          <p:cNvSpPr txBox="1"/>
          <p:nvPr/>
        </p:nvSpPr>
        <p:spPr>
          <a:xfrm>
            <a:off x="2011679" y="1642926"/>
            <a:ext cx="5606186" cy="1785064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Dot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Objetivo a trabajar: </a:t>
            </a:r>
            <a:r>
              <a:rPr lang="en" sz="2400" b="0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Potenciar estrategias de cálculo mental para adiciones y sustracciones hasta el número </a:t>
            </a:r>
            <a:r>
              <a:rPr lang="en" sz="2400" dirty="0">
                <a:solidFill>
                  <a:schemeClr val="bg1">
                    <a:lumMod val="10000"/>
                  </a:schemeClr>
                </a:solidFill>
              </a:rPr>
              <a:t>150</a:t>
            </a:r>
            <a:r>
              <a:rPr lang="en" sz="2400" b="0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lecha derecha 4">
            <a:hlinkClick r:id="" action="ppaction://hlinkshowjump?jump=nextslide">
              <a:snd r:embed="rId5" name="click.wav"/>
            </a:hlinkClick>
          </p:cNvPr>
          <p:cNvSpPr/>
          <p:nvPr/>
        </p:nvSpPr>
        <p:spPr>
          <a:xfrm>
            <a:off x="6864291" y="3988382"/>
            <a:ext cx="2197068" cy="85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1">
                    <a:lumMod val="10000"/>
                  </a:schemeClr>
                </a:solidFill>
              </a:rPr>
              <a:t>Siguiente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alcomanías de pared de dibujos animados, papel tapiz creativo, nube, Arco  Iris, Fondo de etiqueta, calcomanía de pared para habitación del  hogar|pegatinas| - AliExpress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17373" r="14817" b="22090"/>
          <a:stretch/>
        </p:blipFill>
        <p:spPr bwMode="auto">
          <a:xfrm rot="1862691">
            <a:off x="628161" y="1756830"/>
            <a:ext cx="2447293" cy="19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1241946" y="2577711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91</a:t>
            </a:r>
            <a:endParaRPr lang="es-CL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10380" y="312185"/>
            <a:ext cx="790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tx1"/>
                </a:solidFill>
              </a:rPr>
              <a:t>¡Felicidades!, su respuesta es correcta </a:t>
            </a:r>
          </a:p>
        </p:txBody>
      </p:sp>
      <p:sp>
        <p:nvSpPr>
          <p:cNvPr id="19" name="Flecha derecha 18">
            <a:hlinkClick r:id="" action="ppaction://hlinkshowjump?jump=nextslide"/>
          </p:cNvPr>
          <p:cNvSpPr/>
          <p:nvPr/>
        </p:nvSpPr>
        <p:spPr>
          <a:xfrm>
            <a:off x="6573585" y="4327450"/>
            <a:ext cx="2570416" cy="816049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Siguiente </a:t>
            </a:r>
          </a:p>
        </p:txBody>
      </p:sp>
      <p:pic>
        <p:nvPicPr>
          <p:cNvPr id="8196" name="Picture 4" descr="Fondo de arco iris con caricaturas de nubes en el cielo | Vector Grat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3"/>
          <a:stretch/>
        </p:blipFill>
        <p:spPr bwMode="auto">
          <a:xfrm rot="20493394">
            <a:off x="3869554" y="1458878"/>
            <a:ext cx="3392235" cy="30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6"/>
          <p:cNvSpPr txBox="1">
            <a:spLocks noGrp="1"/>
          </p:cNvSpPr>
          <p:nvPr>
            <p:ph type="title"/>
          </p:nvPr>
        </p:nvSpPr>
        <p:spPr>
          <a:xfrm>
            <a:off x="342614" y="972750"/>
            <a:ext cx="7907730" cy="1273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>
                <a:solidFill>
                  <a:schemeClr val="bg1">
                    <a:lumMod val="10000"/>
                  </a:schemeClr>
                </a:solidFill>
              </a:rPr>
              <a:t>¡Felicitaciones!</a:t>
            </a:r>
            <a:br>
              <a:rPr lang="es-CL" sz="48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s-CL" sz="4800" dirty="0">
                <a:solidFill>
                  <a:schemeClr val="bg1">
                    <a:lumMod val="10000"/>
                  </a:schemeClr>
                </a:solidFill>
              </a:rPr>
              <a:t>Lo han hecho muy bien</a:t>
            </a:r>
            <a:endParaRPr sz="4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84" name="Google Shape;884;p46"/>
          <p:cNvSpPr/>
          <p:nvPr/>
        </p:nvSpPr>
        <p:spPr>
          <a:xfrm>
            <a:off x="7957324" y="3443092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46"/>
          <p:cNvSpPr/>
          <p:nvPr/>
        </p:nvSpPr>
        <p:spPr>
          <a:xfrm>
            <a:off x="5978075" y="2673200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46"/>
          <p:cNvSpPr/>
          <p:nvPr/>
        </p:nvSpPr>
        <p:spPr>
          <a:xfrm>
            <a:off x="5448594" y="972750"/>
            <a:ext cx="174251" cy="142437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46"/>
          <p:cNvSpPr/>
          <p:nvPr/>
        </p:nvSpPr>
        <p:spPr>
          <a:xfrm>
            <a:off x="5127788" y="1463513"/>
            <a:ext cx="356925" cy="291700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redondeado 1">
            <a:hlinkClick r:id="" action="ppaction://hlinkshowjump?jump=endshow">
              <a:snd r:embed="rId3" name="applause.wav"/>
            </a:hlinkClick>
          </p:cNvPr>
          <p:cNvSpPr/>
          <p:nvPr/>
        </p:nvSpPr>
        <p:spPr>
          <a:xfrm>
            <a:off x="3130906" y="2869910"/>
            <a:ext cx="2626157" cy="599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>
                <a:solidFill>
                  <a:schemeClr val="bg1">
                    <a:lumMod val="10000"/>
                  </a:schemeClr>
                </a:solidFill>
              </a:rPr>
              <a:t>Finalizar</a:t>
            </a:r>
            <a:endParaRPr lang="es-CL" b="1" i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Instrucciones. 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27" name="Google Shape;727;p36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2007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>
              <a:buClr>
                <a:srgbClr val="000000"/>
              </a:buClr>
              <a:buFont typeface="Arial"/>
              <a:buAutoNum type="arabicParenR"/>
            </a:pPr>
            <a:r>
              <a:rPr lang="es-ES" sz="18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Lee con atención cada pregunta antes de responder. </a:t>
            </a:r>
            <a:endParaRPr lang="es-ES" sz="1800" dirty="0">
              <a:solidFill>
                <a:schemeClr val="bg1">
                  <a:lumMod val="10000"/>
                </a:schemeClr>
              </a:solidFill>
            </a:endParaRPr>
          </a:p>
          <a:p>
            <a:pPr marL="342900" lvl="0" indent="-342900" algn="just">
              <a:buClr>
                <a:srgbClr val="000000"/>
              </a:buClr>
              <a:buFont typeface="Arial"/>
              <a:buAutoNum type="arabicParenR"/>
            </a:pPr>
            <a:endParaRPr lang="es-ES" sz="1800" dirty="0">
              <a:solidFill>
                <a:schemeClr val="bg1">
                  <a:lumMod val="10000"/>
                </a:schemeClr>
              </a:solidFill>
            </a:endParaRPr>
          </a:p>
          <a:p>
            <a:pPr marL="342900" lvl="0" indent="-342900" algn="just">
              <a:buClr>
                <a:srgbClr val="000000"/>
              </a:buClr>
              <a:buFont typeface="Arial"/>
              <a:buAutoNum type="arabicParenR"/>
            </a:pPr>
            <a:r>
              <a:rPr lang="es-ES" sz="18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Identifica la operación que se </a:t>
            </a:r>
            <a:r>
              <a:rPr lang="es-ES" sz="1800" dirty="0">
                <a:solidFill>
                  <a:schemeClr val="bg1">
                    <a:lumMod val="10000"/>
                  </a:schemeClr>
                </a:solidFill>
              </a:rPr>
              <a:t>está</a:t>
            </a:r>
            <a:r>
              <a:rPr lang="es-ES" sz="18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solicitando, </a:t>
            </a:r>
            <a:r>
              <a:rPr lang="es-CL" sz="18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posteriormente</a:t>
            </a:r>
            <a:r>
              <a:rPr lang="es-ES" sz="18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selecciona la alternativa correcta.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ángulo redondeado 1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2951683" y="3584448"/>
            <a:ext cx="3240633" cy="70225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>
                <a:solidFill>
                  <a:schemeClr val="bg1">
                    <a:lumMod val="10000"/>
                  </a:schemeClr>
                </a:solidFill>
              </a:rPr>
              <a:t>Desarrollar la actividad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40;p3"/>
          <p:cNvSpPr txBox="1">
            <a:spLocks/>
          </p:cNvSpPr>
          <p:nvPr/>
        </p:nvSpPr>
        <p:spPr>
          <a:xfrm>
            <a:off x="1444400" y="158735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SzPts val="3200"/>
            </a:pPr>
            <a:r>
              <a:rPr lang="es-CL" u="sng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¿Cuál es el resultado?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340600" y="1003300"/>
            <a:ext cx="4720600" cy="8512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+ 30 =? </a:t>
            </a:r>
            <a:endParaRPr lang="es-CL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ágono 18">
            <a:hlinkClick r:id="" action="ppaction://hlinkshowjump?jump=nextslide">
              <a:snd r:embed="rId2" name="applause.wav"/>
            </a:hlinkClick>
          </p:cNvPr>
          <p:cNvSpPr/>
          <p:nvPr/>
        </p:nvSpPr>
        <p:spPr>
          <a:xfrm>
            <a:off x="911463" y="2328530"/>
            <a:ext cx="1704147" cy="134275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4400" b="1" dirty="0">
                <a:solidFill>
                  <a:srgbClr val="000000"/>
                </a:solidFill>
              </a:rPr>
              <a:t>130</a:t>
            </a:r>
            <a:endParaRPr lang="es-CL" sz="2800" b="1" dirty="0">
              <a:solidFill>
                <a:srgbClr val="000000"/>
              </a:solidFill>
            </a:endParaRPr>
          </a:p>
        </p:txBody>
      </p:sp>
      <p:sp>
        <p:nvSpPr>
          <p:cNvPr id="22" name="Hexágono 21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156859" y="2328528"/>
            <a:ext cx="1704147" cy="134275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4400" b="1" dirty="0">
                <a:solidFill>
                  <a:srgbClr val="000000"/>
                </a:solidFill>
              </a:rPr>
              <a:t>140</a:t>
            </a:r>
            <a:endParaRPr lang="es-CL" sz="2800" b="1" dirty="0">
              <a:solidFill>
                <a:srgbClr val="000000"/>
              </a:solidFill>
            </a:endParaRPr>
          </a:p>
        </p:txBody>
      </p:sp>
      <p:sp>
        <p:nvSpPr>
          <p:cNvPr id="23" name="Hexágono 2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534161" y="2328529"/>
            <a:ext cx="1704147" cy="134275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4400" b="1" dirty="0">
                <a:solidFill>
                  <a:srgbClr val="000000"/>
                </a:solidFill>
              </a:rPr>
              <a:t>120</a:t>
            </a:r>
            <a:endParaRPr lang="es-CL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ágono 16"/>
          <p:cNvSpPr/>
          <p:nvPr/>
        </p:nvSpPr>
        <p:spPr>
          <a:xfrm>
            <a:off x="5611055" y="2020186"/>
            <a:ext cx="1704147" cy="134275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000000"/>
                </a:solidFill>
              </a:rPr>
              <a:t>130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888200" y="581011"/>
            <a:ext cx="7350276" cy="66993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¡¡Felicidades, tú respuesta es correcta!!.</a:t>
            </a:r>
          </a:p>
        </p:txBody>
      </p:sp>
      <p:pic>
        <p:nvPicPr>
          <p:cNvPr id="3074" name="Picture 2" descr="Educación Formación Nubes Blancas Cielo Azul, Dibujos Animados, Niño, Chico  Imagen de fondo para descarga gratui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5" b="49716"/>
          <a:stretch/>
        </p:blipFill>
        <p:spPr bwMode="auto">
          <a:xfrm>
            <a:off x="561475" y="1507957"/>
            <a:ext cx="4422860" cy="32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 derecha 19">
            <a:hlinkClick r:id="" action="ppaction://hlinkshowjump?jump=nextslide"/>
          </p:cNvPr>
          <p:cNvSpPr/>
          <p:nvPr/>
        </p:nvSpPr>
        <p:spPr>
          <a:xfrm>
            <a:off x="6573585" y="4327450"/>
            <a:ext cx="2570416" cy="816049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14863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0;p3"/>
          <p:cNvSpPr txBox="1">
            <a:spLocks/>
          </p:cNvSpPr>
          <p:nvPr/>
        </p:nvSpPr>
        <p:spPr>
          <a:xfrm>
            <a:off x="1315500" y="102797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s-CL" u="sng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¿ Cuál es el resultado?</a:t>
            </a:r>
          </a:p>
        </p:txBody>
      </p:sp>
      <p:sp>
        <p:nvSpPr>
          <p:cNvPr id="5" name="Google Shape;689;gd2830598c7_0_34"/>
          <p:cNvSpPr txBox="1"/>
          <p:nvPr/>
        </p:nvSpPr>
        <p:spPr>
          <a:xfrm>
            <a:off x="299804" y="1091883"/>
            <a:ext cx="850417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>
                    <a:lumMod val="10000"/>
                  </a:schemeClr>
                </a:solidFill>
                <a:latin typeface="Abel"/>
                <a:ea typeface="Abel"/>
                <a:cs typeface="Abel"/>
                <a:sym typeface="Abel"/>
              </a:rPr>
              <a:t>Si hay 81 soles  y llegan 7 más  ¿cuántos soles hay en total?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6" name="Google Shape;690;gd2830598c7_0_34">
            <a:hlinkClick r:id="" action="ppaction://noaction">
              <a:snd r:embed="rId2" name="bomb.wav"/>
            </a:hlinkClick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8" b="99329" l="671" r="979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9718" y="2014538"/>
            <a:ext cx="14192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90;gd2830598c7_0_34">
            <a:hlinkClick r:id="" action="ppaction://hlinkshowjump?jump=nextslide">
              <a:snd r:embed="rId5" name="applause.wav"/>
            </a:hlinkClick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8" b="99329" l="671" r="979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9275" y="2014538"/>
            <a:ext cx="14192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90;gd2830598c7_0_34">
            <a:hlinkClick r:id="" action="ppaction://noaction">
              <a:snd r:embed="rId2" name="bomb.wav"/>
            </a:hlinkClick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8" b="99329" l="671" r="979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2387" y="2014538"/>
            <a:ext cx="141922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hlinkClick r:id="" action="ppaction://hlinkshowjump?jump=nextslide">
              <a:snd r:embed="rId5" name="applause.wav"/>
            </a:hlinkClick>
          </p:cNvPr>
          <p:cNvSpPr txBox="1"/>
          <p:nvPr/>
        </p:nvSpPr>
        <p:spPr>
          <a:xfrm>
            <a:off x="6849979" y="2395757"/>
            <a:ext cx="85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88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85647" y="2369156"/>
            <a:ext cx="7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90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606856" y="2395757"/>
            <a:ext cx="71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1477794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21118" y="805096"/>
            <a:ext cx="785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>
                    <a:lumMod val="10000"/>
                  </a:schemeClr>
                </a:solidFill>
              </a:rPr>
              <a:t>¡Felicidades!, su respuesta es correcta </a:t>
            </a:r>
          </a:p>
        </p:txBody>
      </p:sp>
      <p:pic>
        <p:nvPicPr>
          <p:cNvPr id="5" name="Google Shape;690;gd2830598c7_0_34">
            <a:hlinkClick r:id="" action="ppaction://hlinkshowjump?jump=nextslide">
              <a:snd r:embed="rId2" name="applause.wav"/>
            </a:hlinkClick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8" b="99329" l="671" r="979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9275" y="2014538"/>
            <a:ext cx="141922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hlinkClick r:id="" action="ppaction://hlinkshowjump?jump=nextslide">
              <a:snd r:embed="rId2" name="applause.wav"/>
            </a:hlinkClick>
          </p:cNvPr>
          <p:cNvSpPr txBox="1"/>
          <p:nvPr/>
        </p:nvSpPr>
        <p:spPr>
          <a:xfrm>
            <a:off x="6754564" y="2379854"/>
            <a:ext cx="85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88</a:t>
            </a:r>
          </a:p>
        </p:txBody>
      </p:sp>
      <p:pic>
        <p:nvPicPr>
          <p:cNvPr id="4098" name="Picture 2" descr="Caricatura Del Sol Amarillo Feliz Con Nubes Metrajes - Vídeo de lindo,  rayo: 1917654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8" y="2014537"/>
            <a:ext cx="4336636" cy="24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>
            <a:hlinkClick r:id="" action="ppaction://hlinkshowjump?jump=nextslide"/>
          </p:cNvPr>
          <p:cNvSpPr/>
          <p:nvPr/>
        </p:nvSpPr>
        <p:spPr>
          <a:xfrm>
            <a:off x="6319540" y="4058430"/>
            <a:ext cx="2570416" cy="816049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34586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0;p3"/>
          <p:cNvSpPr txBox="1">
            <a:spLocks/>
          </p:cNvSpPr>
          <p:nvPr/>
        </p:nvSpPr>
        <p:spPr>
          <a:xfrm>
            <a:off x="1315500" y="102797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s-CL" u="sng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¿ Cuál es el resultado?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00125" y="1000558"/>
            <a:ext cx="4543750" cy="85129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381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50 + 25 =? </a:t>
            </a:r>
            <a:endParaRPr lang="es-CL" sz="4400" b="1" dirty="0">
              <a:ln w="381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ágono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315500" y="2496695"/>
            <a:ext cx="1192695" cy="102573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65</a:t>
            </a:r>
          </a:p>
        </p:txBody>
      </p:sp>
      <p:sp>
        <p:nvSpPr>
          <p:cNvPr id="7" name="Hexágono 6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3975652" y="2496695"/>
            <a:ext cx="1192695" cy="102573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75</a:t>
            </a:r>
            <a:endParaRPr lang="es-CL" sz="2800" b="1" dirty="0">
              <a:solidFill>
                <a:srgbClr val="000000"/>
              </a:solidFill>
            </a:endParaRPr>
          </a:p>
        </p:txBody>
      </p:sp>
      <p:sp>
        <p:nvSpPr>
          <p:cNvPr id="8" name="Hexágono 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635804" y="2496695"/>
            <a:ext cx="1192695" cy="102573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55</a:t>
            </a:r>
            <a:endParaRPr lang="es-CL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69223" y="602276"/>
            <a:ext cx="7350276" cy="66993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¡¡Felicidades, tú respuesta es correcta!!.</a:t>
            </a:r>
          </a:p>
        </p:txBody>
      </p:sp>
      <p:sp>
        <p:nvSpPr>
          <p:cNvPr id="5" name="Hexágono 4"/>
          <p:cNvSpPr/>
          <p:nvPr/>
        </p:nvSpPr>
        <p:spPr>
          <a:xfrm>
            <a:off x="1852653" y="2361522"/>
            <a:ext cx="1542554" cy="131993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0000"/>
                </a:solidFill>
              </a:rPr>
              <a:t>75</a:t>
            </a:r>
          </a:p>
        </p:txBody>
      </p:sp>
      <p:pic>
        <p:nvPicPr>
          <p:cNvPr id="2050" name="Picture 2" descr="Dibujos animados de gato Kawaii en arco iris 668128 Vector en Vectee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7114" r="8669" b="9409"/>
          <a:stretch/>
        </p:blipFill>
        <p:spPr bwMode="auto">
          <a:xfrm>
            <a:off x="4846692" y="1357934"/>
            <a:ext cx="3072807" cy="30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>
            <a:hlinkClick r:id="" action="ppaction://hlinkshowjump?jump=nextslide"/>
          </p:cNvPr>
          <p:cNvSpPr/>
          <p:nvPr/>
        </p:nvSpPr>
        <p:spPr>
          <a:xfrm>
            <a:off x="6573585" y="4327450"/>
            <a:ext cx="2570416" cy="8160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33929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290</Words>
  <Application>Microsoft Office PowerPoint</Application>
  <PresentationFormat>Presentación en pantalla (16:9)</PresentationFormat>
  <Paragraphs>80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Montserrat</vt:lpstr>
      <vt:lpstr>Fira Sans Extra Condensed Medium</vt:lpstr>
      <vt:lpstr>Abel</vt:lpstr>
      <vt:lpstr>Arial</vt:lpstr>
      <vt:lpstr>Hind</vt:lpstr>
      <vt:lpstr>Barlow</vt:lpstr>
      <vt:lpstr>Over The Rainbow by Slidesgo</vt:lpstr>
      <vt:lpstr>Cálculo mental hasta el número  150 </vt:lpstr>
      <vt:lpstr>Presentación de PowerPoint</vt:lpstr>
      <vt:lpstr>Instrucciones.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Vamos a restar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¡Felicitaciones! Lo han hecho muy bien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mental hasta el número  150</dc:title>
  <dc:creator>Bárbara Isabel</dc:creator>
  <cp:lastModifiedBy>Bárbara Isabel</cp:lastModifiedBy>
  <cp:revision>26</cp:revision>
  <dcterms:modified xsi:type="dcterms:W3CDTF">2021-09-28T19:01:32Z</dcterms:modified>
</cp:coreProperties>
</file>