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78" r:id="rId2"/>
  </p:sldMasterIdLst>
  <p:notesMasterIdLst>
    <p:notesMasterId r:id="rId24"/>
  </p:notesMasterIdLst>
  <p:sldIdLst>
    <p:sldId id="256" r:id="rId3"/>
    <p:sldId id="272" r:id="rId4"/>
    <p:sldId id="258" r:id="rId5"/>
    <p:sldId id="273" r:id="rId6"/>
    <p:sldId id="368" r:id="rId7"/>
    <p:sldId id="369" r:id="rId8"/>
    <p:sldId id="372" r:id="rId9"/>
    <p:sldId id="373" r:id="rId10"/>
    <p:sldId id="282" r:id="rId11"/>
    <p:sldId id="374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375" r:id="rId21"/>
    <p:sldId id="270" r:id="rId22"/>
    <p:sldId id="376" r:id="rId23"/>
  </p:sldIdLst>
  <p:sldSz cx="12192000" cy="6858000"/>
  <p:notesSz cx="6858000" cy="9144000"/>
  <p:embeddedFontLst>
    <p:embeddedFont>
      <p:font typeface="Nunito" panose="020B0604020202020204" charset="0"/>
      <p:regular r:id="rId25"/>
      <p:bold r:id="rId26"/>
      <p:italic r:id="rId27"/>
      <p:boldItalic r:id="rId28"/>
    </p:embeddedFont>
    <p:embeddedFont>
      <p:font typeface="Century Gothic" panose="020B0502020202020204" pitchFamily="34" charset="0"/>
      <p:regular r:id="rId29"/>
      <p:bold r:id="rId30"/>
      <p:italic r:id="rId31"/>
      <p:boldItalic r:id="rId32"/>
    </p:embeddedFont>
    <p:embeddedFont>
      <p:font typeface="Aharoni" panose="020B0604020202020204" charset="-79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Open Sans" panose="020B060402020202020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6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" name="Google Shape;44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Google Shape;156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7" name="Google Shape;15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leyenda">
  <p:cSld name="Imagen con leyenda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5"/>
          <p:cNvSpPr>
            <a:spLocks noGrp="1"/>
          </p:cNvSpPr>
          <p:nvPr>
            <p:ph type="pic" idx="2"/>
          </p:nvPr>
        </p:nvSpPr>
        <p:spPr>
          <a:xfrm>
            <a:off x="5775856" y="532519"/>
            <a:ext cx="6416144" cy="453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Google Shape;174;p15"/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5"/>
          <p:cNvSpPr/>
          <p:nvPr/>
        </p:nvSpPr>
        <p:spPr>
          <a:xfrm>
            <a:off x="11334292" y="5787811"/>
            <a:ext cx="870509" cy="409651"/>
          </a:xfrm>
          <a:custGeom>
            <a:avLst/>
            <a:gdLst/>
            <a:ahLst/>
            <a:cxnLst/>
            <a:rect l="l" t="t" r="r" b="b"/>
            <a:pathLst>
              <a:path w="870509" h="409651" extrusionOk="0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200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5"/>
          <p:cNvSpPr txBox="1">
            <a:spLocks noGrp="1"/>
          </p:cNvSpPr>
          <p:nvPr>
            <p:ph type="ft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sp>
        <p:nvSpPr>
          <p:cNvPr id="179" name="Google Shape;179;p15"/>
          <p:cNvSpPr/>
          <p:nvPr/>
        </p:nvSpPr>
        <p:spPr>
          <a:xfrm>
            <a:off x="10413777" y="4433244"/>
            <a:ext cx="1782599" cy="30316"/>
          </a:xfrm>
          <a:custGeom>
            <a:avLst/>
            <a:gdLst/>
            <a:ahLst/>
            <a:cxnLst/>
            <a:rect l="l" t="t" r="r" b="b"/>
            <a:pathLst>
              <a:path w="1782599" h="30316" extrusionOk="0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5"/>
          <p:cNvSpPr/>
          <p:nvPr/>
        </p:nvSpPr>
        <p:spPr>
          <a:xfrm>
            <a:off x="887582" y="2045662"/>
            <a:ext cx="3785313" cy="165305"/>
          </a:xfrm>
          <a:custGeom>
            <a:avLst/>
            <a:gdLst/>
            <a:ahLst/>
            <a:cxnLst/>
            <a:rect l="l" t="t" r="r" b="b"/>
            <a:pathLst>
              <a:path w="3785313" h="165304" extrusionOk="0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5"/>
          <p:cNvSpPr/>
          <p:nvPr/>
        </p:nvSpPr>
        <p:spPr>
          <a:xfrm>
            <a:off x="10416941" y="4161024"/>
            <a:ext cx="1785131" cy="543175"/>
          </a:xfrm>
          <a:custGeom>
            <a:avLst/>
            <a:gdLst/>
            <a:ahLst/>
            <a:cxnLst/>
            <a:rect l="l" t="t" r="r" b="b"/>
            <a:pathLst>
              <a:path w="1343025" h="409575" extrusionOk="0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5"/>
          <p:cNvSpPr/>
          <p:nvPr/>
        </p:nvSpPr>
        <p:spPr>
          <a:xfrm>
            <a:off x="8607090" y="4437664"/>
            <a:ext cx="3595584" cy="922135"/>
          </a:xfrm>
          <a:custGeom>
            <a:avLst/>
            <a:gdLst/>
            <a:ahLst/>
            <a:cxnLst/>
            <a:rect l="l" t="t" r="r" b="b"/>
            <a:pathLst>
              <a:path w="2705100" h="695325" extrusionOk="0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5"/>
          <p:cNvSpPr txBox="1">
            <a:spLocks noGrp="1"/>
          </p:cNvSpPr>
          <p:nvPr>
            <p:ph type="body" idx="1"/>
          </p:nvPr>
        </p:nvSpPr>
        <p:spPr>
          <a:xfrm>
            <a:off x="839788" y="2356700"/>
            <a:ext cx="3932237" cy="351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con imagen">
  <p:cSld name="Encabezado de sección con imagen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6"/>
          <p:cNvSpPr>
            <a:spLocks noGrp="1"/>
          </p:cNvSpPr>
          <p:nvPr>
            <p:ph type="pic" idx="2"/>
          </p:nvPr>
        </p:nvSpPr>
        <p:spPr>
          <a:xfrm>
            <a:off x="912412" y="2373273"/>
            <a:ext cx="11271651" cy="2549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16"/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6"/>
          <p:cNvSpPr/>
          <p:nvPr/>
        </p:nvSpPr>
        <p:spPr>
          <a:xfrm>
            <a:off x="11334292" y="5787811"/>
            <a:ext cx="870509" cy="409651"/>
          </a:xfrm>
          <a:custGeom>
            <a:avLst/>
            <a:gdLst/>
            <a:ahLst/>
            <a:cxnLst/>
            <a:rect l="l" t="t" r="r" b="b"/>
            <a:pathLst>
              <a:path w="870509" h="409651" extrusionOk="0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200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6"/>
          <p:cNvSpPr/>
          <p:nvPr/>
        </p:nvSpPr>
        <p:spPr>
          <a:xfrm>
            <a:off x="7998821" y="1645349"/>
            <a:ext cx="4196737" cy="1001638"/>
          </a:xfrm>
          <a:custGeom>
            <a:avLst/>
            <a:gdLst/>
            <a:ahLst/>
            <a:cxnLst/>
            <a:rect l="l" t="t" r="r" b="b"/>
            <a:pathLst>
              <a:path w="3152775" h="752475" extrusionOk="0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6"/>
          <p:cNvSpPr/>
          <p:nvPr/>
        </p:nvSpPr>
        <p:spPr>
          <a:xfrm>
            <a:off x="12186920" y="2632655"/>
            <a:ext cx="5081" cy="25381"/>
          </a:xfrm>
          <a:custGeom>
            <a:avLst/>
            <a:gdLst/>
            <a:ahLst/>
            <a:cxnLst/>
            <a:rect l="l" t="t" r="r" b="b"/>
            <a:pathLst>
              <a:path w="5081" h="25381" extrusionOk="0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6"/>
          <p:cNvSpPr txBox="1">
            <a:spLocks noGrp="1"/>
          </p:cNvSpPr>
          <p:nvPr>
            <p:ph type="ctrTitle"/>
          </p:nvPr>
        </p:nvSpPr>
        <p:spPr>
          <a:xfrm>
            <a:off x="781987" y="793172"/>
            <a:ext cx="9144000" cy="655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  <a:defRPr sz="40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6"/>
          <p:cNvSpPr txBox="1"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 i="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3" name="Google Shape;1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6"/>
          <p:cNvSpPr txBox="1">
            <a:spLocks noGrp="1"/>
          </p:cNvSpPr>
          <p:nvPr>
            <p:ph type="ftr" idx="11"/>
          </p:nvPr>
        </p:nvSpPr>
        <p:spPr>
          <a:xfrm>
            <a:off x="812290" y="5797769"/>
            <a:ext cx="38083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6"/>
          <p:cNvSpPr/>
          <p:nvPr/>
        </p:nvSpPr>
        <p:spPr>
          <a:xfrm>
            <a:off x="903223" y="1550951"/>
            <a:ext cx="5724000" cy="151200"/>
          </a:xfrm>
          <a:custGeom>
            <a:avLst/>
            <a:gdLst/>
            <a:ahLst/>
            <a:cxnLst/>
            <a:rect l="l" t="t" r="r" b="b"/>
            <a:pathLst>
              <a:path w="2447925" h="114300" extrusionOk="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6"/>
          <p:cNvSpPr/>
          <p:nvPr/>
        </p:nvSpPr>
        <p:spPr>
          <a:xfrm>
            <a:off x="3899957" y="4662943"/>
            <a:ext cx="8292043" cy="760738"/>
          </a:xfrm>
          <a:custGeom>
            <a:avLst/>
            <a:gdLst/>
            <a:ahLst/>
            <a:cxnLst/>
            <a:rect l="l" t="t" r="r" b="b"/>
            <a:pathLst>
              <a:path w="6229350" h="571500" extrusionOk="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sp>
        <p:nvSpPr>
          <p:cNvPr id="198" name="Google Shape;198;p16"/>
          <p:cNvSpPr/>
          <p:nvPr/>
        </p:nvSpPr>
        <p:spPr>
          <a:xfrm>
            <a:off x="3909848" y="4665641"/>
            <a:ext cx="8277071" cy="257213"/>
          </a:xfrm>
          <a:custGeom>
            <a:avLst/>
            <a:gdLst/>
            <a:ahLst/>
            <a:cxnLst/>
            <a:rect l="l" t="t" r="r" b="b"/>
            <a:pathLst>
              <a:path w="8277071" h="257213" extrusionOk="0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6"/>
          <p:cNvSpPr/>
          <p:nvPr/>
        </p:nvSpPr>
        <p:spPr>
          <a:xfrm>
            <a:off x="12186919" y="4665641"/>
            <a:ext cx="5081" cy="25380"/>
          </a:xfrm>
          <a:custGeom>
            <a:avLst/>
            <a:gdLst/>
            <a:ahLst/>
            <a:cxnLst/>
            <a:rect l="l" t="t" r="r" b="b"/>
            <a:pathLst>
              <a:path w="5081" h="25380" extrusionOk="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6"/>
          <p:cNvSpPr/>
          <p:nvPr/>
        </p:nvSpPr>
        <p:spPr>
          <a:xfrm>
            <a:off x="3905233" y="4922854"/>
            <a:ext cx="8286767" cy="513089"/>
          </a:xfrm>
          <a:custGeom>
            <a:avLst/>
            <a:gdLst/>
            <a:ahLst/>
            <a:cxnLst/>
            <a:rect l="l" t="t" r="r" b="b"/>
            <a:pathLst>
              <a:path w="8286767" h="513089" extrusionOk="0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, subtítulo, imagen y contenido">
  <p:cSld name="Título, subtítulo, imagen y contenido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7"/>
          <p:cNvSpPr>
            <a:spLocks noGrp="1"/>
          </p:cNvSpPr>
          <p:nvPr>
            <p:ph type="pic" idx="2"/>
          </p:nvPr>
        </p:nvSpPr>
        <p:spPr>
          <a:xfrm>
            <a:off x="1396781" y="0"/>
            <a:ext cx="3894833" cy="565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3" name="Google Shape;203;p17"/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7"/>
          <p:cNvSpPr/>
          <p:nvPr/>
        </p:nvSpPr>
        <p:spPr>
          <a:xfrm>
            <a:off x="11334292" y="5787811"/>
            <a:ext cx="870509" cy="409651"/>
          </a:xfrm>
          <a:custGeom>
            <a:avLst/>
            <a:gdLst/>
            <a:ahLst/>
            <a:cxnLst/>
            <a:rect l="l" t="t" r="r" b="b"/>
            <a:pathLst>
              <a:path w="870509" h="409651" extrusionOk="0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200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7"/>
          <p:cNvSpPr txBox="1">
            <a:spLocks noGrp="1"/>
          </p:cNvSpPr>
          <p:nvPr>
            <p:ph type="title"/>
          </p:nvPr>
        </p:nvSpPr>
        <p:spPr>
          <a:xfrm>
            <a:off x="6910023" y="908050"/>
            <a:ext cx="4503295" cy="78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7"/>
          <p:cNvSpPr txBox="1">
            <a:spLocks noGrp="1"/>
          </p:cNvSpPr>
          <p:nvPr>
            <p:ph type="ft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sp>
        <p:nvSpPr>
          <p:cNvPr id="209" name="Google Shape;209;p17"/>
          <p:cNvSpPr/>
          <p:nvPr/>
        </p:nvSpPr>
        <p:spPr>
          <a:xfrm>
            <a:off x="5492146" y="-12675"/>
            <a:ext cx="545708" cy="3819957"/>
          </a:xfrm>
          <a:custGeom>
            <a:avLst/>
            <a:gdLst/>
            <a:ahLst/>
            <a:cxnLst/>
            <a:rect l="l" t="t" r="r" b="b"/>
            <a:pathLst>
              <a:path w="545708" h="3819957" extrusionOk="0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7"/>
          <p:cNvSpPr/>
          <p:nvPr/>
        </p:nvSpPr>
        <p:spPr>
          <a:xfrm>
            <a:off x="5479455" y="-12675"/>
            <a:ext cx="571090" cy="3832648"/>
          </a:xfrm>
          <a:custGeom>
            <a:avLst/>
            <a:gdLst/>
            <a:ahLst/>
            <a:cxnLst/>
            <a:rect l="l" t="t" r="r" b="b"/>
            <a:pathLst>
              <a:path w="571089" h="3832648" extrusionOk="0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7"/>
          <p:cNvSpPr txBox="1">
            <a:spLocks noGrp="1"/>
          </p:cNvSpPr>
          <p:nvPr>
            <p:ph type="body" idx="1"/>
          </p:nvPr>
        </p:nvSpPr>
        <p:spPr>
          <a:xfrm>
            <a:off x="6910023" y="2050475"/>
            <a:ext cx="4548187" cy="639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17"/>
          <p:cNvSpPr txBox="1">
            <a:spLocks noGrp="1"/>
          </p:cNvSpPr>
          <p:nvPr>
            <p:ph type="body" idx="3"/>
          </p:nvPr>
        </p:nvSpPr>
        <p:spPr>
          <a:xfrm>
            <a:off x="6910023" y="2839714"/>
            <a:ext cx="4548187" cy="291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400" b="0" i="0">
                <a:solidFill>
                  <a:srgbClr val="59595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17"/>
          <p:cNvSpPr/>
          <p:nvPr/>
        </p:nvSpPr>
        <p:spPr>
          <a:xfrm>
            <a:off x="6981946" y="1726672"/>
            <a:ext cx="4284000" cy="165305"/>
          </a:xfrm>
          <a:custGeom>
            <a:avLst/>
            <a:gdLst/>
            <a:ahLst/>
            <a:cxnLst/>
            <a:rect l="l" t="t" r="r" b="b"/>
            <a:pathLst>
              <a:path w="3785313" h="165304" extrusionOk="0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7"/>
          <p:cNvSpPr/>
          <p:nvPr/>
        </p:nvSpPr>
        <p:spPr>
          <a:xfrm>
            <a:off x="1069371" y="-12675"/>
            <a:ext cx="1002580" cy="2144760"/>
          </a:xfrm>
          <a:custGeom>
            <a:avLst/>
            <a:gdLst/>
            <a:ahLst/>
            <a:cxnLst/>
            <a:rect l="l" t="t" r="r" b="b"/>
            <a:pathLst>
              <a:path w="1002580" h="2144760" extrusionOk="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contenido">
  <p:cSld name="Diapositiva de contenido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8"/>
          <p:cNvSpPr>
            <a:spLocks noGrp="1"/>
          </p:cNvSpPr>
          <p:nvPr>
            <p:ph type="pic" idx="2"/>
          </p:nvPr>
        </p:nvSpPr>
        <p:spPr>
          <a:xfrm>
            <a:off x="5771770" y="1483675"/>
            <a:ext cx="6421408" cy="343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7" name="Google Shape;217;p18"/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8"/>
          <p:cNvSpPr/>
          <p:nvPr/>
        </p:nvSpPr>
        <p:spPr>
          <a:xfrm>
            <a:off x="11334292" y="5787811"/>
            <a:ext cx="870509" cy="409651"/>
          </a:xfrm>
          <a:custGeom>
            <a:avLst/>
            <a:gdLst/>
            <a:ahLst/>
            <a:cxnLst/>
            <a:rect l="l" t="t" r="r" b="b"/>
            <a:pathLst>
              <a:path w="870509" h="409651" extrusionOk="0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200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8"/>
          <p:cNvSpPr txBox="1">
            <a:spLocks noGrp="1"/>
          </p:cNvSpPr>
          <p:nvPr>
            <p:ph type="title"/>
          </p:nvPr>
        </p:nvSpPr>
        <p:spPr>
          <a:xfrm>
            <a:off x="815853" y="1231900"/>
            <a:ext cx="4503295" cy="78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8"/>
          <p:cNvSpPr txBox="1">
            <a:spLocks noGrp="1"/>
          </p:cNvSpPr>
          <p:nvPr>
            <p:ph type="ft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sp>
        <p:nvSpPr>
          <p:cNvPr id="223" name="Google Shape;223;p18"/>
          <p:cNvSpPr txBox="1">
            <a:spLocks noGrp="1"/>
          </p:cNvSpPr>
          <p:nvPr>
            <p:ph type="body" idx="1"/>
          </p:nvPr>
        </p:nvSpPr>
        <p:spPr>
          <a:xfrm>
            <a:off x="830067" y="3889184"/>
            <a:ext cx="4548187" cy="170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400" b="0" i="0">
                <a:solidFill>
                  <a:srgbClr val="59595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18"/>
          <p:cNvSpPr/>
          <p:nvPr/>
        </p:nvSpPr>
        <p:spPr>
          <a:xfrm>
            <a:off x="10413777" y="4433244"/>
            <a:ext cx="1782599" cy="30316"/>
          </a:xfrm>
          <a:custGeom>
            <a:avLst/>
            <a:gdLst/>
            <a:ahLst/>
            <a:cxnLst/>
            <a:rect l="l" t="t" r="r" b="b"/>
            <a:pathLst>
              <a:path w="1782599" h="30316" extrusionOk="0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8"/>
          <p:cNvSpPr/>
          <p:nvPr/>
        </p:nvSpPr>
        <p:spPr>
          <a:xfrm>
            <a:off x="12193179" y="4156602"/>
            <a:ext cx="3197" cy="25264"/>
          </a:xfrm>
          <a:custGeom>
            <a:avLst/>
            <a:gdLst/>
            <a:ahLst/>
            <a:cxnLst/>
            <a:rect l="l" t="t" r="r" b="b"/>
            <a:pathLst>
              <a:path w="3197" h="25264" extrusionOk="0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8"/>
          <p:cNvSpPr/>
          <p:nvPr/>
        </p:nvSpPr>
        <p:spPr>
          <a:xfrm>
            <a:off x="12193179" y="4682093"/>
            <a:ext cx="3197" cy="25264"/>
          </a:xfrm>
          <a:custGeom>
            <a:avLst/>
            <a:gdLst/>
            <a:ahLst/>
            <a:cxnLst/>
            <a:rect l="l" t="t" r="r" b="b"/>
            <a:pathLst>
              <a:path w="3197" h="25264" extrusionOk="0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8"/>
          <p:cNvSpPr txBox="1">
            <a:spLocks noGrp="1"/>
          </p:cNvSpPr>
          <p:nvPr>
            <p:ph type="body" idx="3"/>
          </p:nvPr>
        </p:nvSpPr>
        <p:spPr>
          <a:xfrm>
            <a:off x="811115" y="2374900"/>
            <a:ext cx="456565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" name="Google Shape;228;p18"/>
          <p:cNvSpPr txBox="1">
            <a:spLocks noGrp="1"/>
          </p:cNvSpPr>
          <p:nvPr>
            <p:ph type="body" idx="4"/>
          </p:nvPr>
        </p:nvSpPr>
        <p:spPr>
          <a:xfrm>
            <a:off x="811115" y="3165301"/>
            <a:ext cx="4583113" cy="68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 sz="14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  <a:defRPr sz="1400">
                <a:solidFill>
                  <a:srgbClr val="7F7F7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  <a:defRPr sz="1400">
                <a:solidFill>
                  <a:srgbClr val="7F7F7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  <a:defRPr sz="1400">
                <a:solidFill>
                  <a:srgbClr val="7F7F7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  <a:defRPr sz="1400">
                <a:solidFill>
                  <a:srgbClr val="7F7F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18"/>
          <p:cNvSpPr/>
          <p:nvPr/>
        </p:nvSpPr>
        <p:spPr>
          <a:xfrm>
            <a:off x="887581" y="2045662"/>
            <a:ext cx="4320000" cy="165305"/>
          </a:xfrm>
          <a:custGeom>
            <a:avLst/>
            <a:gdLst/>
            <a:ahLst/>
            <a:cxnLst/>
            <a:rect l="l" t="t" r="r" b="b"/>
            <a:pathLst>
              <a:path w="3785313" h="165304" extrusionOk="0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8"/>
          <p:cNvSpPr/>
          <p:nvPr/>
        </p:nvSpPr>
        <p:spPr>
          <a:xfrm>
            <a:off x="10416941" y="4161024"/>
            <a:ext cx="1785131" cy="543175"/>
          </a:xfrm>
          <a:custGeom>
            <a:avLst/>
            <a:gdLst/>
            <a:ahLst/>
            <a:cxnLst/>
            <a:rect l="l" t="t" r="r" b="b"/>
            <a:pathLst>
              <a:path w="1343025" h="409575" extrusionOk="0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8"/>
          <p:cNvSpPr/>
          <p:nvPr/>
        </p:nvSpPr>
        <p:spPr>
          <a:xfrm>
            <a:off x="8607090" y="4437664"/>
            <a:ext cx="3595584" cy="922135"/>
          </a:xfrm>
          <a:custGeom>
            <a:avLst/>
            <a:gdLst/>
            <a:ahLst/>
            <a:cxnLst/>
            <a:rect l="l" t="t" r="r" b="b"/>
            <a:pathLst>
              <a:path w="2705100" h="695325" extrusionOk="0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gráfico">
  <p:cSld name="Diapositiva con gráfico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9"/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9"/>
          <p:cNvSpPr/>
          <p:nvPr/>
        </p:nvSpPr>
        <p:spPr>
          <a:xfrm>
            <a:off x="11334292" y="5787811"/>
            <a:ext cx="870509" cy="409651"/>
          </a:xfrm>
          <a:custGeom>
            <a:avLst/>
            <a:gdLst/>
            <a:ahLst/>
            <a:cxnLst/>
            <a:rect l="l" t="t" r="r" b="b"/>
            <a:pathLst>
              <a:path w="870509" h="409651" extrusionOk="0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200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9"/>
          <p:cNvSpPr txBox="1">
            <a:spLocks noGrp="1"/>
          </p:cNvSpPr>
          <p:nvPr>
            <p:ph type="title"/>
          </p:nvPr>
        </p:nvSpPr>
        <p:spPr>
          <a:xfrm>
            <a:off x="5642753" y="1474969"/>
            <a:ext cx="4395258" cy="6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9"/>
          <p:cNvSpPr txBox="1">
            <a:spLocks noGrp="1"/>
          </p:cNvSpPr>
          <p:nvPr>
            <p:ph type="ft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sp>
        <p:nvSpPr>
          <p:cNvPr id="239" name="Google Shape;239;p19"/>
          <p:cNvSpPr txBox="1">
            <a:spLocks noGrp="1"/>
          </p:cNvSpPr>
          <p:nvPr>
            <p:ph type="body" idx="1"/>
          </p:nvPr>
        </p:nvSpPr>
        <p:spPr>
          <a:xfrm>
            <a:off x="5649889" y="2592569"/>
            <a:ext cx="5630885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0" name="Google Shape;240;p19"/>
          <p:cNvSpPr txBox="1">
            <a:spLocks noGrp="1"/>
          </p:cNvSpPr>
          <p:nvPr>
            <p:ph type="body" idx="2"/>
          </p:nvPr>
        </p:nvSpPr>
        <p:spPr>
          <a:xfrm>
            <a:off x="6126385" y="3719427"/>
            <a:ext cx="15978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9"/>
          <p:cNvSpPr txBox="1">
            <a:spLocks noGrp="1"/>
          </p:cNvSpPr>
          <p:nvPr>
            <p:ph type="body" idx="3"/>
          </p:nvPr>
        </p:nvSpPr>
        <p:spPr>
          <a:xfrm>
            <a:off x="6126386" y="3990708"/>
            <a:ext cx="15978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 b="1" i="0">
                <a:solidFill>
                  <a:srgbClr val="595959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>
                <a:solidFill>
                  <a:srgbClr val="7F7F7F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>
                <a:solidFill>
                  <a:srgbClr val="7F7F7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>
                <a:solidFill>
                  <a:srgbClr val="7F7F7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>
                <a:solidFill>
                  <a:srgbClr val="7F7F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2" name="Google Shape;242;p19"/>
          <p:cNvSpPr txBox="1">
            <a:spLocks noGrp="1"/>
          </p:cNvSpPr>
          <p:nvPr>
            <p:ph type="body" idx="4"/>
          </p:nvPr>
        </p:nvSpPr>
        <p:spPr>
          <a:xfrm>
            <a:off x="6126410" y="4451492"/>
            <a:ext cx="15978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body" idx="5"/>
          </p:nvPr>
        </p:nvSpPr>
        <p:spPr>
          <a:xfrm>
            <a:off x="6126411" y="4722773"/>
            <a:ext cx="15978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 b="1" i="0">
                <a:solidFill>
                  <a:srgbClr val="595959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>
                <a:solidFill>
                  <a:srgbClr val="7F7F7F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>
                <a:solidFill>
                  <a:srgbClr val="7F7F7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>
                <a:solidFill>
                  <a:srgbClr val="7F7F7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>
                <a:solidFill>
                  <a:srgbClr val="7F7F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4" name="Google Shape;244;p19"/>
          <p:cNvSpPr txBox="1">
            <a:spLocks noGrp="1"/>
          </p:cNvSpPr>
          <p:nvPr>
            <p:ph type="body" idx="6"/>
          </p:nvPr>
        </p:nvSpPr>
        <p:spPr>
          <a:xfrm>
            <a:off x="8065899" y="3719427"/>
            <a:ext cx="15978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19"/>
          <p:cNvSpPr txBox="1">
            <a:spLocks noGrp="1"/>
          </p:cNvSpPr>
          <p:nvPr>
            <p:ph type="body" idx="7"/>
          </p:nvPr>
        </p:nvSpPr>
        <p:spPr>
          <a:xfrm>
            <a:off x="8065900" y="3990708"/>
            <a:ext cx="15978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 b="1" i="0">
                <a:solidFill>
                  <a:srgbClr val="595959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>
                <a:solidFill>
                  <a:srgbClr val="7F7F7F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>
                <a:solidFill>
                  <a:srgbClr val="7F7F7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>
                <a:solidFill>
                  <a:srgbClr val="7F7F7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>
                <a:solidFill>
                  <a:srgbClr val="7F7F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" name="Google Shape;246;p19"/>
          <p:cNvSpPr txBox="1">
            <a:spLocks noGrp="1"/>
          </p:cNvSpPr>
          <p:nvPr>
            <p:ph type="body" idx="8"/>
          </p:nvPr>
        </p:nvSpPr>
        <p:spPr>
          <a:xfrm>
            <a:off x="8065924" y="4451492"/>
            <a:ext cx="15978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7" name="Google Shape;247;p19"/>
          <p:cNvSpPr txBox="1">
            <a:spLocks noGrp="1"/>
          </p:cNvSpPr>
          <p:nvPr>
            <p:ph type="body" idx="9"/>
          </p:nvPr>
        </p:nvSpPr>
        <p:spPr>
          <a:xfrm>
            <a:off x="8065925" y="4722773"/>
            <a:ext cx="15978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 b="1" i="0">
                <a:solidFill>
                  <a:srgbClr val="595959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>
                <a:solidFill>
                  <a:srgbClr val="7F7F7F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>
                <a:solidFill>
                  <a:srgbClr val="7F7F7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>
                <a:solidFill>
                  <a:srgbClr val="7F7F7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>
                <a:solidFill>
                  <a:srgbClr val="7F7F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p19"/>
          <p:cNvSpPr txBox="1">
            <a:spLocks noGrp="1"/>
          </p:cNvSpPr>
          <p:nvPr>
            <p:ph type="body" idx="13"/>
          </p:nvPr>
        </p:nvSpPr>
        <p:spPr>
          <a:xfrm>
            <a:off x="10005413" y="3719427"/>
            <a:ext cx="15978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9" name="Google Shape;249;p19"/>
          <p:cNvSpPr txBox="1">
            <a:spLocks noGrp="1"/>
          </p:cNvSpPr>
          <p:nvPr>
            <p:ph type="body" idx="14"/>
          </p:nvPr>
        </p:nvSpPr>
        <p:spPr>
          <a:xfrm>
            <a:off x="10005414" y="3990708"/>
            <a:ext cx="15978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 b="1" i="0">
                <a:solidFill>
                  <a:srgbClr val="595959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>
                <a:solidFill>
                  <a:srgbClr val="7F7F7F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>
                <a:solidFill>
                  <a:srgbClr val="7F7F7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>
                <a:solidFill>
                  <a:srgbClr val="7F7F7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>
                <a:solidFill>
                  <a:srgbClr val="7F7F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0" name="Google Shape;250;p19"/>
          <p:cNvSpPr txBox="1">
            <a:spLocks noGrp="1"/>
          </p:cNvSpPr>
          <p:nvPr>
            <p:ph type="body" idx="15"/>
          </p:nvPr>
        </p:nvSpPr>
        <p:spPr>
          <a:xfrm>
            <a:off x="10005438" y="4451492"/>
            <a:ext cx="15978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1" name="Google Shape;251;p19"/>
          <p:cNvSpPr txBox="1">
            <a:spLocks noGrp="1"/>
          </p:cNvSpPr>
          <p:nvPr>
            <p:ph type="body" idx="16"/>
          </p:nvPr>
        </p:nvSpPr>
        <p:spPr>
          <a:xfrm>
            <a:off x="10005439" y="4722773"/>
            <a:ext cx="15978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 b="1" i="0">
                <a:solidFill>
                  <a:srgbClr val="595959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>
                <a:solidFill>
                  <a:srgbClr val="7F7F7F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>
                <a:solidFill>
                  <a:srgbClr val="7F7F7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>
                <a:solidFill>
                  <a:srgbClr val="7F7F7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>
                <a:solidFill>
                  <a:srgbClr val="7F7F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19"/>
          <p:cNvSpPr>
            <a:spLocks noGrp="1"/>
          </p:cNvSpPr>
          <p:nvPr>
            <p:ph type="chart" idx="17"/>
          </p:nvPr>
        </p:nvSpPr>
        <p:spPr>
          <a:xfrm>
            <a:off x="911225" y="908050"/>
            <a:ext cx="4284663" cy="436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253" name="Google Shape;253;p19"/>
          <p:cNvGrpSpPr/>
          <p:nvPr/>
        </p:nvGrpSpPr>
        <p:grpSpPr>
          <a:xfrm>
            <a:off x="9999818" y="-7969"/>
            <a:ext cx="2199425" cy="1945482"/>
            <a:chOff x="9994666" y="-7969"/>
            <a:chExt cx="2199425" cy="1945482"/>
          </a:xfrm>
        </p:grpSpPr>
        <p:sp>
          <p:nvSpPr>
            <p:cNvPr id="254" name="Google Shape;254;p19"/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/>
              <a:ahLst/>
              <a:cxnLst/>
              <a:rect l="l" t="t" r="r" b="b"/>
              <a:pathLst>
                <a:path w="1466283" h="1009397" extrusionOk="0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9"/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/>
              <a:ahLst/>
              <a:cxnLst/>
              <a:rect l="l" t="t" r="r" b="b"/>
              <a:pathLst>
                <a:path w="2178174" h="1593786" extrusionOk="0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/>
              <a:ahLst/>
              <a:cxnLst/>
              <a:rect l="l" t="t" r="r" b="b"/>
              <a:pathLst>
                <a:path w="1455658" h="839394" extrusionOk="0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9"/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/>
              <a:ahLst/>
              <a:cxnLst/>
              <a:rect l="l" t="t" r="r" b="b"/>
              <a:pathLst>
                <a:path w="1062524" h="743766" extrusionOk="0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9"/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/>
              <a:ahLst/>
              <a:cxnLst/>
              <a:rect l="l" t="t" r="r" b="b"/>
              <a:pathLst>
                <a:path w="1083774" h="775642" extrusionOk="0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9"/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/>
              <a:ahLst/>
              <a:cxnLst/>
              <a:rect l="l" t="t" r="r" b="b"/>
              <a:pathLst>
                <a:path w="2199425" h="1636287" extrusionOk="0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0" name="Google Shape;260;p19"/>
          <p:cNvSpPr/>
          <p:nvPr/>
        </p:nvSpPr>
        <p:spPr>
          <a:xfrm>
            <a:off x="5731818" y="2267879"/>
            <a:ext cx="3672000" cy="165305"/>
          </a:xfrm>
          <a:custGeom>
            <a:avLst/>
            <a:gdLst/>
            <a:ahLst/>
            <a:cxnLst/>
            <a:rect l="l" t="t" r="r" b="b"/>
            <a:pathLst>
              <a:path w="3016875" h="165304" extrusionOk="0">
                <a:moveTo>
                  <a:pt x="2957222" y="159503"/>
                </a:moveTo>
                <a:lnTo>
                  <a:pt x="71329" y="159503"/>
                </a:lnTo>
                <a:cubicBezTo>
                  <a:pt x="36973" y="159503"/>
                  <a:pt x="9059" y="125171"/>
                  <a:pt x="9059" y="84480"/>
                </a:cubicBezTo>
                <a:lnTo>
                  <a:pt x="9059" y="84480"/>
                </a:lnTo>
                <a:cubicBezTo>
                  <a:pt x="9059" y="43790"/>
                  <a:pt x="36973" y="10729"/>
                  <a:pt x="71329" y="10729"/>
                </a:cubicBezTo>
                <a:lnTo>
                  <a:pt x="2956149" y="10729"/>
                </a:lnTo>
                <a:cubicBezTo>
                  <a:pt x="2990505" y="10729"/>
                  <a:pt x="3018419" y="43790"/>
                  <a:pt x="3018419" y="84480"/>
                </a:cubicBezTo>
                <a:lnTo>
                  <a:pt x="3018419" y="84480"/>
                </a:lnTo>
                <a:cubicBezTo>
                  <a:pt x="3019492" y="125171"/>
                  <a:pt x="2991578" y="159503"/>
                  <a:pt x="2957222" y="159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abla">
  <p:cSld name="Diapositiva de tabla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0"/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20"/>
          <p:cNvSpPr/>
          <p:nvPr/>
        </p:nvSpPr>
        <p:spPr>
          <a:xfrm>
            <a:off x="11334292" y="5787811"/>
            <a:ext cx="870509" cy="409651"/>
          </a:xfrm>
          <a:custGeom>
            <a:avLst/>
            <a:gdLst/>
            <a:ahLst/>
            <a:cxnLst/>
            <a:rect l="l" t="t" r="r" b="b"/>
            <a:pathLst>
              <a:path w="870509" h="409651" extrusionOk="0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200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20"/>
          <p:cNvSpPr txBox="1">
            <a:spLocks noGrp="1"/>
          </p:cNvSpPr>
          <p:nvPr>
            <p:ph type="ft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sp>
        <p:nvSpPr>
          <p:cNvPr id="267" name="Google Shape;267;p20"/>
          <p:cNvSpPr txBox="1">
            <a:spLocks noGrp="1"/>
          </p:cNvSpPr>
          <p:nvPr>
            <p:ph type="body" idx="1"/>
          </p:nvPr>
        </p:nvSpPr>
        <p:spPr>
          <a:xfrm>
            <a:off x="809405" y="3252275"/>
            <a:ext cx="3396171" cy="1846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68" name="Google Shape;268;p20"/>
          <p:cNvGrpSpPr/>
          <p:nvPr/>
        </p:nvGrpSpPr>
        <p:grpSpPr>
          <a:xfrm flipH="1">
            <a:off x="-5568" y="-7969"/>
            <a:ext cx="2199425" cy="1945482"/>
            <a:chOff x="9994666" y="-7969"/>
            <a:chExt cx="2199425" cy="1945482"/>
          </a:xfrm>
        </p:grpSpPr>
        <p:sp>
          <p:nvSpPr>
            <p:cNvPr id="269" name="Google Shape;269;p20"/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/>
              <a:ahLst/>
              <a:cxnLst/>
              <a:rect l="l" t="t" r="r" b="b"/>
              <a:pathLst>
                <a:path w="1466283" h="1009397" extrusionOk="0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20"/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/>
              <a:ahLst/>
              <a:cxnLst/>
              <a:rect l="l" t="t" r="r" b="b"/>
              <a:pathLst>
                <a:path w="2178174" h="1593786" extrusionOk="0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20"/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/>
              <a:ahLst/>
              <a:cxnLst/>
              <a:rect l="l" t="t" r="r" b="b"/>
              <a:pathLst>
                <a:path w="1455658" h="839394" extrusionOk="0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20"/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/>
              <a:ahLst/>
              <a:cxnLst/>
              <a:rect l="l" t="t" r="r" b="b"/>
              <a:pathLst>
                <a:path w="1062524" h="743766" extrusionOk="0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20"/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/>
              <a:ahLst/>
              <a:cxnLst/>
              <a:rect l="l" t="t" r="r" b="b"/>
              <a:pathLst>
                <a:path w="1083774" h="775642" extrusionOk="0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20"/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/>
              <a:ahLst/>
              <a:cxnLst/>
              <a:rect l="l" t="t" r="r" b="b"/>
              <a:pathLst>
                <a:path w="2199425" h="1636287" extrusionOk="0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5" name="Google Shape;275;p20"/>
          <p:cNvSpPr/>
          <p:nvPr/>
        </p:nvSpPr>
        <p:spPr>
          <a:xfrm>
            <a:off x="895660" y="2912161"/>
            <a:ext cx="2736000" cy="165305"/>
          </a:xfrm>
          <a:custGeom>
            <a:avLst/>
            <a:gdLst/>
            <a:ahLst/>
            <a:cxnLst/>
            <a:rect l="l" t="t" r="r" b="b"/>
            <a:pathLst>
              <a:path w="2781900" h="165304" extrusionOk="0">
                <a:moveTo>
                  <a:pt x="2726257" y="158686"/>
                </a:moveTo>
                <a:lnTo>
                  <a:pt x="65137" y="158686"/>
                </a:lnTo>
                <a:cubicBezTo>
                  <a:pt x="33457" y="158686"/>
                  <a:pt x="7717" y="124353"/>
                  <a:pt x="7717" y="83663"/>
                </a:cubicBezTo>
                <a:lnTo>
                  <a:pt x="7717" y="83663"/>
                </a:lnTo>
                <a:cubicBezTo>
                  <a:pt x="7717" y="42972"/>
                  <a:pt x="33457" y="9911"/>
                  <a:pt x="65137" y="9911"/>
                </a:cubicBezTo>
                <a:lnTo>
                  <a:pt x="2725267" y="9911"/>
                </a:lnTo>
                <a:cubicBezTo>
                  <a:pt x="2756947" y="9911"/>
                  <a:pt x="2782687" y="42972"/>
                  <a:pt x="2782687" y="83663"/>
                </a:cubicBezTo>
                <a:lnTo>
                  <a:pt x="2782687" y="83663"/>
                </a:lnTo>
                <a:cubicBezTo>
                  <a:pt x="2783677" y="124353"/>
                  <a:pt x="2757937" y="158686"/>
                  <a:pt x="2726257" y="1586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20"/>
          <p:cNvSpPr txBox="1">
            <a:spLocks noGrp="1"/>
          </p:cNvSpPr>
          <p:nvPr>
            <p:ph type="title"/>
          </p:nvPr>
        </p:nvSpPr>
        <p:spPr>
          <a:xfrm>
            <a:off x="811744" y="2134675"/>
            <a:ext cx="3403308" cy="6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e imagen">
  <p:cSld name="Diapositiva de título e imagen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1"/>
          <p:cNvSpPr>
            <a:spLocks noGrp="1"/>
          </p:cNvSpPr>
          <p:nvPr>
            <p:ph type="pic" idx="2"/>
          </p:nvPr>
        </p:nvSpPr>
        <p:spPr>
          <a:xfrm>
            <a:off x="0" y="1"/>
            <a:ext cx="12190660" cy="5569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21"/>
          <p:cNvSpPr/>
          <p:nvPr/>
        </p:nvSpPr>
        <p:spPr>
          <a:xfrm>
            <a:off x="7345849" y="-12701"/>
            <a:ext cx="4851878" cy="2298926"/>
          </a:xfrm>
          <a:custGeom>
            <a:avLst/>
            <a:gdLst/>
            <a:ahLst/>
            <a:cxnLst/>
            <a:rect l="l" t="t" r="r" b="b"/>
            <a:pathLst>
              <a:path w="4851877" h="2298926" extrusionOk="0">
                <a:moveTo>
                  <a:pt x="4844811" y="12701"/>
                </a:moveTo>
                <a:lnTo>
                  <a:pt x="2851985" y="12701"/>
                </a:lnTo>
                <a:lnTo>
                  <a:pt x="371430" y="1235832"/>
                </a:lnTo>
                <a:cubicBezTo>
                  <a:pt x="371430" y="1235832"/>
                  <a:pt x="-163292" y="1500018"/>
                  <a:pt x="72951" y="1977585"/>
                </a:cubicBezTo>
                <a:lnTo>
                  <a:pt x="81842" y="1995367"/>
                </a:lnTo>
                <a:cubicBezTo>
                  <a:pt x="81842" y="1995367"/>
                  <a:pt x="316815" y="2472934"/>
                  <a:pt x="851538" y="2210018"/>
                </a:cubicBezTo>
                <a:lnTo>
                  <a:pt x="4844811" y="240054"/>
                </a:lnTo>
                <a:lnTo>
                  <a:pt x="4844811" y="127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21"/>
          <p:cNvSpPr/>
          <p:nvPr/>
        </p:nvSpPr>
        <p:spPr>
          <a:xfrm>
            <a:off x="9782306" y="458515"/>
            <a:ext cx="2413238" cy="2578354"/>
          </a:xfrm>
          <a:custGeom>
            <a:avLst/>
            <a:gdLst/>
            <a:ahLst/>
            <a:cxnLst/>
            <a:rect l="l" t="t" r="r" b="b"/>
            <a:pathLst>
              <a:path w="2413237" h="2578353" extrusionOk="0">
                <a:moveTo>
                  <a:pt x="2408354" y="12701"/>
                </a:moveTo>
                <a:lnTo>
                  <a:pt x="487924" y="960215"/>
                </a:lnTo>
                <a:cubicBezTo>
                  <a:pt x="487924" y="960215"/>
                  <a:pt x="-250018" y="1324740"/>
                  <a:pt x="113238" y="2062683"/>
                </a:cubicBezTo>
                <a:lnTo>
                  <a:pt x="127209" y="2090626"/>
                </a:lnTo>
                <a:cubicBezTo>
                  <a:pt x="127209" y="2090626"/>
                  <a:pt x="491735" y="2828568"/>
                  <a:pt x="1229678" y="2465313"/>
                </a:cubicBezTo>
                <a:lnTo>
                  <a:pt x="2408354" y="1883595"/>
                </a:lnTo>
                <a:lnTo>
                  <a:pt x="2408354" y="1270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1"/>
          <p:cNvSpPr/>
          <p:nvPr/>
        </p:nvSpPr>
        <p:spPr>
          <a:xfrm>
            <a:off x="-12701" y="2355829"/>
            <a:ext cx="2857781" cy="2298926"/>
          </a:xfrm>
          <a:custGeom>
            <a:avLst/>
            <a:gdLst/>
            <a:ahLst/>
            <a:cxnLst/>
            <a:rect l="l" t="t" r="r" b="b"/>
            <a:pathLst>
              <a:path w="2857781" h="2298926" extrusionOk="0">
                <a:moveTo>
                  <a:pt x="2782844" y="306353"/>
                </a:moveTo>
                <a:cubicBezTo>
                  <a:pt x="2782844" y="306353"/>
                  <a:pt x="2547871" y="-171214"/>
                  <a:pt x="2013148" y="91702"/>
                </a:cubicBezTo>
                <a:lnTo>
                  <a:pt x="12701" y="1078589"/>
                </a:lnTo>
                <a:lnTo>
                  <a:pt x="12701" y="2289019"/>
                </a:lnTo>
                <a:lnTo>
                  <a:pt x="2491985" y="1065888"/>
                </a:lnTo>
                <a:cubicBezTo>
                  <a:pt x="2491985" y="1065888"/>
                  <a:pt x="3026708" y="801702"/>
                  <a:pt x="2790465" y="324135"/>
                </a:cubicBezTo>
                <a:lnTo>
                  <a:pt x="2782844" y="30635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21"/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21"/>
          <p:cNvSpPr/>
          <p:nvPr/>
        </p:nvSpPr>
        <p:spPr>
          <a:xfrm>
            <a:off x="11334292" y="5787811"/>
            <a:ext cx="870509" cy="409651"/>
          </a:xfrm>
          <a:custGeom>
            <a:avLst/>
            <a:gdLst/>
            <a:ahLst/>
            <a:cxnLst/>
            <a:rect l="l" t="t" r="r" b="b"/>
            <a:pathLst>
              <a:path w="870509" h="409651" extrusionOk="0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200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21"/>
          <p:cNvSpPr txBox="1">
            <a:spLocks noGrp="1"/>
          </p:cNvSpPr>
          <p:nvPr>
            <p:ph type="title"/>
          </p:nvPr>
        </p:nvSpPr>
        <p:spPr>
          <a:xfrm>
            <a:off x="838200" y="4349863"/>
            <a:ext cx="10515600" cy="78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21"/>
          <p:cNvSpPr txBox="1">
            <a:spLocks noGrp="1"/>
          </p:cNvSpPr>
          <p:nvPr>
            <p:ph type="ft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sp>
        <p:nvSpPr>
          <p:cNvPr id="287" name="Google Shape;287;p21"/>
          <p:cNvSpPr txBox="1">
            <a:spLocks noGrp="1"/>
          </p:cNvSpPr>
          <p:nvPr>
            <p:ph type="body" idx="1"/>
          </p:nvPr>
        </p:nvSpPr>
        <p:spPr>
          <a:xfrm>
            <a:off x="2412987" y="5718810"/>
            <a:ext cx="7366026" cy="946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88" name="Google Shape;288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62500" y="5155439"/>
            <a:ext cx="2667000" cy="139903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1"/>
          <p:cNvSpPr/>
          <p:nvPr/>
        </p:nvSpPr>
        <p:spPr>
          <a:xfrm>
            <a:off x="8826099" y="2044901"/>
            <a:ext cx="736673" cy="736673"/>
          </a:xfrm>
          <a:custGeom>
            <a:avLst/>
            <a:gdLst/>
            <a:ahLst/>
            <a:cxnLst/>
            <a:rect l="l" t="t" r="r" b="b"/>
            <a:pathLst>
              <a:path w="736672" h="736672" extrusionOk="0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21"/>
          <p:cNvSpPr/>
          <p:nvPr/>
        </p:nvSpPr>
        <p:spPr>
          <a:xfrm>
            <a:off x="8810222" y="2029025"/>
            <a:ext cx="774776" cy="774776"/>
          </a:xfrm>
          <a:custGeom>
            <a:avLst/>
            <a:gdLst/>
            <a:ahLst/>
            <a:cxnLst/>
            <a:rect l="l" t="t" r="r" b="b"/>
            <a:pathLst>
              <a:path w="774776" h="774776" extrusionOk="0">
                <a:moveTo>
                  <a:pt x="388023" y="766521"/>
                </a:moveTo>
                <a:cubicBezTo>
                  <a:pt x="179722" y="766521"/>
                  <a:pt x="9526" y="596324"/>
                  <a:pt x="9526" y="388023"/>
                </a:cubicBezTo>
                <a:cubicBezTo>
                  <a:pt x="9526" y="179723"/>
                  <a:pt x="179722" y="9526"/>
                  <a:pt x="388023" y="9526"/>
                </a:cubicBezTo>
                <a:cubicBezTo>
                  <a:pt x="596323" y="9526"/>
                  <a:pt x="766520" y="179723"/>
                  <a:pt x="766520" y="388023"/>
                </a:cubicBezTo>
                <a:cubicBezTo>
                  <a:pt x="766520" y="596324"/>
                  <a:pt x="596323" y="766521"/>
                  <a:pt x="388023" y="766521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1" y="729687"/>
                  <a:pt x="728416" y="577272"/>
                  <a:pt x="728416" y="389293"/>
                </a:cubicBezTo>
                <a:cubicBezTo>
                  <a:pt x="728416" y="201315"/>
                  <a:pt x="576001" y="48900"/>
                  <a:pt x="388023" y="489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21"/>
          <p:cNvSpPr/>
          <p:nvPr/>
        </p:nvSpPr>
        <p:spPr>
          <a:xfrm>
            <a:off x="7329938" y="-9526"/>
            <a:ext cx="4864579" cy="2311628"/>
          </a:xfrm>
          <a:custGeom>
            <a:avLst/>
            <a:gdLst/>
            <a:ahLst/>
            <a:cxnLst/>
            <a:rect l="l" t="t" r="r" b="b"/>
            <a:pathLst>
              <a:path w="4864578" h="2311627" extrusionOk="0">
                <a:moveTo>
                  <a:pt x="2911080" y="9526"/>
                </a:moveTo>
                <a:lnTo>
                  <a:pt x="2824712" y="9526"/>
                </a:lnTo>
                <a:lnTo>
                  <a:pt x="378451" y="1216145"/>
                </a:lnTo>
                <a:cubicBezTo>
                  <a:pt x="373371" y="1218685"/>
                  <a:pt x="240007" y="1284732"/>
                  <a:pt x="134587" y="1413014"/>
                </a:cubicBezTo>
                <a:cubicBezTo>
                  <a:pt x="35518" y="1532406"/>
                  <a:pt x="-54662" y="1728005"/>
                  <a:pt x="71081" y="1983300"/>
                </a:cubicBezTo>
                <a:lnTo>
                  <a:pt x="79972" y="2001082"/>
                </a:lnTo>
                <a:cubicBezTo>
                  <a:pt x="82512" y="2006163"/>
                  <a:pt x="142208" y="2125554"/>
                  <a:pt x="270491" y="2214463"/>
                </a:cubicBezTo>
                <a:cubicBezTo>
                  <a:pt x="339077" y="2261458"/>
                  <a:pt x="436877" y="2304642"/>
                  <a:pt x="561349" y="2304642"/>
                </a:cubicBezTo>
                <a:cubicBezTo>
                  <a:pt x="651528" y="2304642"/>
                  <a:pt x="755678" y="2283050"/>
                  <a:pt x="875070" y="2223354"/>
                </a:cubicBezTo>
                <a:lnTo>
                  <a:pt x="4860722" y="258470"/>
                </a:lnTo>
                <a:lnTo>
                  <a:pt x="4860722" y="216556"/>
                </a:lnTo>
                <a:lnTo>
                  <a:pt x="858558" y="2189061"/>
                </a:lnTo>
                <a:cubicBezTo>
                  <a:pt x="643907" y="2294481"/>
                  <a:pt x="454659" y="2293211"/>
                  <a:pt x="293353" y="2182710"/>
                </a:cubicBezTo>
                <a:cubicBezTo>
                  <a:pt x="172691" y="2100152"/>
                  <a:pt x="114265" y="1984570"/>
                  <a:pt x="114265" y="1983300"/>
                </a:cubicBezTo>
                <a:lnTo>
                  <a:pt x="105374" y="1965519"/>
                </a:lnTo>
                <a:cubicBezTo>
                  <a:pt x="11385" y="1775000"/>
                  <a:pt x="30437" y="1597182"/>
                  <a:pt x="163800" y="1437147"/>
                </a:cubicBezTo>
                <a:cubicBezTo>
                  <a:pt x="264140" y="1315215"/>
                  <a:pt x="394963" y="1250438"/>
                  <a:pt x="396233" y="1249168"/>
                </a:cubicBezTo>
                <a:lnTo>
                  <a:pt x="396233" y="1249168"/>
                </a:lnTo>
                <a:lnTo>
                  <a:pt x="2911080" y="952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21"/>
          <p:cNvSpPr/>
          <p:nvPr/>
        </p:nvSpPr>
        <p:spPr>
          <a:xfrm>
            <a:off x="9766949" y="442639"/>
            <a:ext cx="2425939" cy="2603756"/>
          </a:xfrm>
          <a:custGeom>
            <a:avLst/>
            <a:gdLst/>
            <a:ahLst/>
            <a:cxnLst/>
            <a:rect l="l" t="t" r="r" b="b"/>
            <a:pathLst>
              <a:path w="2425938" h="2603756" extrusionOk="0">
                <a:moveTo>
                  <a:pt x="2423711" y="1877880"/>
                </a:moveTo>
                <a:lnTo>
                  <a:pt x="1236144" y="2463408"/>
                </a:lnTo>
                <a:cubicBezTo>
                  <a:pt x="937665" y="2610742"/>
                  <a:pt x="665858" y="2594231"/>
                  <a:pt x="429615" y="2415143"/>
                </a:cubicBezTo>
                <a:cubicBezTo>
                  <a:pt x="251797" y="2280510"/>
                  <a:pt x="160348" y="2098882"/>
                  <a:pt x="160348" y="2097612"/>
                </a:cubicBezTo>
                <a:lnTo>
                  <a:pt x="146377" y="2069669"/>
                </a:lnTo>
                <a:cubicBezTo>
                  <a:pt x="-957" y="1771190"/>
                  <a:pt x="15554" y="1499383"/>
                  <a:pt x="194642" y="1263139"/>
                </a:cubicBezTo>
                <a:cubicBezTo>
                  <a:pt x="329275" y="1085322"/>
                  <a:pt x="509632" y="995143"/>
                  <a:pt x="512173" y="993873"/>
                </a:cubicBezTo>
                <a:lnTo>
                  <a:pt x="2423711" y="51440"/>
                </a:lnTo>
                <a:lnTo>
                  <a:pt x="2423711" y="9526"/>
                </a:lnTo>
                <a:lnTo>
                  <a:pt x="494391" y="960850"/>
                </a:lnTo>
                <a:cubicBezTo>
                  <a:pt x="486770" y="964660"/>
                  <a:pt x="303873" y="1056109"/>
                  <a:pt x="164159" y="1240277"/>
                </a:cubicBezTo>
                <a:cubicBezTo>
                  <a:pt x="34606" y="1411744"/>
                  <a:pt x="-80976" y="1697522"/>
                  <a:pt x="112083" y="2088721"/>
                </a:cubicBezTo>
                <a:lnTo>
                  <a:pt x="126055" y="2116664"/>
                </a:lnTo>
                <a:cubicBezTo>
                  <a:pt x="129865" y="2124284"/>
                  <a:pt x="221315" y="2307182"/>
                  <a:pt x="405483" y="2446896"/>
                </a:cubicBezTo>
                <a:cubicBezTo>
                  <a:pt x="510903" y="2526914"/>
                  <a:pt x="660778" y="2601851"/>
                  <a:pt x="851296" y="2601851"/>
                </a:cubicBezTo>
                <a:cubicBezTo>
                  <a:pt x="969418" y="2601851"/>
                  <a:pt x="1104052" y="2572638"/>
                  <a:pt x="1252656" y="2498971"/>
                </a:cubicBezTo>
                <a:lnTo>
                  <a:pt x="2422441" y="1922334"/>
                </a:lnTo>
                <a:lnTo>
                  <a:pt x="2422441" y="187788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21"/>
          <p:cNvSpPr/>
          <p:nvPr/>
        </p:nvSpPr>
        <p:spPr>
          <a:xfrm>
            <a:off x="-9526" y="2340318"/>
            <a:ext cx="2870483" cy="2540250"/>
          </a:xfrm>
          <a:custGeom>
            <a:avLst/>
            <a:gdLst/>
            <a:ahLst/>
            <a:cxnLst/>
            <a:rect l="l" t="t" r="r" b="b"/>
            <a:pathLst>
              <a:path w="2870482" h="2540250" extrusionOk="0">
                <a:moveTo>
                  <a:pt x="2481189" y="1064887"/>
                </a:moveTo>
                <a:lnTo>
                  <a:pt x="1678470" y="1461166"/>
                </a:lnTo>
                <a:cubicBezTo>
                  <a:pt x="1640366" y="1423062"/>
                  <a:pt x="1556538" y="1374797"/>
                  <a:pt x="1406664" y="1448465"/>
                </a:cubicBezTo>
                <a:lnTo>
                  <a:pt x="9526" y="2136873"/>
                </a:lnTo>
                <a:lnTo>
                  <a:pt x="9526" y="2531882"/>
                </a:lnTo>
                <a:lnTo>
                  <a:pt x="1564159" y="1765996"/>
                </a:lnTo>
                <a:cubicBezTo>
                  <a:pt x="1564159" y="1765996"/>
                  <a:pt x="1785161" y="1656765"/>
                  <a:pt x="1708953" y="1500540"/>
                </a:cubicBezTo>
                <a:lnTo>
                  <a:pt x="1706413" y="1494189"/>
                </a:lnTo>
                <a:cubicBezTo>
                  <a:pt x="1706413" y="1494189"/>
                  <a:pt x="1705143" y="1492919"/>
                  <a:pt x="1703873" y="1490379"/>
                </a:cubicBezTo>
                <a:lnTo>
                  <a:pt x="2498971" y="1097910"/>
                </a:lnTo>
                <a:cubicBezTo>
                  <a:pt x="2504051" y="1095370"/>
                  <a:pt x="3047665" y="819753"/>
                  <a:pt x="2806341" y="330755"/>
                </a:cubicBezTo>
                <a:lnTo>
                  <a:pt x="2797450" y="312973"/>
                </a:lnTo>
                <a:cubicBezTo>
                  <a:pt x="2794910" y="307892"/>
                  <a:pt x="2547236" y="-178566"/>
                  <a:pt x="2002352" y="90701"/>
                </a:cubicBezTo>
                <a:lnTo>
                  <a:pt x="9526" y="1073778"/>
                </a:lnTo>
                <a:lnTo>
                  <a:pt x="9526" y="1115692"/>
                </a:lnTo>
                <a:lnTo>
                  <a:pt x="2017594" y="124994"/>
                </a:lnTo>
                <a:cubicBezTo>
                  <a:pt x="2232245" y="19574"/>
                  <a:pt x="2421493" y="20844"/>
                  <a:pt x="2582799" y="131345"/>
                </a:cubicBezTo>
                <a:cubicBezTo>
                  <a:pt x="2703461" y="213903"/>
                  <a:pt x="2761887" y="329484"/>
                  <a:pt x="2761887" y="330755"/>
                </a:cubicBezTo>
                <a:lnTo>
                  <a:pt x="2770778" y="348536"/>
                </a:lnTo>
                <a:cubicBezTo>
                  <a:pt x="2864767" y="539055"/>
                  <a:pt x="2845715" y="716873"/>
                  <a:pt x="2712352" y="876908"/>
                </a:cubicBezTo>
                <a:cubicBezTo>
                  <a:pt x="2613282" y="998840"/>
                  <a:pt x="2482459" y="1063617"/>
                  <a:pt x="2481189" y="106488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895717" y="3124629"/>
            <a:ext cx="2158296" cy="151200"/>
          </a:xfrm>
          <a:custGeom>
            <a:avLst/>
            <a:gdLst/>
            <a:ahLst/>
            <a:cxnLst/>
            <a:rect l="l" t="t" r="r" b="b"/>
            <a:pathLst>
              <a:path w="2158295" h="165045" extrusionOk="0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-7816" y="5057878"/>
            <a:ext cx="715108" cy="949829"/>
          </a:xfrm>
          <a:custGeom>
            <a:avLst/>
            <a:gdLst/>
            <a:ahLst/>
            <a:cxnLst/>
            <a:rect l="l" t="t" r="r" b="b"/>
            <a:pathLst>
              <a:path w="723600" h="1015200" extrusionOk="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agradecimiento">
  <p:cSld name="Diapositiva de agradecimiento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2"/>
          <p:cNvSpPr>
            <a:spLocks noGrp="1"/>
          </p:cNvSpPr>
          <p:nvPr>
            <p:ph type="pic" idx="2"/>
          </p:nvPr>
        </p:nvSpPr>
        <p:spPr>
          <a:xfrm>
            <a:off x="5245189" y="1"/>
            <a:ext cx="6943003" cy="5934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6" name="Google Shape;296;p22"/>
          <p:cNvSpPr txBox="1">
            <a:spLocks noGrp="1"/>
          </p:cNvSpPr>
          <p:nvPr>
            <p:ph type="title"/>
          </p:nvPr>
        </p:nvSpPr>
        <p:spPr>
          <a:xfrm>
            <a:off x="814944" y="45305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22"/>
          <p:cNvSpPr/>
          <p:nvPr/>
        </p:nvSpPr>
        <p:spPr>
          <a:xfrm>
            <a:off x="8704586" y="5422906"/>
            <a:ext cx="736600" cy="736600"/>
          </a:xfrm>
          <a:custGeom>
            <a:avLst/>
            <a:gdLst/>
            <a:ahLst/>
            <a:cxnLst/>
            <a:rect l="l" t="t" r="r" b="b"/>
            <a:pathLst>
              <a:path w="736600" h="736600" extrusionOk="0">
                <a:moveTo>
                  <a:pt x="372104" y="731514"/>
                </a:moveTo>
                <a:cubicBezTo>
                  <a:pt x="570224" y="731514"/>
                  <a:pt x="731514" y="570224"/>
                  <a:pt x="731514" y="372104"/>
                </a:cubicBezTo>
                <a:cubicBezTo>
                  <a:pt x="731514" y="173984"/>
                  <a:pt x="570224" y="12694"/>
                  <a:pt x="372104" y="12694"/>
                </a:cubicBezTo>
                <a:cubicBezTo>
                  <a:pt x="173984" y="12694"/>
                  <a:pt x="12694" y="173984"/>
                  <a:pt x="12694" y="372104"/>
                </a:cubicBezTo>
                <a:cubicBezTo>
                  <a:pt x="12694" y="570224"/>
                  <a:pt x="173984" y="731514"/>
                  <a:pt x="372104" y="73151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22"/>
          <p:cNvSpPr/>
          <p:nvPr/>
        </p:nvSpPr>
        <p:spPr>
          <a:xfrm>
            <a:off x="9659429" y="3776986"/>
            <a:ext cx="2540000" cy="2628900"/>
          </a:xfrm>
          <a:custGeom>
            <a:avLst/>
            <a:gdLst/>
            <a:ahLst/>
            <a:cxnLst/>
            <a:rect l="l" t="t" r="r" b="b"/>
            <a:pathLst>
              <a:path w="2540000" h="2628900" extrusionOk="0">
                <a:moveTo>
                  <a:pt x="2528761" y="12694"/>
                </a:moveTo>
                <a:lnTo>
                  <a:pt x="487871" y="1018534"/>
                </a:lnTo>
                <a:cubicBezTo>
                  <a:pt x="487871" y="1018534"/>
                  <a:pt x="-249999" y="1383024"/>
                  <a:pt x="113221" y="2120894"/>
                </a:cubicBezTo>
                <a:lnTo>
                  <a:pt x="127191" y="2148834"/>
                </a:lnTo>
                <a:cubicBezTo>
                  <a:pt x="127191" y="2148834"/>
                  <a:pt x="491681" y="2886705"/>
                  <a:pt x="1229551" y="2523484"/>
                </a:cubicBezTo>
                <a:lnTo>
                  <a:pt x="2528761" y="1883404"/>
                </a:lnTo>
                <a:lnTo>
                  <a:pt x="2528761" y="1269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22"/>
          <p:cNvSpPr txBox="1">
            <a:spLocks noGrp="1"/>
          </p:cNvSpPr>
          <p:nvPr>
            <p:ph type="body" idx="1"/>
          </p:nvPr>
        </p:nvSpPr>
        <p:spPr>
          <a:xfrm>
            <a:off x="824420" y="3955665"/>
            <a:ext cx="4367531" cy="524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 i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22"/>
          <p:cNvSpPr txBox="1">
            <a:spLocks noGrp="1"/>
          </p:cNvSpPr>
          <p:nvPr>
            <p:ph type="body" idx="3"/>
          </p:nvPr>
        </p:nvSpPr>
        <p:spPr>
          <a:xfrm>
            <a:off x="824420" y="4633361"/>
            <a:ext cx="43675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1" name="Google Shape;301;p22"/>
          <p:cNvSpPr txBox="1">
            <a:spLocks noGrp="1"/>
          </p:cNvSpPr>
          <p:nvPr>
            <p:ph type="body" idx="4"/>
          </p:nvPr>
        </p:nvSpPr>
        <p:spPr>
          <a:xfrm>
            <a:off x="824420" y="4892976"/>
            <a:ext cx="43675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 b="1" i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2" name="Google Shape;302;p22"/>
          <p:cNvSpPr txBox="1">
            <a:spLocks noGrp="1"/>
          </p:cNvSpPr>
          <p:nvPr>
            <p:ph type="body" idx="5"/>
          </p:nvPr>
        </p:nvSpPr>
        <p:spPr>
          <a:xfrm>
            <a:off x="824420" y="5334299"/>
            <a:ext cx="43675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3" name="Google Shape;303;p22"/>
          <p:cNvSpPr txBox="1">
            <a:spLocks noGrp="1"/>
          </p:cNvSpPr>
          <p:nvPr>
            <p:ph type="body" idx="6"/>
          </p:nvPr>
        </p:nvSpPr>
        <p:spPr>
          <a:xfrm>
            <a:off x="824420" y="5593914"/>
            <a:ext cx="43675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 b="1" i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1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4" name="Google Shape;304;p22"/>
          <p:cNvSpPr/>
          <p:nvPr/>
        </p:nvSpPr>
        <p:spPr>
          <a:xfrm>
            <a:off x="900978" y="1561556"/>
            <a:ext cx="2592000" cy="165305"/>
          </a:xfrm>
          <a:custGeom>
            <a:avLst/>
            <a:gdLst/>
            <a:ahLst/>
            <a:cxnLst/>
            <a:rect l="l" t="t" r="r" b="b"/>
            <a:pathLst>
              <a:path w="2973890" h="165304" extrusionOk="0">
                <a:moveTo>
                  <a:pt x="2914974" y="159367"/>
                </a:moveTo>
                <a:lnTo>
                  <a:pt x="70199" y="159367"/>
                </a:lnTo>
                <a:cubicBezTo>
                  <a:pt x="36333" y="159367"/>
                  <a:pt x="8816" y="125034"/>
                  <a:pt x="8816" y="84344"/>
                </a:cubicBezTo>
                <a:lnTo>
                  <a:pt x="8816" y="84344"/>
                </a:lnTo>
                <a:cubicBezTo>
                  <a:pt x="8816" y="43654"/>
                  <a:pt x="36333" y="10593"/>
                  <a:pt x="70199" y="10593"/>
                </a:cubicBezTo>
                <a:lnTo>
                  <a:pt x="2913916" y="10593"/>
                </a:lnTo>
                <a:cubicBezTo>
                  <a:pt x="2947782" y="10593"/>
                  <a:pt x="2975298" y="43654"/>
                  <a:pt x="2975298" y="84344"/>
                </a:cubicBezTo>
                <a:lnTo>
                  <a:pt x="2975298" y="84344"/>
                </a:lnTo>
                <a:cubicBezTo>
                  <a:pt x="2976357" y="125034"/>
                  <a:pt x="2948840" y="159367"/>
                  <a:pt x="2914974" y="1593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22"/>
          <p:cNvSpPr/>
          <p:nvPr/>
        </p:nvSpPr>
        <p:spPr>
          <a:xfrm>
            <a:off x="7172412" y="-12694"/>
            <a:ext cx="4978400" cy="2133600"/>
          </a:xfrm>
          <a:custGeom>
            <a:avLst/>
            <a:gdLst/>
            <a:ahLst/>
            <a:cxnLst/>
            <a:rect l="l" t="t" r="r" b="b"/>
            <a:pathLst>
              <a:path w="4978400" h="2133600" extrusionOk="0">
                <a:moveTo>
                  <a:pt x="2517688" y="12694"/>
                </a:moveTo>
                <a:lnTo>
                  <a:pt x="371388" y="1070604"/>
                </a:lnTo>
                <a:cubicBezTo>
                  <a:pt x="371388" y="1070604"/>
                  <a:pt x="-163282" y="1334764"/>
                  <a:pt x="72938" y="1812284"/>
                </a:cubicBezTo>
                <a:lnTo>
                  <a:pt x="81828" y="1830064"/>
                </a:lnTo>
                <a:cubicBezTo>
                  <a:pt x="81828" y="1830064"/>
                  <a:pt x="316778" y="2307584"/>
                  <a:pt x="851448" y="2044694"/>
                </a:cubicBezTo>
                <a:lnTo>
                  <a:pt x="4970058" y="12694"/>
                </a:lnTo>
                <a:lnTo>
                  <a:pt x="2517688" y="1269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>
  <p:cSld name="1_Diapositiva de título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3"/>
          <p:cNvSpPr txBox="1">
            <a:spLocks noGrp="1"/>
          </p:cNvSpPr>
          <p:nvPr>
            <p:ph type="title"/>
          </p:nvPr>
        </p:nvSpPr>
        <p:spPr>
          <a:xfrm>
            <a:off x="758588" y="1436921"/>
            <a:ext cx="5690680" cy="1517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23"/>
          <p:cNvSpPr/>
          <p:nvPr/>
        </p:nvSpPr>
        <p:spPr>
          <a:xfrm>
            <a:off x="8069104" y="5422164"/>
            <a:ext cx="736673" cy="736673"/>
          </a:xfrm>
          <a:custGeom>
            <a:avLst/>
            <a:gdLst/>
            <a:ahLst/>
            <a:cxnLst/>
            <a:rect l="l" t="t" r="r" b="b"/>
            <a:pathLst>
              <a:path w="736672" h="736672" extrusionOk="0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23"/>
          <p:cNvSpPr/>
          <p:nvPr/>
        </p:nvSpPr>
        <p:spPr>
          <a:xfrm>
            <a:off x="9029960" y="3463631"/>
            <a:ext cx="3175313" cy="2946690"/>
          </a:xfrm>
          <a:custGeom>
            <a:avLst/>
            <a:gdLst/>
            <a:ahLst/>
            <a:cxnLst/>
            <a:rect l="l" t="t" r="r" b="b"/>
            <a:pathLst>
              <a:path w="3175312" h="2946690" extrusionOk="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23"/>
          <p:cNvSpPr/>
          <p:nvPr/>
        </p:nvSpPr>
        <p:spPr>
          <a:xfrm>
            <a:off x="11043829" y="4566099"/>
            <a:ext cx="1155814" cy="863685"/>
          </a:xfrm>
          <a:custGeom>
            <a:avLst/>
            <a:gdLst/>
            <a:ahLst/>
            <a:cxnLst/>
            <a:rect l="l" t="t" r="r" b="b"/>
            <a:pathLst>
              <a:path w="1155813" h="863685" extrusionOk="0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23"/>
          <p:cNvSpPr/>
          <p:nvPr/>
        </p:nvSpPr>
        <p:spPr>
          <a:xfrm>
            <a:off x="10743661" y="-1689"/>
            <a:ext cx="1447943" cy="1003399"/>
          </a:xfrm>
          <a:custGeom>
            <a:avLst/>
            <a:gdLst/>
            <a:ahLst/>
            <a:cxnLst/>
            <a:rect l="l" t="t" r="r" b="b"/>
            <a:pathLst>
              <a:path w="1447942" h="1003398" extrusionOk="0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23"/>
          <p:cNvSpPr/>
          <p:nvPr/>
        </p:nvSpPr>
        <p:spPr>
          <a:xfrm>
            <a:off x="6536780" y="-12701"/>
            <a:ext cx="4978890" cy="2133810"/>
          </a:xfrm>
          <a:custGeom>
            <a:avLst/>
            <a:gdLst/>
            <a:ahLst/>
            <a:cxnLst/>
            <a:rect l="l" t="t" r="r" b="b"/>
            <a:pathLst>
              <a:path w="4978890" h="2133810" extrusionOk="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23"/>
          <p:cNvSpPr/>
          <p:nvPr/>
        </p:nvSpPr>
        <p:spPr>
          <a:xfrm>
            <a:off x="6518963" y="-12701"/>
            <a:ext cx="5029695" cy="2146511"/>
          </a:xfrm>
          <a:custGeom>
            <a:avLst/>
            <a:gdLst/>
            <a:ahLst/>
            <a:cxnLst/>
            <a:rect l="l" t="t" r="r" b="b"/>
            <a:pathLst>
              <a:path w="5029695" h="2146511" extrusionOk="0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23"/>
          <p:cNvSpPr/>
          <p:nvPr/>
        </p:nvSpPr>
        <p:spPr>
          <a:xfrm>
            <a:off x="895717" y="3124629"/>
            <a:ext cx="2158296" cy="151200"/>
          </a:xfrm>
          <a:custGeom>
            <a:avLst/>
            <a:gdLst/>
            <a:ahLst/>
            <a:cxnLst/>
            <a:rect l="l" t="t" r="r" b="b"/>
            <a:pathLst>
              <a:path w="2158295" h="165045" extrusionOk="0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23"/>
          <p:cNvSpPr/>
          <p:nvPr/>
        </p:nvSpPr>
        <p:spPr>
          <a:xfrm>
            <a:off x="-7816" y="5057878"/>
            <a:ext cx="715108" cy="949829"/>
          </a:xfrm>
          <a:custGeom>
            <a:avLst/>
            <a:gdLst/>
            <a:ahLst/>
            <a:cxnLst/>
            <a:rect l="l" t="t" r="r" b="b"/>
            <a:pathLst>
              <a:path w="723600" h="1015200" extrusionOk="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3"/>
          <p:cNvSpPr txBox="1">
            <a:spLocks noGrp="1"/>
          </p:cNvSpPr>
          <p:nvPr>
            <p:ph type="subTitle" idx="1"/>
          </p:nvPr>
        </p:nvSpPr>
        <p:spPr>
          <a:xfrm>
            <a:off x="758588" y="3429000"/>
            <a:ext cx="3629300" cy="94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i="0"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ncabezado de sección">
  <p:cSld name="1_Encabezado de secció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4"/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24"/>
          <p:cNvSpPr/>
          <p:nvPr/>
        </p:nvSpPr>
        <p:spPr>
          <a:xfrm>
            <a:off x="11334292" y="5787811"/>
            <a:ext cx="870509" cy="409651"/>
          </a:xfrm>
          <a:custGeom>
            <a:avLst/>
            <a:gdLst/>
            <a:ahLst/>
            <a:cxnLst/>
            <a:rect l="l" t="t" r="r" b="b"/>
            <a:pathLst>
              <a:path w="870509" h="409651" extrusionOk="0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200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24"/>
          <p:cNvSpPr/>
          <p:nvPr/>
        </p:nvSpPr>
        <p:spPr>
          <a:xfrm>
            <a:off x="7998821" y="1645349"/>
            <a:ext cx="4196737" cy="1001638"/>
          </a:xfrm>
          <a:custGeom>
            <a:avLst/>
            <a:gdLst/>
            <a:ahLst/>
            <a:cxnLst/>
            <a:rect l="l" t="t" r="r" b="b"/>
            <a:pathLst>
              <a:path w="3152775" h="752475" extrusionOk="0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24"/>
          <p:cNvSpPr/>
          <p:nvPr/>
        </p:nvSpPr>
        <p:spPr>
          <a:xfrm>
            <a:off x="12186920" y="2632655"/>
            <a:ext cx="5081" cy="25381"/>
          </a:xfrm>
          <a:custGeom>
            <a:avLst/>
            <a:gdLst/>
            <a:ahLst/>
            <a:cxnLst/>
            <a:rect l="l" t="t" r="r" b="b"/>
            <a:pathLst>
              <a:path w="5081" h="25381" extrusionOk="0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24"/>
          <p:cNvSpPr txBox="1">
            <a:spLocks noGrp="1"/>
          </p:cNvSpPr>
          <p:nvPr>
            <p:ph type="ctrTitle"/>
          </p:nvPr>
        </p:nvSpPr>
        <p:spPr>
          <a:xfrm>
            <a:off x="781987" y="793172"/>
            <a:ext cx="9144000" cy="655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  <a:defRPr sz="40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 i="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4" name="Google Shape;324;p24"/>
          <p:cNvSpPr/>
          <p:nvPr/>
        </p:nvSpPr>
        <p:spPr>
          <a:xfrm>
            <a:off x="903223" y="1550951"/>
            <a:ext cx="3273552" cy="151200"/>
          </a:xfrm>
          <a:custGeom>
            <a:avLst/>
            <a:gdLst/>
            <a:ahLst/>
            <a:cxnLst/>
            <a:rect l="l" t="t" r="r" b="b"/>
            <a:pathLst>
              <a:path w="2447925" h="114300" extrusionOk="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24"/>
          <p:cNvSpPr/>
          <p:nvPr/>
        </p:nvSpPr>
        <p:spPr>
          <a:xfrm>
            <a:off x="3899957" y="4662943"/>
            <a:ext cx="8292043" cy="760738"/>
          </a:xfrm>
          <a:custGeom>
            <a:avLst/>
            <a:gdLst/>
            <a:ahLst/>
            <a:cxnLst/>
            <a:rect l="l" t="t" r="r" b="b"/>
            <a:pathLst>
              <a:path w="6229350" h="571500" extrusionOk="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24"/>
          <p:cNvSpPr/>
          <p:nvPr/>
        </p:nvSpPr>
        <p:spPr>
          <a:xfrm>
            <a:off x="3909848" y="4665641"/>
            <a:ext cx="8277071" cy="257213"/>
          </a:xfrm>
          <a:custGeom>
            <a:avLst/>
            <a:gdLst/>
            <a:ahLst/>
            <a:cxnLst/>
            <a:rect l="l" t="t" r="r" b="b"/>
            <a:pathLst>
              <a:path w="8277071" h="257213" extrusionOk="0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24"/>
          <p:cNvSpPr/>
          <p:nvPr/>
        </p:nvSpPr>
        <p:spPr>
          <a:xfrm>
            <a:off x="12186919" y="4665641"/>
            <a:ext cx="5081" cy="25380"/>
          </a:xfrm>
          <a:custGeom>
            <a:avLst/>
            <a:gdLst/>
            <a:ahLst/>
            <a:cxnLst/>
            <a:rect l="l" t="t" r="r" b="b"/>
            <a:pathLst>
              <a:path w="5081" h="25380" extrusionOk="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24"/>
          <p:cNvSpPr/>
          <p:nvPr/>
        </p:nvSpPr>
        <p:spPr>
          <a:xfrm>
            <a:off x="3905233" y="4922854"/>
            <a:ext cx="8286767" cy="513089"/>
          </a:xfrm>
          <a:custGeom>
            <a:avLst/>
            <a:gdLst/>
            <a:ahLst/>
            <a:cxnLst/>
            <a:rect l="l" t="t" r="r" b="b"/>
            <a:pathLst>
              <a:path w="8286767" h="513089" extrusionOk="0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ontenido">
  <p:cSld name="Título y contenido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5"/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25"/>
          <p:cNvSpPr/>
          <p:nvPr/>
        </p:nvSpPr>
        <p:spPr>
          <a:xfrm>
            <a:off x="11334292" y="5787811"/>
            <a:ext cx="870509" cy="409651"/>
          </a:xfrm>
          <a:custGeom>
            <a:avLst/>
            <a:gdLst/>
            <a:ahLst/>
            <a:cxnLst/>
            <a:rect l="l" t="t" r="r" b="b"/>
            <a:pathLst>
              <a:path w="870509" h="409651" extrusionOk="0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200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25"/>
          <p:cNvSpPr txBox="1">
            <a:spLocks noGrp="1"/>
          </p:cNvSpPr>
          <p:nvPr>
            <p:ph type="dt" idx="10"/>
          </p:nvPr>
        </p:nvSpPr>
        <p:spPr>
          <a:xfrm>
            <a:off x="4724400" y="58168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25"/>
          <p:cNvSpPr txBox="1">
            <a:spLocks noGrp="1"/>
          </p:cNvSpPr>
          <p:nvPr>
            <p:ph type="ft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grpSp>
        <p:nvGrpSpPr>
          <p:cNvPr id="338" name="Google Shape;338;p25"/>
          <p:cNvGrpSpPr/>
          <p:nvPr/>
        </p:nvGrpSpPr>
        <p:grpSpPr>
          <a:xfrm>
            <a:off x="9999818" y="-7969"/>
            <a:ext cx="2199425" cy="1945482"/>
            <a:chOff x="9994666" y="-7969"/>
            <a:chExt cx="2199425" cy="1945482"/>
          </a:xfrm>
        </p:grpSpPr>
        <p:sp>
          <p:nvSpPr>
            <p:cNvPr id="339" name="Google Shape;339;p25"/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/>
              <a:ahLst/>
              <a:cxnLst/>
              <a:rect l="l" t="t" r="r" b="b"/>
              <a:pathLst>
                <a:path w="1466283" h="1009397" extrusionOk="0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25"/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/>
              <a:ahLst/>
              <a:cxnLst/>
              <a:rect l="l" t="t" r="r" b="b"/>
              <a:pathLst>
                <a:path w="2178174" h="1593786" extrusionOk="0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25"/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/>
              <a:ahLst/>
              <a:cxnLst/>
              <a:rect l="l" t="t" r="r" b="b"/>
              <a:pathLst>
                <a:path w="1455658" h="839394" extrusionOk="0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25"/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/>
              <a:ahLst/>
              <a:cxnLst/>
              <a:rect l="l" t="t" r="r" b="b"/>
              <a:pathLst>
                <a:path w="1062524" h="743766" extrusionOk="0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25"/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/>
              <a:ahLst/>
              <a:cxnLst/>
              <a:rect l="l" t="t" r="r" b="b"/>
              <a:pathLst>
                <a:path w="1083774" h="775642" extrusionOk="0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25"/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/>
              <a:ahLst/>
              <a:cxnLst/>
              <a:rect l="l" t="t" r="r" b="b"/>
              <a:pathLst>
                <a:path w="2199425" h="1636287" extrusionOk="0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5" name="Google Shape;345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6" name="Google Shape;346;p2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25"/>
          <p:cNvSpPr/>
          <p:nvPr/>
        </p:nvSpPr>
        <p:spPr>
          <a:xfrm>
            <a:off x="838200" y="1492524"/>
            <a:ext cx="6153912" cy="151200"/>
          </a:xfrm>
          <a:custGeom>
            <a:avLst/>
            <a:gdLst/>
            <a:ahLst/>
            <a:cxnLst/>
            <a:rect l="l" t="t" r="r" b="b"/>
            <a:pathLst>
              <a:path w="4629150" h="123825" extrusionOk="0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ación">
  <p:cSld name="1_Comparación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6"/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26"/>
          <p:cNvSpPr/>
          <p:nvPr/>
        </p:nvSpPr>
        <p:spPr>
          <a:xfrm>
            <a:off x="11334292" y="5787811"/>
            <a:ext cx="870509" cy="409651"/>
          </a:xfrm>
          <a:custGeom>
            <a:avLst/>
            <a:gdLst/>
            <a:ahLst/>
            <a:cxnLst/>
            <a:rect l="l" t="t" r="r" b="b"/>
            <a:pathLst>
              <a:path w="870509" h="409651" extrusionOk="0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200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26"/>
          <p:cNvSpPr txBox="1">
            <a:spLocks noGrp="1"/>
          </p:cNvSpPr>
          <p:nvPr>
            <p:ph type="ft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grpSp>
        <p:nvGrpSpPr>
          <p:cNvPr id="354" name="Google Shape;354;p26"/>
          <p:cNvGrpSpPr/>
          <p:nvPr/>
        </p:nvGrpSpPr>
        <p:grpSpPr>
          <a:xfrm>
            <a:off x="9999818" y="-7969"/>
            <a:ext cx="2199425" cy="1945482"/>
            <a:chOff x="9994666" y="-7969"/>
            <a:chExt cx="2199425" cy="1945482"/>
          </a:xfrm>
        </p:grpSpPr>
        <p:sp>
          <p:nvSpPr>
            <p:cNvPr id="355" name="Google Shape;355;p26"/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/>
              <a:ahLst/>
              <a:cxnLst/>
              <a:rect l="l" t="t" r="r" b="b"/>
              <a:pathLst>
                <a:path w="1466283" h="1009397" extrusionOk="0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26"/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/>
              <a:ahLst/>
              <a:cxnLst/>
              <a:rect l="l" t="t" r="r" b="b"/>
              <a:pathLst>
                <a:path w="2178174" h="1593786" extrusionOk="0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26"/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/>
              <a:ahLst/>
              <a:cxnLst/>
              <a:rect l="l" t="t" r="r" b="b"/>
              <a:pathLst>
                <a:path w="1455658" h="839394" extrusionOk="0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26"/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/>
              <a:ahLst/>
              <a:cxnLst/>
              <a:rect l="l" t="t" r="r" b="b"/>
              <a:pathLst>
                <a:path w="1062524" h="743766" extrusionOk="0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26"/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/>
              <a:ahLst/>
              <a:cxnLst/>
              <a:rect l="l" t="t" r="r" b="b"/>
              <a:pathLst>
                <a:path w="1083774" h="775642" extrusionOk="0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26"/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/>
              <a:ahLst/>
              <a:cxnLst/>
              <a:rect l="l" t="t" r="r" b="b"/>
              <a:pathLst>
                <a:path w="2199425" h="1636287" extrusionOk="0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1" name="Google Shape;361;p2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6"/>
          <p:cNvSpPr/>
          <p:nvPr/>
        </p:nvSpPr>
        <p:spPr>
          <a:xfrm>
            <a:off x="838200" y="1492524"/>
            <a:ext cx="6153912" cy="151200"/>
          </a:xfrm>
          <a:custGeom>
            <a:avLst/>
            <a:gdLst/>
            <a:ahLst/>
            <a:cxnLst/>
            <a:rect l="l" t="t" r="r" b="b"/>
            <a:pathLst>
              <a:path w="4629150" h="123825" extrusionOk="0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26"/>
          <p:cNvSpPr txBox="1">
            <a:spLocks noGrp="1"/>
          </p:cNvSpPr>
          <p:nvPr>
            <p:ph type="body" idx="1"/>
          </p:nvPr>
        </p:nvSpPr>
        <p:spPr>
          <a:xfrm>
            <a:off x="839788" y="1825624"/>
            <a:ext cx="5157787" cy="421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4" name="Google Shape;364;p26"/>
          <p:cNvSpPr txBox="1">
            <a:spLocks noGrp="1"/>
          </p:cNvSpPr>
          <p:nvPr>
            <p:ph type="body" idx="2"/>
          </p:nvPr>
        </p:nvSpPr>
        <p:spPr>
          <a:xfrm>
            <a:off x="839788" y="2323458"/>
            <a:ext cx="5157787" cy="3387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5" name="Google Shape;365;p26"/>
          <p:cNvSpPr txBox="1">
            <a:spLocks noGrp="1"/>
          </p:cNvSpPr>
          <p:nvPr>
            <p:ph type="body" idx="3"/>
          </p:nvPr>
        </p:nvSpPr>
        <p:spPr>
          <a:xfrm>
            <a:off x="6172200" y="1828800"/>
            <a:ext cx="5183188" cy="417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6" name="Google Shape;366;p26"/>
          <p:cNvSpPr txBox="1">
            <a:spLocks noGrp="1"/>
          </p:cNvSpPr>
          <p:nvPr>
            <p:ph type="body" idx="4"/>
          </p:nvPr>
        </p:nvSpPr>
        <p:spPr>
          <a:xfrm>
            <a:off x="6172200" y="2323458"/>
            <a:ext cx="5183188" cy="3387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os objetos">
  <p:cSld name="1_Dos objetos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7"/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27"/>
          <p:cNvSpPr/>
          <p:nvPr/>
        </p:nvSpPr>
        <p:spPr>
          <a:xfrm>
            <a:off x="11334292" y="5787811"/>
            <a:ext cx="870509" cy="409651"/>
          </a:xfrm>
          <a:custGeom>
            <a:avLst/>
            <a:gdLst/>
            <a:ahLst/>
            <a:cxnLst/>
            <a:rect l="l" t="t" r="r" b="b"/>
            <a:pathLst>
              <a:path w="870509" h="409651" extrusionOk="0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200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7"/>
          <p:cNvSpPr txBox="1">
            <a:spLocks noGrp="1"/>
          </p:cNvSpPr>
          <p:nvPr>
            <p:ph type="ft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grpSp>
        <p:nvGrpSpPr>
          <p:cNvPr id="373" name="Google Shape;373;p27"/>
          <p:cNvGrpSpPr/>
          <p:nvPr/>
        </p:nvGrpSpPr>
        <p:grpSpPr>
          <a:xfrm>
            <a:off x="9999818" y="-7969"/>
            <a:ext cx="2199425" cy="1945482"/>
            <a:chOff x="9994666" y="-7969"/>
            <a:chExt cx="2199425" cy="1945482"/>
          </a:xfrm>
        </p:grpSpPr>
        <p:sp>
          <p:nvSpPr>
            <p:cNvPr id="374" name="Google Shape;374;p27"/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/>
              <a:ahLst/>
              <a:cxnLst/>
              <a:rect l="l" t="t" r="r" b="b"/>
              <a:pathLst>
                <a:path w="1466283" h="1009397" extrusionOk="0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27"/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/>
              <a:ahLst/>
              <a:cxnLst/>
              <a:rect l="l" t="t" r="r" b="b"/>
              <a:pathLst>
                <a:path w="2178174" h="1593786" extrusionOk="0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27"/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/>
              <a:ahLst/>
              <a:cxnLst/>
              <a:rect l="l" t="t" r="r" b="b"/>
              <a:pathLst>
                <a:path w="1455658" h="839394" extrusionOk="0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27"/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/>
              <a:ahLst/>
              <a:cxnLst/>
              <a:rect l="l" t="t" r="r" b="b"/>
              <a:pathLst>
                <a:path w="1062524" h="743766" extrusionOk="0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27"/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/>
              <a:ahLst/>
              <a:cxnLst/>
              <a:rect l="l" t="t" r="r" b="b"/>
              <a:pathLst>
                <a:path w="1083774" h="775642" extrusionOk="0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27"/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/>
              <a:ahLst/>
              <a:cxnLst/>
              <a:rect l="l" t="t" r="r" b="b"/>
              <a:pathLst>
                <a:path w="2199425" h="1636287" extrusionOk="0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0" name="Google Shape;380;p2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27"/>
          <p:cNvSpPr/>
          <p:nvPr/>
        </p:nvSpPr>
        <p:spPr>
          <a:xfrm>
            <a:off x="838200" y="1492524"/>
            <a:ext cx="6153912" cy="151200"/>
          </a:xfrm>
          <a:custGeom>
            <a:avLst/>
            <a:gdLst/>
            <a:ahLst/>
            <a:cxnLst/>
            <a:rect l="l" t="t" r="r" b="b"/>
            <a:pathLst>
              <a:path w="4629150" h="123825" extrusionOk="0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3885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3" name="Google Shape;383;p27"/>
          <p:cNvSpPr txBox="1">
            <a:spLocks noGrp="1"/>
          </p:cNvSpPr>
          <p:nvPr>
            <p:ph type="body" idx="2"/>
          </p:nvPr>
        </p:nvSpPr>
        <p:spPr>
          <a:xfrm>
            <a:off x="6198110" y="1825624"/>
            <a:ext cx="5181600" cy="392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3pPr>
            <a:lvl4pPr marL="1828800" lvl="3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ido con título">
  <p:cSld name="1_Contenido con título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8"/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28"/>
          <p:cNvSpPr/>
          <p:nvPr/>
        </p:nvSpPr>
        <p:spPr>
          <a:xfrm>
            <a:off x="11334292" y="5787811"/>
            <a:ext cx="870509" cy="409651"/>
          </a:xfrm>
          <a:custGeom>
            <a:avLst/>
            <a:gdLst/>
            <a:ahLst/>
            <a:cxnLst/>
            <a:rect l="l" t="t" r="r" b="b"/>
            <a:pathLst>
              <a:path w="870509" h="409651" extrusionOk="0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200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28"/>
          <p:cNvSpPr txBox="1">
            <a:spLocks noGrp="1"/>
          </p:cNvSpPr>
          <p:nvPr>
            <p:ph type="ft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sp>
        <p:nvSpPr>
          <p:cNvPr id="390" name="Google Shape;390;p28"/>
          <p:cNvSpPr/>
          <p:nvPr/>
        </p:nvSpPr>
        <p:spPr>
          <a:xfrm>
            <a:off x="10413777" y="4433244"/>
            <a:ext cx="1782599" cy="30316"/>
          </a:xfrm>
          <a:custGeom>
            <a:avLst/>
            <a:gdLst/>
            <a:ahLst/>
            <a:cxnLst/>
            <a:rect l="l" t="t" r="r" b="b"/>
            <a:pathLst>
              <a:path w="1782599" h="30316" extrusionOk="0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28"/>
          <p:cNvSpPr/>
          <p:nvPr/>
        </p:nvSpPr>
        <p:spPr>
          <a:xfrm>
            <a:off x="887582" y="2045662"/>
            <a:ext cx="3785313" cy="165305"/>
          </a:xfrm>
          <a:custGeom>
            <a:avLst/>
            <a:gdLst/>
            <a:ahLst/>
            <a:cxnLst/>
            <a:rect l="l" t="t" r="r" b="b"/>
            <a:pathLst>
              <a:path w="3785313" h="165304" extrusionOk="0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28"/>
          <p:cNvSpPr/>
          <p:nvPr/>
        </p:nvSpPr>
        <p:spPr>
          <a:xfrm>
            <a:off x="10416941" y="4161024"/>
            <a:ext cx="1785131" cy="543175"/>
          </a:xfrm>
          <a:custGeom>
            <a:avLst/>
            <a:gdLst/>
            <a:ahLst/>
            <a:cxnLst/>
            <a:rect l="l" t="t" r="r" b="b"/>
            <a:pathLst>
              <a:path w="1343025" h="409575" extrusionOk="0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28"/>
          <p:cNvSpPr/>
          <p:nvPr/>
        </p:nvSpPr>
        <p:spPr>
          <a:xfrm>
            <a:off x="8607090" y="4437664"/>
            <a:ext cx="3595584" cy="922135"/>
          </a:xfrm>
          <a:custGeom>
            <a:avLst/>
            <a:gdLst/>
            <a:ahLst/>
            <a:cxnLst/>
            <a:rect l="l" t="t" r="r" b="b"/>
            <a:pathLst>
              <a:path w="2705100" h="695325" extrusionOk="0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28"/>
          <p:cNvSpPr txBox="1">
            <a:spLocks noGrp="1"/>
          </p:cNvSpPr>
          <p:nvPr>
            <p:ph type="body" idx="1"/>
          </p:nvPr>
        </p:nvSpPr>
        <p:spPr>
          <a:xfrm>
            <a:off x="839788" y="2356700"/>
            <a:ext cx="3932237" cy="351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96" name="Google Shape;396;p28"/>
          <p:cNvSpPr txBox="1">
            <a:spLocks noGrp="1"/>
          </p:cNvSpPr>
          <p:nvPr>
            <p:ph type="body" idx="2"/>
          </p:nvPr>
        </p:nvSpPr>
        <p:spPr>
          <a:xfrm>
            <a:off x="5183188" y="457201"/>
            <a:ext cx="6653212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olo el título">
  <p:cSld name="1_Solo el título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9"/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29"/>
          <p:cNvSpPr/>
          <p:nvPr/>
        </p:nvSpPr>
        <p:spPr>
          <a:xfrm>
            <a:off x="11334292" y="5787811"/>
            <a:ext cx="870509" cy="409651"/>
          </a:xfrm>
          <a:custGeom>
            <a:avLst/>
            <a:gdLst/>
            <a:ahLst/>
            <a:cxnLst/>
            <a:rect l="l" t="t" r="r" b="b"/>
            <a:pathLst>
              <a:path w="870509" h="409651" extrusionOk="0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200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9"/>
          <p:cNvSpPr txBox="1">
            <a:spLocks noGrp="1"/>
          </p:cNvSpPr>
          <p:nvPr>
            <p:ph type="ft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grpSp>
        <p:nvGrpSpPr>
          <p:cNvPr id="403" name="Google Shape;403;p29"/>
          <p:cNvGrpSpPr/>
          <p:nvPr/>
        </p:nvGrpSpPr>
        <p:grpSpPr>
          <a:xfrm>
            <a:off x="9999818" y="-7969"/>
            <a:ext cx="2199425" cy="1945482"/>
            <a:chOff x="9994666" y="-7969"/>
            <a:chExt cx="2199425" cy="1945482"/>
          </a:xfrm>
        </p:grpSpPr>
        <p:sp>
          <p:nvSpPr>
            <p:cNvPr id="404" name="Google Shape;404;p29"/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/>
              <a:ahLst/>
              <a:cxnLst/>
              <a:rect l="l" t="t" r="r" b="b"/>
              <a:pathLst>
                <a:path w="1466283" h="1009397" extrusionOk="0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29"/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/>
              <a:ahLst/>
              <a:cxnLst/>
              <a:rect l="l" t="t" r="r" b="b"/>
              <a:pathLst>
                <a:path w="2178174" h="1593786" extrusionOk="0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29"/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/>
              <a:ahLst/>
              <a:cxnLst/>
              <a:rect l="l" t="t" r="r" b="b"/>
              <a:pathLst>
                <a:path w="1455658" h="839394" extrusionOk="0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29"/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/>
              <a:ahLst/>
              <a:cxnLst/>
              <a:rect l="l" t="t" r="r" b="b"/>
              <a:pathLst>
                <a:path w="1062524" h="743766" extrusionOk="0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29"/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/>
              <a:ahLst/>
              <a:cxnLst/>
              <a:rect l="l" t="t" r="r" b="b"/>
              <a:pathLst>
                <a:path w="1083774" h="775642" extrusionOk="0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29"/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/>
              <a:ahLst/>
              <a:cxnLst/>
              <a:rect l="l" t="t" r="r" b="b"/>
              <a:pathLst>
                <a:path w="2199425" h="1636287" extrusionOk="0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0" name="Google Shape;410;p29"/>
          <p:cNvSpPr/>
          <p:nvPr/>
        </p:nvSpPr>
        <p:spPr>
          <a:xfrm>
            <a:off x="838200" y="1492524"/>
            <a:ext cx="6408000" cy="151200"/>
          </a:xfrm>
          <a:custGeom>
            <a:avLst/>
            <a:gdLst/>
            <a:ahLst/>
            <a:cxnLst/>
            <a:rect l="l" t="t" r="r" b="b"/>
            <a:pathLst>
              <a:path w="4629150" h="123825" extrusionOk="0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2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n blanco">
  <p:cSld name="1_En blanco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0"/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30"/>
          <p:cNvSpPr/>
          <p:nvPr/>
        </p:nvSpPr>
        <p:spPr>
          <a:xfrm>
            <a:off x="11334292" y="5787811"/>
            <a:ext cx="870509" cy="409651"/>
          </a:xfrm>
          <a:custGeom>
            <a:avLst/>
            <a:gdLst/>
            <a:ahLst/>
            <a:cxnLst/>
            <a:rect l="l" t="t" r="r" b="b"/>
            <a:pathLst>
              <a:path w="870509" h="409651" extrusionOk="0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200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30"/>
          <p:cNvSpPr txBox="1">
            <a:spLocks noGrp="1"/>
          </p:cNvSpPr>
          <p:nvPr>
            <p:ph type="ft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grpSp>
        <p:nvGrpSpPr>
          <p:cNvPr id="418" name="Google Shape;418;p30"/>
          <p:cNvGrpSpPr/>
          <p:nvPr/>
        </p:nvGrpSpPr>
        <p:grpSpPr>
          <a:xfrm>
            <a:off x="9999818" y="-7969"/>
            <a:ext cx="2199425" cy="1945482"/>
            <a:chOff x="9994666" y="-7969"/>
            <a:chExt cx="2199425" cy="1945482"/>
          </a:xfrm>
        </p:grpSpPr>
        <p:sp>
          <p:nvSpPr>
            <p:cNvPr id="419" name="Google Shape;419;p30"/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/>
              <a:ahLst/>
              <a:cxnLst/>
              <a:rect l="l" t="t" r="r" b="b"/>
              <a:pathLst>
                <a:path w="1466283" h="1009397" extrusionOk="0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/>
              <a:ahLst/>
              <a:cxnLst/>
              <a:rect l="l" t="t" r="r" b="b"/>
              <a:pathLst>
                <a:path w="2178174" h="1593786" extrusionOk="0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/>
              <a:ahLst/>
              <a:cxnLst/>
              <a:rect l="l" t="t" r="r" b="b"/>
              <a:pathLst>
                <a:path w="1455658" h="839394" extrusionOk="0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/>
              <a:ahLst/>
              <a:cxnLst/>
              <a:rect l="l" t="t" r="r" b="b"/>
              <a:pathLst>
                <a:path w="1062524" h="743766" extrusionOk="0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/>
              <a:ahLst/>
              <a:cxnLst/>
              <a:rect l="l" t="t" r="r" b="b"/>
              <a:pathLst>
                <a:path w="1083774" h="775642" extrusionOk="0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30"/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/>
              <a:ahLst/>
              <a:cxnLst/>
              <a:rect l="l" t="t" r="r" b="b"/>
              <a:pathLst>
                <a:path w="2199425" h="1636287" extrusionOk="0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A601-FA1E-A24A-B06B-7926FDE0E25A}" type="datetimeFigureOut">
              <a:rPr lang="es-CL" smtClean="0"/>
              <a:t>23-11-2021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0BEF-E365-AE4B-97F0-27D071D8674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7917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de vídeo">
  <p:cSld name="Contenido de vídeo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4"/>
          <p:cNvSpPr/>
          <p:nvPr/>
        </p:nvSpPr>
        <p:spPr>
          <a:xfrm>
            <a:off x="11334292" y="5787811"/>
            <a:ext cx="870509" cy="409651"/>
          </a:xfrm>
          <a:custGeom>
            <a:avLst/>
            <a:gdLst/>
            <a:ahLst/>
            <a:cxnLst/>
            <a:rect l="l" t="t" r="r" b="b"/>
            <a:pathLst>
              <a:path w="870509" h="409651" extrusionOk="0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200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4"/>
          <p:cNvSpPr>
            <a:spLocks noGrp="1"/>
          </p:cNvSpPr>
          <p:nvPr>
            <p:ph type="media" idx="2"/>
          </p:nvPr>
        </p:nvSpPr>
        <p:spPr>
          <a:xfrm>
            <a:off x="911225" y="908050"/>
            <a:ext cx="10369550" cy="4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ft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8807428" y="2003790"/>
            <a:ext cx="775201" cy="774776"/>
          </a:xfrm>
          <a:custGeom>
            <a:avLst/>
            <a:gdLst/>
            <a:ahLst/>
            <a:cxnLst/>
            <a:rect l="l" t="t" r="r" b="b"/>
            <a:pathLst>
              <a:path w="774776" h="774776" extrusionOk="0">
                <a:moveTo>
                  <a:pt x="388023" y="766520"/>
                </a:moveTo>
                <a:cubicBezTo>
                  <a:pt x="179723" y="766520"/>
                  <a:pt x="9526" y="596324"/>
                  <a:pt x="9526" y="388023"/>
                </a:cubicBezTo>
                <a:cubicBezTo>
                  <a:pt x="9526" y="179723"/>
                  <a:pt x="179723" y="9526"/>
                  <a:pt x="388023" y="9526"/>
                </a:cubicBezTo>
                <a:cubicBezTo>
                  <a:pt x="596324" y="9526"/>
                  <a:pt x="766521" y="179723"/>
                  <a:pt x="766521" y="388023"/>
                </a:cubicBezTo>
                <a:cubicBezTo>
                  <a:pt x="766521" y="596324"/>
                  <a:pt x="596324" y="766520"/>
                  <a:pt x="388023" y="766520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2" y="729687"/>
                  <a:pt x="728417" y="577272"/>
                  <a:pt x="728417" y="389293"/>
                </a:cubicBezTo>
                <a:cubicBezTo>
                  <a:pt x="728417" y="201315"/>
                  <a:pt x="576002" y="48900"/>
                  <a:pt x="388023" y="4890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9780046" y="430740"/>
            <a:ext cx="2414562" cy="2578354"/>
          </a:xfrm>
          <a:custGeom>
            <a:avLst/>
            <a:gdLst/>
            <a:ahLst/>
            <a:cxnLst/>
            <a:rect l="l" t="t" r="r" b="b"/>
            <a:pathLst>
              <a:path w="2413237" h="2578354" extrusionOk="0">
                <a:moveTo>
                  <a:pt x="2412164" y="12701"/>
                </a:moveTo>
                <a:lnTo>
                  <a:pt x="487924" y="962755"/>
                </a:lnTo>
                <a:cubicBezTo>
                  <a:pt x="487924" y="962755"/>
                  <a:pt x="-250018" y="1327281"/>
                  <a:pt x="113238" y="2065224"/>
                </a:cubicBezTo>
                <a:lnTo>
                  <a:pt x="127209" y="2093166"/>
                </a:lnTo>
                <a:cubicBezTo>
                  <a:pt x="127209" y="2093166"/>
                  <a:pt x="491735" y="2831109"/>
                  <a:pt x="1229678" y="2467853"/>
                </a:cubicBezTo>
                <a:lnTo>
                  <a:pt x="2412164" y="1884866"/>
                </a:lnTo>
                <a:lnTo>
                  <a:pt x="2412164" y="1270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4"/>
          <p:cNvSpPr/>
          <p:nvPr/>
        </p:nvSpPr>
        <p:spPr>
          <a:xfrm>
            <a:off x="9762774" y="410418"/>
            <a:ext cx="2439977" cy="2616458"/>
          </a:xfrm>
          <a:custGeom>
            <a:avLst/>
            <a:gdLst/>
            <a:ahLst/>
            <a:cxnLst/>
            <a:rect l="l" t="t" r="r" b="b"/>
            <a:pathLst>
              <a:path w="2438640" h="2616457" extrusionOk="0">
                <a:moveTo>
                  <a:pt x="2429427" y="1882326"/>
                </a:moveTo>
                <a:lnTo>
                  <a:pt x="1238050" y="2469123"/>
                </a:lnTo>
                <a:cubicBezTo>
                  <a:pt x="939570" y="2616458"/>
                  <a:pt x="667763" y="2599946"/>
                  <a:pt x="431520" y="2420859"/>
                </a:cubicBezTo>
                <a:cubicBezTo>
                  <a:pt x="253703" y="2286225"/>
                  <a:pt x="162253" y="2104598"/>
                  <a:pt x="162253" y="2103327"/>
                </a:cubicBezTo>
                <a:lnTo>
                  <a:pt x="148282" y="2075385"/>
                </a:lnTo>
                <a:cubicBezTo>
                  <a:pt x="947" y="1776905"/>
                  <a:pt x="17459" y="1505098"/>
                  <a:pt x="196547" y="1268855"/>
                </a:cubicBezTo>
                <a:cubicBezTo>
                  <a:pt x="331180" y="1091038"/>
                  <a:pt x="511538" y="1000859"/>
                  <a:pt x="514078" y="999589"/>
                </a:cubicBezTo>
                <a:lnTo>
                  <a:pt x="2430697" y="54615"/>
                </a:lnTo>
                <a:lnTo>
                  <a:pt x="2430697" y="12701"/>
                </a:lnTo>
                <a:lnTo>
                  <a:pt x="497567" y="965295"/>
                </a:lnTo>
                <a:cubicBezTo>
                  <a:pt x="489946" y="969106"/>
                  <a:pt x="307048" y="1060555"/>
                  <a:pt x="167334" y="1244723"/>
                </a:cubicBezTo>
                <a:cubicBezTo>
                  <a:pt x="37781" y="1416190"/>
                  <a:pt x="-77800" y="1701968"/>
                  <a:pt x="115259" y="2093166"/>
                </a:cubicBezTo>
                <a:lnTo>
                  <a:pt x="129231" y="2121109"/>
                </a:lnTo>
                <a:cubicBezTo>
                  <a:pt x="133041" y="2128730"/>
                  <a:pt x="224490" y="2311628"/>
                  <a:pt x="408658" y="2451342"/>
                </a:cubicBezTo>
                <a:cubicBezTo>
                  <a:pt x="514078" y="2531359"/>
                  <a:pt x="663953" y="2606297"/>
                  <a:pt x="854472" y="2606297"/>
                </a:cubicBezTo>
                <a:cubicBezTo>
                  <a:pt x="972593" y="2606297"/>
                  <a:pt x="1107227" y="2577084"/>
                  <a:pt x="1255831" y="2503417"/>
                </a:cubicBezTo>
                <a:lnTo>
                  <a:pt x="2429427" y="1924240"/>
                </a:lnTo>
                <a:lnTo>
                  <a:pt x="2429427" y="188232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4"/>
          <p:cNvSpPr/>
          <p:nvPr/>
        </p:nvSpPr>
        <p:spPr>
          <a:xfrm>
            <a:off x="7340981" y="-16344"/>
            <a:ext cx="4854539" cy="2273524"/>
          </a:xfrm>
          <a:custGeom>
            <a:avLst/>
            <a:gdLst/>
            <a:ahLst/>
            <a:cxnLst/>
            <a:rect l="l" t="t" r="r" b="b"/>
            <a:pathLst>
              <a:path w="4851877" h="2273523" extrusionOk="0">
                <a:moveTo>
                  <a:pt x="4849891" y="12701"/>
                </a:moveTo>
                <a:lnTo>
                  <a:pt x="2808800" y="12701"/>
                </a:lnTo>
                <a:lnTo>
                  <a:pt x="371430" y="1214240"/>
                </a:lnTo>
                <a:cubicBezTo>
                  <a:pt x="371430" y="1214240"/>
                  <a:pt x="-163293" y="1478426"/>
                  <a:pt x="72951" y="1955993"/>
                </a:cubicBezTo>
                <a:lnTo>
                  <a:pt x="81841" y="1973774"/>
                </a:lnTo>
                <a:cubicBezTo>
                  <a:pt x="81841" y="1973774"/>
                  <a:pt x="316814" y="2451342"/>
                  <a:pt x="851538" y="2188426"/>
                </a:cubicBezTo>
                <a:lnTo>
                  <a:pt x="4849891" y="217191"/>
                </a:lnTo>
                <a:lnTo>
                  <a:pt x="4849891" y="127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7327556" y="-16344"/>
            <a:ext cx="4867247" cy="2298926"/>
          </a:xfrm>
          <a:custGeom>
            <a:avLst/>
            <a:gdLst/>
            <a:ahLst/>
            <a:cxnLst/>
            <a:rect l="l" t="t" r="r" b="b"/>
            <a:pathLst>
              <a:path w="4864578" h="2298926" extrusionOk="0">
                <a:moveTo>
                  <a:pt x="4863309" y="195599"/>
                </a:moveTo>
                <a:lnTo>
                  <a:pt x="857334" y="2170644"/>
                </a:lnTo>
                <a:cubicBezTo>
                  <a:pt x="642684" y="2276064"/>
                  <a:pt x="453435" y="2274794"/>
                  <a:pt x="292129" y="2164293"/>
                </a:cubicBezTo>
                <a:cubicBezTo>
                  <a:pt x="171467" y="2081735"/>
                  <a:pt x="113041" y="1966154"/>
                  <a:pt x="113041" y="1964884"/>
                </a:cubicBezTo>
                <a:lnTo>
                  <a:pt x="104150" y="1947102"/>
                </a:lnTo>
                <a:cubicBezTo>
                  <a:pt x="10162" y="1756583"/>
                  <a:pt x="29213" y="1578766"/>
                  <a:pt x="162577" y="1418730"/>
                </a:cubicBezTo>
                <a:cubicBezTo>
                  <a:pt x="262916" y="1296798"/>
                  <a:pt x="393739" y="1232021"/>
                  <a:pt x="395009" y="1230751"/>
                </a:cubicBezTo>
                <a:lnTo>
                  <a:pt x="395009" y="1230751"/>
                </a:lnTo>
                <a:lnTo>
                  <a:pt x="2865403" y="12701"/>
                </a:lnTo>
                <a:lnTo>
                  <a:pt x="2779034" y="12701"/>
                </a:lnTo>
                <a:lnTo>
                  <a:pt x="377227" y="1197728"/>
                </a:lnTo>
                <a:cubicBezTo>
                  <a:pt x="372147" y="1200268"/>
                  <a:pt x="238784" y="1266315"/>
                  <a:pt x="133363" y="1394597"/>
                </a:cubicBezTo>
                <a:cubicBezTo>
                  <a:pt x="78748" y="1460644"/>
                  <a:pt x="26673" y="1549553"/>
                  <a:pt x="12701" y="1660054"/>
                </a:cubicBezTo>
                <a:lnTo>
                  <a:pt x="12701" y="1780715"/>
                </a:lnTo>
                <a:cubicBezTo>
                  <a:pt x="20322" y="1837871"/>
                  <a:pt x="38104" y="1900107"/>
                  <a:pt x="69857" y="1964884"/>
                </a:cubicBezTo>
                <a:lnTo>
                  <a:pt x="78748" y="1982665"/>
                </a:lnTo>
                <a:cubicBezTo>
                  <a:pt x="81288" y="1987746"/>
                  <a:pt x="140984" y="2107138"/>
                  <a:pt x="269267" y="2196046"/>
                </a:cubicBezTo>
                <a:cubicBezTo>
                  <a:pt x="337854" y="2243041"/>
                  <a:pt x="435654" y="2286225"/>
                  <a:pt x="560126" y="2286225"/>
                </a:cubicBezTo>
                <a:cubicBezTo>
                  <a:pt x="650304" y="2286225"/>
                  <a:pt x="754455" y="2264633"/>
                  <a:pt x="873847" y="2204937"/>
                </a:cubicBezTo>
                <a:lnTo>
                  <a:pt x="4863309" y="237513"/>
                </a:lnTo>
                <a:lnTo>
                  <a:pt x="4863309" y="195599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2412986" y="5707145"/>
            <a:ext cx="7366027" cy="853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" name="Google Shape;41;p4"/>
          <p:cNvGrpSpPr/>
          <p:nvPr/>
        </p:nvGrpSpPr>
        <p:grpSpPr>
          <a:xfrm>
            <a:off x="-18799" y="2319272"/>
            <a:ext cx="2884236" cy="2824836"/>
            <a:chOff x="-18799" y="2319272"/>
            <a:chExt cx="2884236" cy="2824836"/>
          </a:xfrm>
        </p:grpSpPr>
        <p:sp>
          <p:nvSpPr>
            <p:cNvPr id="42" name="Google Shape;42;p4"/>
            <p:cNvSpPr/>
            <p:nvPr/>
          </p:nvSpPr>
          <p:spPr>
            <a:xfrm>
              <a:off x="-18799" y="2336694"/>
              <a:ext cx="2871530" cy="2299765"/>
            </a:xfrm>
            <a:custGeom>
              <a:avLst/>
              <a:gdLst/>
              <a:ahLst/>
              <a:cxnLst/>
              <a:rect l="l" t="t" r="r" b="b"/>
              <a:pathLst>
                <a:path w="2871529" h="2299764" extrusionOk="0">
                  <a:moveTo>
                    <a:pt x="2796565" y="306465"/>
                  </a:moveTo>
                  <a:cubicBezTo>
                    <a:pt x="2796565" y="306465"/>
                    <a:pt x="2561507" y="-171276"/>
                    <a:pt x="2026589" y="91735"/>
                  </a:cubicBezTo>
                  <a:lnTo>
                    <a:pt x="12706" y="1085336"/>
                  </a:lnTo>
                  <a:lnTo>
                    <a:pt x="12706" y="2296206"/>
                  </a:lnTo>
                  <a:lnTo>
                    <a:pt x="2506871" y="1066277"/>
                  </a:lnTo>
                  <a:cubicBezTo>
                    <a:pt x="2506871" y="1066277"/>
                    <a:pt x="3041789" y="801994"/>
                    <a:pt x="2805459" y="324253"/>
                  </a:cubicBezTo>
                  <a:lnTo>
                    <a:pt x="2796565" y="3064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-18799" y="2319272"/>
              <a:ext cx="2884236" cy="2337882"/>
            </a:xfrm>
            <a:custGeom>
              <a:avLst/>
              <a:gdLst/>
              <a:ahLst/>
              <a:cxnLst/>
              <a:rect l="l" t="t" r="r" b="b"/>
              <a:pathLst>
                <a:path w="2884235" h="2337882" extrusionOk="0">
                  <a:moveTo>
                    <a:pt x="2871530" y="466193"/>
                  </a:moveTo>
                  <a:cubicBezTo>
                    <a:pt x="2861365" y="424263"/>
                    <a:pt x="2846118" y="379793"/>
                    <a:pt x="2823248" y="334052"/>
                  </a:cubicBezTo>
                  <a:lnTo>
                    <a:pt x="2814354" y="316263"/>
                  </a:lnTo>
                  <a:cubicBezTo>
                    <a:pt x="2811812" y="311181"/>
                    <a:pt x="2564048" y="-175454"/>
                    <a:pt x="2018965" y="93910"/>
                  </a:cubicBezTo>
                  <a:lnTo>
                    <a:pt x="12706" y="1081158"/>
                  </a:lnTo>
                  <a:lnTo>
                    <a:pt x="12706" y="1123087"/>
                  </a:lnTo>
                  <a:lnTo>
                    <a:pt x="2035483" y="126946"/>
                  </a:lnTo>
                  <a:cubicBezTo>
                    <a:pt x="2250212" y="21487"/>
                    <a:pt x="2439530" y="22758"/>
                    <a:pt x="2600895" y="133299"/>
                  </a:cubicBezTo>
                  <a:cubicBezTo>
                    <a:pt x="2721601" y="215887"/>
                    <a:pt x="2780048" y="331511"/>
                    <a:pt x="2780048" y="332781"/>
                  </a:cubicBezTo>
                  <a:lnTo>
                    <a:pt x="2788942" y="350569"/>
                  </a:lnTo>
                  <a:cubicBezTo>
                    <a:pt x="2882965" y="541158"/>
                    <a:pt x="2863906" y="719040"/>
                    <a:pt x="2730495" y="879134"/>
                  </a:cubicBezTo>
                  <a:cubicBezTo>
                    <a:pt x="2630118" y="999840"/>
                    <a:pt x="2500518" y="1065911"/>
                    <a:pt x="2497977" y="1065911"/>
                  </a:cubicBezTo>
                  <a:lnTo>
                    <a:pt x="12706" y="2292028"/>
                  </a:lnTo>
                  <a:lnTo>
                    <a:pt x="12706" y="2333958"/>
                  </a:lnTo>
                  <a:lnTo>
                    <a:pt x="2515765" y="1100216"/>
                  </a:lnTo>
                  <a:cubicBezTo>
                    <a:pt x="2519577" y="1097675"/>
                    <a:pt x="2806730" y="952828"/>
                    <a:pt x="2871530" y="687275"/>
                  </a:cubicBezTo>
                  <a:lnTo>
                    <a:pt x="2871530" y="4661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-18799" y="3968979"/>
              <a:ext cx="1766118" cy="1156235"/>
            </a:xfrm>
            <a:custGeom>
              <a:avLst/>
              <a:gdLst/>
              <a:ahLst/>
              <a:cxnLst/>
              <a:rect l="l" t="t" r="r" b="b"/>
              <a:pathLst>
                <a:path w="1766117" h="1156235" extrusionOk="0">
                  <a:moveTo>
                    <a:pt x="1735624" y="98509"/>
                  </a:moveTo>
                  <a:cubicBezTo>
                    <a:pt x="1735624" y="98509"/>
                    <a:pt x="1658118" y="-57773"/>
                    <a:pt x="1437036" y="51497"/>
                  </a:cubicBezTo>
                  <a:lnTo>
                    <a:pt x="12706" y="754133"/>
                  </a:lnTo>
                  <a:lnTo>
                    <a:pt x="12706" y="1149286"/>
                  </a:lnTo>
                  <a:lnTo>
                    <a:pt x="1594589" y="369144"/>
                  </a:lnTo>
                  <a:cubicBezTo>
                    <a:pt x="1594589" y="369144"/>
                    <a:pt x="1815671" y="259874"/>
                    <a:pt x="1739436" y="103592"/>
                  </a:cubicBezTo>
                  <a:lnTo>
                    <a:pt x="1735624" y="985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-18799" y="3949755"/>
              <a:ext cx="1778824" cy="1194353"/>
            </a:xfrm>
            <a:custGeom>
              <a:avLst/>
              <a:gdLst/>
              <a:ahLst/>
              <a:cxnLst/>
              <a:rect l="l" t="t" r="r" b="b"/>
              <a:pathLst>
                <a:path w="1778823" h="1194352" extrusionOk="0">
                  <a:moveTo>
                    <a:pt x="1753412" y="108839"/>
                  </a:moveTo>
                  <a:cubicBezTo>
                    <a:pt x="1752141" y="107569"/>
                    <a:pt x="1665742" y="-62690"/>
                    <a:pt x="1429412" y="52933"/>
                  </a:cubicBezTo>
                  <a:lnTo>
                    <a:pt x="12706" y="751757"/>
                  </a:lnTo>
                  <a:lnTo>
                    <a:pt x="12706" y="793686"/>
                  </a:lnTo>
                  <a:lnTo>
                    <a:pt x="1445930" y="87239"/>
                  </a:lnTo>
                  <a:cubicBezTo>
                    <a:pt x="1646683" y="-11867"/>
                    <a:pt x="1715294" y="120274"/>
                    <a:pt x="1719106" y="125357"/>
                  </a:cubicBezTo>
                  <a:lnTo>
                    <a:pt x="1721647" y="131710"/>
                  </a:lnTo>
                  <a:cubicBezTo>
                    <a:pt x="1788989" y="268933"/>
                    <a:pt x="1594589" y="366769"/>
                    <a:pt x="1585694" y="371851"/>
                  </a:cubicBezTo>
                  <a:lnTo>
                    <a:pt x="12706" y="1146910"/>
                  </a:lnTo>
                  <a:lnTo>
                    <a:pt x="12706" y="1188839"/>
                  </a:lnTo>
                  <a:lnTo>
                    <a:pt x="1603483" y="404886"/>
                  </a:lnTo>
                  <a:cubicBezTo>
                    <a:pt x="1686071" y="364228"/>
                    <a:pt x="1824565" y="251145"/>
                    <a:pt x="1755953" y="113921"/>
                  </a:cubicBezTo>
                  <a:lnTo>
                    <a:pt x="1753412" y="1088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A601-FA1E-A24A-B06B-7926FDE0E25A}" type="datetimeFigureOut">
              <a:rPr lang="es-CL" smtClean="0"/>
              <a:t>23-11-2021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0BEF-E365-AE4B-97F0-27D071D8674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27131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A601-FA1E-A24A-B06B-7926FDE0E25A}" type="datetimeFigureOut">
              <a:rPr lang="es-CL" smtClean="0"/>
              <a:t>23-11-2021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0BEF-E365-AE4B-97F0-27D071D8674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69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A601-FA1E-A24A-B06B-7926FDE0E25A}" type="datetimeFigureOut">
              <a:rPr lang="es-CL" smtClean="0"/>
              <a:t>23-11-2021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0BEF-E365-AE4B-97F0-27D071D8674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487842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A601-FA1E-A24A-B06B-7926FDE0E25A}" type="datetimeFigureOut">
              <a:rPr lang="es-CL" smtClean="0"/>
              <a:t>23-11-2021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0BEF-E365-AE4B-97F0-27D071D8674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567873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A601-FA1E-A24A-B06B-7926FDE0E25A}" type="datetimeFigureOut">
              <a:rPr lang="es-CL" smtClean="0"/>
              <a:t>23-11-2021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0BEF-E365-AE4B-97F0-27D071D8674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232514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A601-FA1E-A24A-B06B-7926FDE0E25A}" type="datetimeFigureOut">
              <a:rPr lang="es-CL" smtClean="0"/>
              <a:t>23-11-2021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0BEF-E365-AE4B-97F0-27D071D8674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465841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A601-FA1E-A24A-B06B-7926FDE0E25A}" type="datetimeFigureOut">
              <a:rPr lang="es-CL" smtClean="0"/>
              <a:t>23-11-2021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0BEF-E365-AE4B-97F0-27D071D8674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475152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8A4AA601-FA1E-A24A-B06B-7926FDE0E25A}" type="datetimeFigureOut">
              <a:rPr lang="es-CL" smtClean="0"/>
              <a:t>23-11-2021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3A6F0BEF-E365-AE4B-97F0-27D071D8674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923140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A601-FA1E-A24A-B06B-7926FDE0E25A}" type="datetimeFigureOut">
              <a:rPr lang="es-CL" smtClean="0"/>
              <a:t>23-11-2021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0BEF-E365-AE4B-97F0-27D071D8674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621660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A601-FA1E-A24A-B06B-7926FDE0E25A}" type="datetimeFigureOut">
              <a:rPr lang="es-CL" smtClean="0"/>
              <a:t>23-11-2021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0BEF-E365-AE4B-97F0-27D071D8674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1342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sp>
        <p:nvSpPr>
          <p:cNvPr id="72" name="Google Shape;72;p6"/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6"/>
          <p:cNvSpPr/>
          <p:nvPr/>
        </p:nvSpPr>
        <p:spPr>
          <a:xfrm>
            <a:off x="11334292" y="5787811"/>
            <a:ext cx="870509" cy="409651"/>
          </a:xfrm>
          <a:custGeom>
            <a:avLst/>
            <a:gdLst/>
            <a:ahLst/>
            <a:cxnLst/>
            <a:rect l="l" t="t" r="r" b="b"/>
            <a:pathLst>
              <a:path w="870509" h="409651" extrusionOk="0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200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6"/>
          <p:cNvSpPr/>
          <p:nvPr/>
        </p:nvSpPr>
        <p:spPr>
          <a:xfrm>
            <a:off x="7998821" y="1645349"/>
            <a:ext cx="4196737" cy="1001638"/>
          </a:xfrm>
          <a:custGeom>
            <a:avLst/>
            <a:gdLst/>
            <a:ahLst/>
            <a:cxnLst/>
            <a:rect l="l" t="t" r="r" b="b"/>
            <a:pathLst>
              <a:path w="3152775" h="752475" extrusionOk="0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6"/>
          <p:cNvSpPr/>
          <p:nvPr/>
        </p:nvSpPr>
        <p:spPr>
          <a:xfrm>
            <a:off x="12186920" y="2632655"/>
            <a:ext cx="5081" cy="25381"/>
          </a:xfrm>
          <a:custGeom>
            <a:avLst/>
            <a:gdLst/>
            <a:ahLst/>
            <a:cxnLst/>
            <a:rect l="l" t="t" r="r" b="b"/>
            <a:pathLst>
              <a:path w="5081" h="25381" extrusionOk="0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A601-FA1E-A24A-B06B-7926FDE0E25A}" type="datetimeFigureOut">
              <a:rPr lang="es-CL" smtClean="0"/>
              <a:t>23-11-2021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0BEF-E365-AE4B-97F0-27D071D8674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42406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A601-FA1E-A24A-B06B-7926FDE0E25A}" type="datetimeFigureOut">
              <a:rPr lang="es-CL" smtClean="0"/>
              <a:t>23-11-2021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0BEF-E365-AE4B-97F0-27D071D8674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454376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A601-FA1E-A24A-B06B-7926FDE0E25A}" type="datetimeFigureOut">
              <a:rPr lang="es-CL" smtClean="0"/>
              <a:t>23-11-2021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0BEF-E365-AE4B-97F0-27D071D8674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003200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A601-FA1E-A24A-B06B-7926FDE0E25A}" type="datetimeFigureOut">
              <a:rPr lang="es-CL" smtClean="0"/>
              <a:t>23-11-2021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0BEF-E365-AE4B-97F0-27D071D8674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903043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A601-FA1E-A24A-B06B-7926FDE0E25A}" type="datetimeFigureOut">
              <a:rPr lang="es-CL" smtClean="0"/>
              <a:t>23-11-2021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0BEF-E365-AE4B-97F0-27D071D8674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217809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A601-FA1E-A24A-B06B-7926FDE0E25A}" type="datetimeFigureOut">
              <a:rPr lang="es-CL" smtClean="0"/>
              <a:t>23-11-2021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0BEF-E365-AE4B-97F0-27D071D8674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80310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sp>
        <p:nvSpPr>
          <p:cNvPr id="83" name="Google Shape;83;p7"/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7"/>
          <p:cNvSpPr/>
          <p:nvPr/>
        </p:nvSpPr>
        <p:spPr>
          <a:xfrm>
            <a:off x="11334292" y="5787811"/>
            <a:ext cx="870509" cy="409651"/>
          </a:xfrm>
          <a:custGeom>
            <a:avLst/>
            <a:gdLst/>
            <a:ahLst/>
            <a:cxnLst/>
            <a:rect l="l" t="t" r="r" b="b"/>
            <a:pathLst>
              <a:path w="870509" h="409651" extrusionOk="0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200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5" name="Google Shape;85;p7"/>
          <p:cNvGrpSpPr/>
          <p:nvPr/>
        </p:nvGrpSpPr>
        <p:grpSpPr>
          <a:xfrm>
            <a:off x="9999818" y="-7969"/>
            <a:ext cx="2199425" cy="1945482"/>
            <a:chOff x="9994666" y="-7969"/>
            <a:chExt cx="2199425" cy="1945482"/>
          </a:xfrm>
        </p:grpSpPr>
        <p:sp>
          <p:nvSpPr>
            <p:cNvPr id="86" name="Google Shape;86;p7"/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/>
              <a:ahLst/>
              <a:cxnLst/>
              <a:rect l="l" t="t" r="r" b="b"/>
              <a:pathLst>
                <a:path w="1466283" h="1009397" extrusionOk="0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7"/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/>
              <a:ahLst/>
              <a:cxnLst/>
              <a:rect l="l" t="t" r="r" b="b"/>
              <a:pathLst>
                <a:path w="2178174" h="1593786" extrusionOk="0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/>
              <a:ahLst/>
              <a:cxnLst/>
              <a:rect l="l" t="t" r="r" b="b"/>
              <a:pathLst>
                <a:path w="1455658" h="839394" extrusionOk="0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/>
              <a:ahLst/>
              <a:cxnLst/>
              <a:rect l="l" t="t" r="r" b="b"/>
              <a:pathLst>
                <a:path w="1062524" h="743766" extrusionOk="0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/>
              <a:ahLst/>
              <a:cxnLst/>
              <a:rect l="l" t="t" r="r" b="b"/>
              <a:pathLst>
                <a:path w="1083774" h="775642" extrusionOk="0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/>
              <a:ahLst/>
              <a:cxnLst/>
              <a:rect l="l" t="t" r="r" b="b"/>
              <a:pathLst>
                <a:path w="2199425" h="1636287" extrusionOk="0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7"/>
          <p:cNvSpPr/>
          <p:nvPr/>
        </p:nvSpPr>
        <p:spPr>
          <a:xfrm>
            <a:off x="838200" y="1492524"/>
            <a:ext cx="6153912" cy="151200"/>
          </a:xfrm>
          <a:custGeom>
            <a:avLst/>
            <a:gdLst/>
            <a:ahLst/>
            <a:cxnLst/>
            <a:rect l="l" t="t" r="r" b="b"/>
            <a:pathLst>
              <a:path w="4629150" h="123825" extrusionOk="0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6" name="Google Shape;96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8" name="Google Shape;98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sp>
        <p:nvSpPr>
          <p:cNvPr id="102" name="Google Shape;102;p8"/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8"/>
          <p:cNvSpPr/>
          <p:nvPr/>
        </p:nvSpPr>
        <p:spPr>
          <a:xfrm>
            <a:off x="11334292" y="5787811"/>
            <a:ext cx="870509" cy="409651"/>
          </a:xfrm>
          <a:custGeom>
            <a:avLst/>
            <a:gdLst/>
            <a:ahLst/>
            <a:cxnLst/>
            <a:rect l="l" t="t" r="r" b="b"/>
            <a:pathLst>
              <a:path w="870509" h="409651" extrusionOk="0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200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4" name="Google Shape;104;p8"/>
          <p:cNvGrpSpPr/>
          <p:nvPr/>
        </p:nvGrpSpPr>
        <p:grpSpPr>
          <a:xfrm>
            <a:off x="9999818" y="-7969"/>
            <a:ext cx="2199425" cy="1945482"/>
            <a:chOff x="9994666" y="-7969"/>
            <a:chExt cx="2199425" cy="1945482"/>
          </a:xfrm>
        </p:grpSpPr>
        <p:sp>
          <p:nvSpPr>
            <p:cNvPr id="105" name="Google Shape;105;p8"/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/>
              <a:ahLst/>
              <a:cxnLst/>
              <a:rect l="l" t="t" r="r" b="b"/>
              <a:pathLst>
                <a:path w="1466283" h="1009397" extrusionOk="0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/>
              <a:ahLst/>
              <a:cxnLst/>
              <a:rect l="l" t="t" r="r" b="b"/>
              <a:pathLst>
                <a:path w="2178174" h="1593786" extrusionOk="0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/>
              <a:ahLst/>
              <a:cxnLst/>
              <a:rect l="l" t="t" r="r" b="b"/>
              <a:pathLst>
                <a:path w="1455658" h="839394" extrusionOk="0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/>
              <a:ahLst/>
              <a:cxnLst/>
              <a:rect l="l" t="t" r="r" b="b"/>
              <a:pathLst>
                <a:path w="1062524" h="743766" extrusionOk="0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/>
              <a:ahLst/>
              <a:cxnLst/>
              <a:rect l="l" t="t" r="r" b="b"/>
              <a:pathLst>
                <a:path w="1083774" h="775642" extrusionOk="0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/>
              <a:ahLst/>
              <a:cxnLst/>
              <a:rect l="l" t="t" r="r" b="b"/>
              <a:pathLst>
                <a:path w="2199425" h="1636287" extrusionOk="0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p8"/>
          <p:cNvSpPr/>
          <p:nvPr/>
        </p:nvSpPr>
        <p:spPr>
          <a:xfrm>
            <a:off x="838200" y="1492524"/>
            <a:ext cx="6153912" cy="151200"/>
          </a:xfrm>
          <a:custGeom>
            <a:avLst/>
            <a:gdLst/>
            <a:ahLst/>
            <a:cxnLst/>
            <a:rect l="l" t="t" r="r" b="b"/>
            <a:pathLst>
              <a:path w="4629150" h="123825" extrusionOk="0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sp>
        <p:nvSpPr>
          <p:cNvPr id="117" name="Google Shape;117;p9"/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9"/>
          <p:cNvSpPr/>
          <p:nvPr/>
        </p:nvSpPr>
        <p:spPr>
          <a:xfrm>
            <a:off x="11334292" y="5787811"/>
            <a:ext cx="870509" cy="409651"/>
          </a:xfrm>
          <a:custGeom>
            <a:avLst/>
            <a:gdLst/>
            <a:ahLst/>
            <a:cxnLst/>
            <a:rect l="l" t="t" r="r" b="b"/>
            <a:pathLst>
              <a:path w="870509" h="409651" extrusionOk="0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200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" name="Google Shape;119;p9"/>
          <p:cNvGrpSpPr/>
          <p:nvPr/>
        </p:nvGrpSpPr>
        <p:grpSpPr>
          <a:xfrm>
            <a:off x="9999818" y="-7969"/>
            <a:ext cx="2199425" cy="1945482"/>
            <a:chOff x="9994666" y="-7969"/>
            <a:chExt cx="2199425" cy="1945482"/>
          </a:xfrm>
        </p:grpSpPr>
        <p:sp>
          <p:nvSpPr>
            <p:cNvPr id="120" name="Google Shape;120;p9"/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/>
              <a:ahLst/>
              <a:cxnLst/>
              <a:rect l="l" t="t" r="r" b="b"/>
              <a:pathLst>
                <a:path w="1466283" h="1009397" extrusionOk="0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9"/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/>
              <a:ahLst/>
              <a:cxnLst/>
              <a:rect l="l" t="t" r="r" b="b"/>
              <a:pathLst>
                <a:path w="2178174" h="1593786" extrusionOk="0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9"/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/>
              <a:ahLst/>
              <a:cxnLst/>
              <a:rect l="l" t="t" r="r" b="b"/>
              <a:pathLst>
                <a:path w="1455658" h="839394" extrusionOk="0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9"/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/>
              <a:ahLst/>
              <a:cxnLst/>
              <a:rect l="l" t="t" r="r" b="b"/>
              <a:pathLst>
                <a:path w="1062524" h="743766" extrusionOk="0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9"/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/>
              <a:ahLst/>
              <a:cxnLst/>
              <a:rect l="l" t="t" r="r" b="b"/>
              <a:pathLst>
                <a:path w="1083774" h="775642" extrusionOk="0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9"/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/>
              <a:ahLst/>
              <a:cxnLst/>
              <a:rect l="l" t="t" r="r" b="b"/>
              <a:pathLst>
                <a:path w="2199425" h="1636287" extrusionOk="0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6" name="Google Shape;126;p9"/>
          <p:cNvSpPr/>
          <p:nvPr/>
        </p:nvSpPr>
        <p:spPr>
          <a:xfrm>
            <a:off x="838200" y="1492524"/>
            <a:ext cx="6408000" cy="151200"/>
          </a:xfrm>
          <a:custGeom>
            <a:avLst/>
            <a:gdLst/>
            <a:ahLst/>
            <a:cxnLst/>
            <a:rect l="l" t="t" r="r" b="b"/>
            <a:pathLst>
              <a:path w="4629150" h="123825" extrusionOk="0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sp>
        <p:nvSpPr>
          <p:cNvPr id="131" name="Google Shape;131;p10"/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0"/>
          <p:cNvSpPr/>
          <p:nvPr/>
        </p:nvSpPr>
        <p:spPr>
          <a:xfrm>
            <a:off x="11334292" y="5787811"/>
            <a:ext cx="870509" cy="409651"/>
          </a:xfrm>
          <a:custGeom>
            <a:avLst/>
            <a:gdLst/>
            <a:ahLst/>
            <a:cxnLst/>
            <a:rect l="l" t="t" r="r" b="b"/>
            <a:pathLst>
              <a:path w="870509" h="409651" extrusionOk="0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200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3" name="Google Shape;133;p10"/>
          <p:cNvGrpSpPr/>
          <p:nvPr/>
        </p:nvGrpSpPr>
        <p:grpSpPr>
          <a:xfrm>
            <a:off x="9999818" y="-7969"/>
            <a:ext cx="2199425" cy="1945482"/>
            <a:chOff x="9994666" y="-7969"/>
            <a:chExt cx="2199425" cy="1945482"/>
          </a:xfrm>
        </p:grpSpPr>
        <p:sp>
          <p:nvSpPr>
            <p:cNvPr id="134" name="Google Shape;134;p10"/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/>
              <a:ahLst/>
              <a:cxnLst/>
              <a:rect l="l" t="t" r="r" b="b"/>
              <a:pathLst>
                <a:path w="1466283" h="1009397" extrusionOk="0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0"/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/>
              <a:ahLst/>
              <a:cxnLst/>
              <a:rect l="l" t="t" r="r" b="b"/>
              <a:pathLst>
                <a:path w="2178174" h="1593786" extrusionOk="0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10"/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/>
              <a:ahLst/>
              <a:cxnLst/>
              <a:rect l="l" t="t" r="r" b="b"/>
              <a:pathLst>
                <a:path w="1455658" h="839394" extrusionOk="0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10"/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/>
              <a:ahLst/>
              <a:cxnLst/>
              <a:rect l="l" t="t" r="r" b="b"/>
              <a:pathLst>
                <a:path w="1062524" h="743766" extrusionOk="0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0"/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/>
              <a:ahLst/>
              <a:cxnLst/>
              <a:rect l="l" t="t" r="r" b="b"/>
              <a:pathLst>
                <a:path w="1083774" h="775642" extrusionOk="0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10"/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/>
              <a:ahLst/>
              <a:cxnLst/>
              <a:rect l="l" t="t" r="r" b="b"/>
              <a:pathLst>
                <a:path w="2199425" h="1636287" extrusionOk="0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3" name="Google Shape;143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sp>
        <p:nvSpPr>
          <p:cNvPr id="147" name="Google Shape;147;p11"/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1"/>
          <p:cNvSpPr/>
          <p:nvPr/>
        </p:nvSpPr>
        <p:spPr>
          <a:xfrm>
            <a:off x="11334292" y="5787811"/>
            <a:ext cx="870509" cy="409651"/>
          </a:xfrm>
          <a:custGeom>
            <a:avLst/>
            <a:gdLst/>
            <a:ahLst/>
            <a:cxnLst/>
            <a:rect l="l" t="t" r="r" b="b"/>
            <a:pathLst>
              <a:path w="870509" h="409651" extrusionOk="0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200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1"/>
          <p:cNvSpPr/>
          <p:nvPr/>
        </p:nvSpPr>
        <p:spPr>
          <a:xfrm>
            <a:off x="10413777" y="4433244"/>
            <a:ext cx="1782599" cy="30316"/>
          </a:xfrm>
          <a:custGeom>
            <a:avLst/>
            <a:gdLst/>
            <a:ahLst/>
            <a:cxnLst/>
            <a:rect l="l" t="t" r="r" b="b"/>
            <a:pathLst>
              <a:path w="1782599" h="30316" extrusionOk="0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1"/>
          <p:cNvSpPr/>
          <p:nvPr/>
        </p:nvSpPr>
        <p:spPr>
          <a:xfrm>
            <a:off x="887582" y="2045662"/>
            <a:ext cx="3785313" cy="165305"/>
          </a:xfrm>
          <a:custGeom>
            <a:avLst/>
            <a:gdLst/>
            <a:ahLst/>
            <a:cxnLst/>
            <a:rect l="l" t="t" r="r" b="b"/>
            <a:pathLst>
              <a:path w="3785313" h="165304" extrusionOk="0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1"/>
          <p:cNvSpPr/>
          <p:nvPr/>
        </p:nvSpPr>
        <p:spPr>
          <a:xfrm>
            <a:off x="10416941" y="4161024"/>
            <a:ext cx="1785131" cy="543175"/>
          </a:xfrm>
          <a:custGeom>
            <a:avLst/>
            <a:gdLst/>
            <a:ahLst/>
            <a:cxnLst/>
            <a:rect l="l" t="t" r="r" b="b"/>
            <a:pathLst>
              <a:path w="1343025" h="409575" extrusionOk="0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1"/>
          <p:cNvSpPr/>
          <p:nvPr/>
        </p:nvSpPr>
        <p:spPr>
          <a:xfrm>
            <a:off x="8607090" y="4437664"/>
            <a:ext cx="3595584" cy="922135"/>
          </a:xfrm>
          <a:custGeom>
            <a:avLst/>
            <a:gdLst/>
            <a:ahLst/>
            <a:cxnLst/>
            <a:rect l="l" t="t" r="r" b="b"/>
            <a:pathLst>
              <a:path w="2705100" h="695325" extrusionOk="0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A4AA601-FA1E-A24A-B06B-7926FDE0E25A}" type="datetimeFigureOut">
              <a:rPr lang="es-CL" smtClean="0"/>
              <a:t>23-11-2021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3A6F0BEF-E365-AE4B-97F0-27D071D8674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3311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31"/>
          <p:cNvPicPr preferRelativeResize="0"/>
          <p:nvPr/>
        </p:nvPicPr>
        <p:blipFill rotWithShape="1">
          <a:blip r:embed="rId3">
            <a:alphaModFix/>
          </a:blip>
          <a:srcRect r="2937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solidFill>
                  <a:srgbClr val="FFFFFF"/>
                </a:solidFill>
              </a:rPr>
              <a:t>1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433" name="Google Shape;433;p31"/>
          <p:cNvSpPr/>
          <p:nvPr/>
        </p:nvSpPr>
        <p:spPr>
          <a:xfrm>
            <a:off x="914401" y="1801781"/>
            <a:ext cx="9067800" cy="326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5400" b="1" i="0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5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LENGUAJE Y COMUNIACIÓN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 b="1" i="0" u="none" strike="noStrike" cap="none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5 básico </a:t>
            </a:r>
            <a:endParaRPr b="1" dirty="0">
              <a:solidFill>
                <a:schemeClr val="bg2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b="1" i="0" u="none" strike="noStrike" cap="none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                   </a:t>
            </a:r>
            <a:endParaRPr sz="4400" b="1" cap="none" dirty="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C93BD5A-258C-463D-8DEB-130E0D6557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10</a:t>
            </a:fld>
            <a:endParaRPr lang="es-CL"/>
          </a:p>
        </p:txBody>
      </p:sp>
      <p:pic>
        <p:nvPicPr>
          <p:cNvPr id="5" name="Picture 2" descr="Resultado de imagen para infografia uso del agua">
            <a:extLst>
              <a:ext uri="{FF2B5EF4-FFF2-40B4-BE49-F238E27FC236}">
                <a16:creationId xmlns:a16="http://schemas.microsoft.com/office/drawing/2014/main" id="{DB6BE073-27EE-49A3-867C-428C42649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51" y="190416"/>
            <a:ext cx="6499476" cy="634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UIDADO DE L AGUA. Ahorro del Agua - PDF Free Download">
            <a:extLst>
              <a:ext uri="{FF2B5EF4-FFF2-40B4-BE49-F238E27FC236}">
                <a16:creationId xmlns:a16="http://schemas.microsoft.com/office/drawing/2014/main" id="{6C3CF5F6-33BD-4E62-9DE1-49756E602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832" y="53891"/>
            <a:ext cx="4485473" cy="648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63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37" descr="Pizarra magnética blanca | Vector Premium"/>
          <p:cNvPicPr preferRelativeResize="0"/>
          <p:nvPr/>
        </p:nvPicPr>
        <p:blipFill rotWithShape="1">
          <a:blip r:embed="rId3">
            <a:alphaModFix/>
          </a:blip>
          <a:srcRect l="1639" t="3568" r="3118" b="616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98" name="Google Shape;498;p37"/>
          <p:cNvSpPr txBox="1"/>
          <p:nvPr/>
        </p:nvSpPr>
        <p:spPr>
          <a:xfrm>
            <a:off x="1986533" y="1628507"/>
            <a:ext cx="9806994" cy="30777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6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Objetivo</a:t>
            </a:r>
            <a:endParaRPr lang="es-CL" sz="6600" b="1" dirty="0">
              <a:solidFill>
                <a:srgbClr val="FF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000" b="1" dirty="0">
                <a:solidFill>
                  <a:srgbClr val="002060"/>
                </a:solidFill>
              </a:rPr>
              <a:t>Reconocer las características de</a:t>
            </a:r>
            <a:r>
              <a:rPr lang="es-CL" sz="4000" b="1" dirty="0">
                <a:solidFill>
                  <a:srgbClr val="002060"/>
                </a:solidFill>
                <a:sym typeface="Arial"/>
              </a:rPr>
              <a:t> una infografía para exponer información relevante</a:t>
            </a:r>
            <a:r>
              <a:rPr lang="es-CL" sz="4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66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0" name="Google Shape;500;p37"/>
          <p:cNvPicPr preferRelativeResize="0"/>
          <p:nvPr/>
        </p:nvPicPr>
        <p:blipFill rotWithShape="1">
          <a:blip r:embed="rId4">
            <a:alphaModFix/>
          </a:blip>
          <a:srcRect l="9835" t="6145" r="7653" b="9561"/>
          <a:stretch/>
        </p:blipFill>
        <p:spPr>
          <a:xfrm>
            <a:off x="769528" y="606504"/>
            <a:ext cx="1081850" cy="974011"/>
          </a:xfrm>
          <a:prstGeom prst="rect">
            <a:avLst/>
          </a:prstGeom>
          <a:noFill/>
          <a:ln w="38100" cap="sq" cmpd="sng">
            <a:solidFill>
              <a:srgbClr val="E4249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74" y="2778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38"/>
          <p:cNvSpPr txBox="1"/>
          <p:nvPr/>
        </p:nvSpPr>
        <p:spPr>
          <a:xfrm>
            <a:off x="4170869" y="33204"/>
            <a:ext cx="3630304" cy="52322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 b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TIPOS DE TEXTOS</a:t>
            </a:r>
            <a:endParaRPr sz="2800" b="1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7" name="Google Shape;507;p38"/>
          <p:cNvSpPr txBox="1"/>
          <p:nvPr/>
        </p:nvSpPr>
        <p:spPr>
          <a:xfrm>
            <a:off x="396038" y="3574289"/>
            <a:ext cx="4179973" cy="52322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TEXTOS LITERARIOS</a:t>
            </a:r>
            <a:endParaRPr sz="28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38"/>
          <p:cNvSpPr txBox="1"/>
          <p:nvPr/>
        </p:nvSpPr>
        <p:spPr>
          <a:xfrm>
            <a:off x="7219666" y="3574289"/>
            <a:ext cx="4776717" cy="52322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E4249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 b="1">
                <a:solidFill>
                  <a:srgbClr val="E42496"/>
                </a:solidFill>
                <a:latin typeface="Calibri"/>
                <a:ea typeface="Calibri"/>
                <a:cs typeface="Calibri"/>
                <a:sym typeface="Calibri"/>
              </a:rPr>
              <a:t>TEXTOS NO LITERARIOS</a:t>
            </a:r>
            <a:endParaRPr sz="2800" b="1">
              <a:solidFill>
                <a:srgbClr val="E42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9" name="Google Shape;509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77344" y="4239475"/>
            <a:ext cx="4085003" cy="2482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38" descr="Lectura para el desarrollo integral de los niños - Ser Saludabl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09975" y="829708"/>
            <a:ext cx="4972050" cy="2580706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11" name="Google Shape;511;p38" descr="recordar |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9046" y="12313"/>
            <a:ext cx="15240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38"/>
          <p:cNvPicPr preferRelativeResize="0"/>
          <p:nvPr/>
        </p:nvPicPr>
        <p:blipFill rotWithShape="1">
          <a:blip r:embed="rId7">
            <a:alphaModFix/>
          </a:blip>
          <a:srcRect b="9308"/>
          <a:stretch/>
        </p:blipFill>
        <p:spPr>
          <a:xfrm>
            <a:off x="676864" y="4394458"/>
            <a:ext cx="3828984" cy="2327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solidFill>
                  <a:srgbClr val="FFFFFF"/>
                </a:solidFill>
              </a:rPr>
              <a:t>13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518" name="Google Shape;518;p39"/>
          <p:cNvSpPr txBox="1"/>
          <p:nvPr/>
        </p:nvSpPr>
        <p:spPr>
          <a:xfrm>
            <a:off x="1032571" y="245659"/>
            <a:ext cx="9176936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6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¿ </a:t>
            </a:r>
            <a:r>
              <a:rPr lang="es-CL" sz="3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Han escuchado hablar sobre la INFOGRAFÍA </a:t>
            </a:r>
            <a:r>
              <a:rPr lang="es-CL" sz="36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600" b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9" name="Google Shape;51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865" y="1439980"/>
            <a:ext cx="5321489" cy="507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15062" y="1439980"/>
            <a:ext cx="5658490" cy="507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40"/>
          <p:cNvPicPr preferRelativeResize="0"/>
          <p:nvPr/>
        </p:nvPicPr>
        <p:blipFill rotWithShape="1">
          <a:blip r:embed="rId3">
            <a:alphaModFix/>
          </a:blip>
          <a:srcRect t="11358" r="1125"/>
          <a:stretch/>
        </p:blipFill>
        <p:spPr>
          <a:xfrm>
            <a:off x="0" y="-19862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solidFill>
                  <a:srgbClr val="FFFFFF"/>
                </a:solidFill>
              </a:rPr>
              <a:t>14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527" name="Google Shape;527;p40"/>
          <p:cNvSpPr/>
          <p:nvPr/>
        </p:nvSpPr>
        <p:spPr>
          <a:xfrm>
            <a:off x="218365" y="921833"/>
            <a:ext cx="4203510" cy="107817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64A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 INFOGRAFÍA</a:t>
            </a:r>
            <a:endParaRPr sz="4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40"/>
          <p:cNvSpPr/>
          <p:nvPr/>
        </p:nvSpPr>
        <p:spPr>
          <a:xfrm>
            <a:off x="423081" y="2102975"/>
            <a:ext cx="3794078" cy="304698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Una infografía es una imagen explicativa que combina texto, ilustración y diseño, cuyo propósito es sintetizar información de cierta complejidad e importancia, de una manera directa y rápida.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9" name="Google Shape;529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0424" y="711199"/>
            <a:ext cx="6114197" cy="5826079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40"/>
          <p:cNvSpPr txBox="1"/>
          <p:nvPr/>
        </p:nvSpPr>
        <p:spPr>
          <a:xfrm>
            <a:off x="4421875" y="3382425"/>
            <a:ext cx="1193853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IMAGENES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40"/>
          <p:cNvSpPr txBox="1"/>
          <p:nvPr/>
        </p:nvSpPr>
        <p:spPr>
          <a:xfrm>
            <a:off x="4470810" y="4226633"/>
            <a:ext cx="1226682" cy="738664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TEXTOS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CORTOS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EXPLICATIVOS</a:t>
            </a:r>
            <a:endParaRPr sz="1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40"/>
          <p:cNvSpPr txBox="1"/>
          <p:nvPr/>
        </p:nvSpPr>
        <p:spPr>
          <a:xfrm>
            <a:off x="4612943" y="2729552"/>
            <a:ext cx="723275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Título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33" name="Google Shape;533;p40"/>
          <p:cNvCxnSpPr/>
          <p:nvPr/>
        </p:nvCxnSpPr>
        <p:spPr>
          <a:xfrm rot="10800000" flipH="1">
            <a:off x="5431809" y="2184672"/>
            <a:ext cx="1084699" cy="654646"/>
          </a:xfrm>
          <a:prstGeom prst="straightConnector1">
            <a:avLst/>
          </a:prstGeom>
          <a:noFill/>
          <a:ln w="76200" cap="flat" cmpd="sng">
            <a:solidFill>
              <a:srgbClr val="FFFF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34" name="Google Shape;534;p40"/>
          <p:cNvCxnSpPr/>
          <p:nvPr/>
        </p:nvCxnSpPr>
        <p:spPr>
          <a:xfrm rot="10800000" flipH="1">
            <a:off x="5670914" y="2956751"/>
            <a:ext cx="1159493" cy="610340"/>
          </a:xfrm>
          <a:prstGeom prst="straightConnector1">
            <a:avLst/>
          </a:prstGeom>
          <a:noFill/>
          <a:ln w="76200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35" name="Google Shape;535;p40"/>
          <p:cNvCxnSpPr/>
          <p:nvPr/>
        </p:nvCxnSpPr>
        <p:spPr>
          <a:xfrm>
            <a:off x="5684278" y="3673770"/>
            <a:ext cx="1214679" cy="624382"/>
          </a:xfrm>
          <a:prstGeom prst="straightConnector1">
            <a:avLst/>
          </a:prstGeom>
          <a:noFill/>
          <a:ln w="76200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36" name="Google Shape;536;p40"/>
          <p:cNvCxnSpPr>
            <a:stCxn id="531" idx="3"/>
          </p:cNvCxnSpPr>
          <p:nvPr/>
        </p:nvCxnSpPr>
        <p:spPr>
          <a:xfrm>
            <a:off x="5697492" y="4595965"/>
            <a:ext cx="948900" cy="369300"/>
          </a:xfrm>
          <a:prstGeom prst="straightConnector1">
            <a:avLst/>
          </a:prstGeom>
          <a:noFill/>
          <a:ln w="76200" cap="flat" cmpd="sng">
            <a:solidFill>
              <a:srgbClr val="FFC00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>
                <a:solidFill>
                  <a:srgbClr val="008EDC"/>
                </a:solidFill>
              </a:rPr>
              <a:t>AGREGAR UN PIE DE PÁGINA</a:t>
            </a:r>
            <a:endParaRPr>
              <a:solidFill>
                <a:srgbClr val="008EDC"/>
              </a:solidFill>
            </a:endParaRPr>
          </a:p>
        </p:txBody>
      </p:sp>
      <p:sp>
        <p:nvSpPr>
          <p:cNvPr id="542" name="Google Shape;542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solidFill>
                  <a:srgbClr val="FFFFFF"/>
                </a:solidFill>
              </a:rPr>
              <a:t>15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543" name="Google Shape;543;p41"/>
          <p:cNvPicPr preferRelativeResize="0"/>
          <p:nvPr/>
        </p:nvPicPr>
        <p:blipFill rotWithShape="1">
          <a:blip r:embed="rId3">
            <a:alphaModFix/>
          </a:blip>
          <a:srcRect t="11358" r="1125"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41"/>
          <p:cNvSpPr/>
          <p:nvPr/>
        </p:nvSpPr>
        <p:spPr>
          <a:xfrm>
            <a:off x="4308474" y="2043221"/>
            <a:ext cx="6287875" cy="3416320"/>
          </a:xfrm>
          <a:prstGeom prst="rect">
            <a:avLst/>
          </a:prstGeom>
          <a:solidFill>
            <a:srgbClr val="9BC6C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5400" b="1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¿Qué características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5400" b="1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tiene una infografía?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5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R:____________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b="1" cap="none">
              <a:solidFill>
                <a:srgbClr val="A8CAE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5" name="Google Shape;545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265" y="1146412"/>
            <a:ext cx="4435508" cy="557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solidFill>
                  <a:srgbClr val="FFFFFF"/>
                </a:solidFill>
              </a:rPr>
              <a:t>16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551" name="Google Shape;551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43"/>
          <p:cNvPicPr preferRelativeResize="0"/>
          <p:nvPr/>
        </p:nvPicPr>
        <p:blipFill rotWithShape="1">
          <a:blip r:embed="rId3">
            <a:alphaModFix/>
          </a:blip>
          <a:srcRect t="11358" r="1125"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solidFill>
                  <a:srgbClr val="FFFFFF"/>
                </a:solidFill>
              </a:rPr>
              <a:t>17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558" name="Google Shape;558;p43"/>
          <p:cNvSpPr/>
          <p:nvPr/>
        </p:nvSpPr>
        <p:spPr>
          <a:xfrm>
            <a:off x="621930" y="1826068"/>
            <a:ext cx="10599763" cy="2677656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400"/>
              <a:buFont typeface="Noto Sans Symbols"/>
              <a:buChar char="✔"/>
            </a:pPr>
            <a:r>
              <a:rPr lang="es-CL" sz="2400" dirty="0">
                <a:solidFill>
                  <a:srgbClr val="555555"/>
                </a:solidFill>
                <a:latin typeface="Nunito"/>
                <a:ea typeface="Nunito"/>
                <a:cs typeface="Nunito"/>
                <a:sym typeface="Nunito"/>
              </a:rPr>
              <a:t>Sirven de </a:t>
            </a:r>
            <a:r>
              <a:rPr lang="es-CL" sz="2400" b="1" dirty="0">
                <a:solidFill>
                  <a:srgbClr val="555555"/>
                </a:solidFill>
                <a:latin typeface="Nunito"/>
                <a:ea typeface="Nunito"/>
                <a:cs typeface="Nunito"/>
                <a:sym typeface="Nunito"/>
              </a:rPr>
              <a:t>apoyo para el lector</a:t>
            </a:r>
            <a:r>
              <a:rPr lang="es-CL" sz="2400" dirty="0">
                <a:solidFill>
                  <a:srgbClr val="555555"/>
                </a:solidFill>
                <a:latin typeface="Nunito"/>
                <a:ea typeface="Nunito"/>
                <a:cs typeface="Nunito"/>
                <a:sym typeface="Nunito"/>
              </a:rPr>
              <a:t> para entender el texto. </a:t>
            </a:r>
            <a:endParaRPr dirty="0"/>
          </a:p>
          <a:p>
            <a:pPr marL="285750" marR="0" lvl="0" indent="-133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dirty="0">
              <a:solidFill>
                <a:srgbClr val="555555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400"/>
              <a:buFont typeface="Noto Sans Symbols"/>
              <a:buChar char="✔"/>
            </a:pPr>
            <a:r>
              <a:rPr lang="es-CL" sz="2400" dirty="0">
                <a:solidFill>
                  <a:srgbClr val="555555"/>
                </a:solidFill>
                <a:latin typeface="Nunito"/>
                <a:ea typeface="Nunito"/>
                <a:cs typeface="Nunito"/>
                <a:sym typeface="Nunito"/>
              </a:rPr>
              <a:t>Resulta útil para </a:t>
            </a:r>
            <a:r>
              <a:rPr lang="es-CL" sz="2400" b="1" dirty="0">
                <a:solidFill>
                  <a:srgbClr val="555555"/>
                </a:solidFill>
                <a:latin typeface="Nunito"/>
                <a:ea typeface="Nunito"/>
                <a:cs typeface="Nunito"/>
                <a:sym typeface="Nunito"/>
              </a:rPr>
              <a:t>comunicar conceptos complejos</a:t>
            </a:r>
            <a:r>
              <a:rPr lang="es-CL" sz="2400" dirty="0">
                <a:solidFill>
                  <a:srgbClr val="555555"/>
                </a:solidFill>
                <a:latin typeface="Nunito"/>
                <a:ea typeface="Nunito"/>
                <a:cs typeface="Nunito"/>
                <a:sym typeface="Nunito"/>
              </a:rPr>
              <a:t> que de otra forma sería monótono y difícil de comprender.</a:t>
            </a:r>
            <a:endParaRPr dirty="0"/>
          </a:p>
          <a:p>
            <a:pPr marL="285750" marR="0" lvl="0" indent="-133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dirty="0">
              <a:solidFill>
                <a:srgbClr val="555555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400"/>
              <a:buFont typeface="Noto Sans Symbols"/>
              <a:buChar char="✔"/>
            </a:pPr>
            <a:r>
              <a:rPr lang="es-CL" sz="2400" dirty="0">
                <a:solidFill>
                  <a:srgbClr val="555555"/>
                </a:solidFill>
                <a:latin typeface="Nunito"/>
                <a:ea typeface="Nunito"/>
                <a:cs typeface="Nunito"/>
                <a:sym typeface="Nunito"/>
              </a:rPr>
              <a:t>El </a:t>
            </a:r>
            <a:r>
              <a:rPr lang="es-CL" sz="2400" b="1" dirty="0">
                <a:solidFill>
                  <a:srgbClr val="555555"/>
                </a:solidFill>
                <a:latin typeface="Nunito"/>
                <a:ea typeface="Nunito"/>
                <a:cs typeface="Nunito"/>
                <a:sym typeface="Nunito"/>
              </a:rPr>
              <a:t>cerebro procesa más rápido los recursos visuales</a:t>
            </a:r>
            <a:r>
              <a:rPr lang="es-CL" sz="2400" dirty="0">
                <a:solidFill>
                  <a:srgbClr val="555555"/>
                </a:solidFill>
                <a:latin typeface="Nunito"/>
                <a:ea typeface="Nunito"/>
                <a:cs typeface="Nunito"/>
                <a:sym typeface="Nunito"/>
              </a:rPr>
              <a:t> que los textos. Tendemos a recordar más aquello que </a:t>
            </a:r>
            <a:r>
              <a:rPr lang="es-CL" sz="2400" b="1" dirty="0">
                <a:solidFill>
                  <a:srgbClr val="555555"/>
                </a:solidFill>
                <a:latin typeface="Nunito"/>
                <a:ea typeface="Nunito"/>
                <a:cs typeface="Nunito"/>
                <a:sym typeface="Nunito"/>
              </a:rPr>
              <a:t>vemos</a:t>
            </a:r>
            <a:r>
              <a:rPr lang="es-CL" sz="2400" dirty="0">
                <a:solidFill>
                  <a:srgbClr val="555555"/>
                </a:solidFill>
                <a:latin typeface="Nunito"/>
                <a:ea typeface="Nunito"/>
                <a:cs typeface="Nunito"/>
                <a:sym typeface="Nunito"/>
              </a:rPr>
              <a:t> que lo que leemos.</a:t>
            </a:r>
            <a:endParaRPr sz="2400" b="0" i="0" dirty="0">
              <a:solidFill>
                <a:srgbClr val="555555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9" name="Google Shape;559;p43"/>
          <p:cNvSpPr/>
          <p:nvPr/>
        </p:nvSpPr>
        <p:spPr>
          <a:xfrm>
            <a:off x="43124" y="902738"/>
            <a:ext cx="1210575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5400" b="1" dirty="0">
                <a:solidFill>
                  <a:srgbClr val="A8CAEE"/>
                </a:solidFill>
                <a:latin typeface="Calibri"/>
                <a:ea typeface="Calibri"/>
                <a:cs typeface="Calibri"/>
                <a:sym typeface="Calibri"/>
              </a:rPr>
              <a:t>¿Por qué son importantes las infografías?</a:t>
            </a:r>
            <a:endParaRPr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B5BE666-5795-49A6-9A28-E9A4B1F1AD06}"/>
              </a:ext>
            </a:extLst>
          </p:cNvPr>
          <p:cNvSpPr txBox="1"/>
          <p:nvPr/>
        </p:nvSpPr>
        <p:spPr>
          <a:xfrm>
            <a:off x="128606" y="4628407"/>
            <a:ext cx="84819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https://wordwall.net/es/resource/19530418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28A48BF-A127-41B1-AA4F-79A86C18FF21}"/>
              </a:ext>
            </a:extLst>
          </p:cNvPr>
          <p:cNvSpPr txBox="1"/>
          <p:nvPr/>
        </p:nvSpPr>
        <p:spPr>
          <a:xfrm>
            <a:off x="4279768" y="5266150"/>
            <a:ext cx="84819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https://wordwall.net/es/resource/16355551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286" y="248288"/>
            <a:ext cx="5467421" cy="6357227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565" name="Google Shape;565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91367" y="248288"/>
            <a:ext cx="5813946" cy="6357227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para infografia reciclaj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" t="-8926" r="4034" b="10731"/>
          <a:stretch/>
        </p:blipFill>
        <p:spPr bwMode="auto">
          <a:xfrm>
            <a:off x="3739249" y="-541419"/>
            <a:ext cx="8313822" cy="714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CF4A1CE-8F2F-43D9-B933-13950F8CE4AF}"/>
              </a:ext>
            </a:extLst>
          </p:cNvPr>
          <p:cNvSpPr/>
          <p:nvPr/>
        </p:nvSpPr>
        <p:spPr>
          <a:xfrm rot="19127639">
            <a:off x="360920" y="2540289"/>
            <a:ext cx="335825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Analicemos</a:t>
            </a:r>
          </a:p>
          <a:p>
            <a:pPr algn="ctr"/>
            <a:r>
              <a:rPr lang="es-E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La infografía </a:t>
            </a:r>
            <a:endParaRPr lang="es-ES" sz="4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AD4D69-0D57-407F-B8DD-F84555A657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BC0F65-B7F2-430A-B196-51630C6849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CE126F-1413-4AA8-B021-AF1FE0BE2A1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2</a:t>
            </a:fld>
            <a:endParaRPr lang="es-CL"/>
          </a:p>
        </p:txBody>
      </p:sp>
      <p:pic>
        <p:nvPicPr>
          <p:cNvPr id="1026" name="Picture 2" descr="Las mejores frases por el Día del Estudiante | Frases motivadoras para  estudiantes, Frases para estudiantes, Frases educativas">
            <a:extLst>
              <a:ext uri="{FF2B5EF4-FFF2-40B4-BE49-F238E27FC236}">
                <a16:creationId xmlns:a16="http://schemas.microsoft.com/office/drawing/2014/main" id="{86787F56-E730-45A6-8088-3828748AB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05" y="137048"/>
            <a:ext cx="11297653" cy="658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35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45"/>
          <p:cNvSpPr txBox="1">
            <a:spLocks noGrp="1"/>
          </p:cNvSpPr>
          <p:nvPr>
            <p:ph type="title"/>
          </p:nvPr>
        </p:nvSpPr>
        <p:spPr>
          <a:xfrm>
            <a:off x="2149342" y="3384461"/>
            <a:ext cx="5508781" cy="2222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lang="es-CL" sz="2800" b="1">
                <a:solidFill>
                  <a:schemeClr val="dk2"/>
                </a:solidFill>
                <a:latin typeface="Aharoni"/>
                <a:ea typeface="Aharoni"/>
                <a:cs typeface="Aharoni"/>
                <a:sym typeface="Aharoni"/>
              </a:rPr>
              <a:t/>
            </a:r>
            <a:br>
              <a:rPr lang="es-CL" sz="2800" b="1">
                <a:solidFill>
                  <a:schemeClr val="dk2"/>
                </a:solidFill>
                <a:latin typeface="Aharoni"/>
                <a:ea typeface="Aharoni"/>
                <a:cs typeface="Aharoni"/>
                <a:sym typeface="Aharoni"/>
              </a:rPr>
            </a:br>
            <a:endParaRPr sz="2800" b="1">
              <a:solidFill>
                <a:schemeClr val="dk2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572" name="Google Shape;572;p45"/>
          <p:cNvSpPr/>
          <p:nvPr/>
        </p:nvSpPr>
        <p:spPr>
          <a:xfrm>
            <a:off x="242444" y="1764328"/>
            <a:ext cx="11701317" cy="492750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¿Qué aprendimos el día de hoy?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¿Para qué nos sirven las infografías?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chemeClr val="dk2"/>
                </a:solidFill>
                <a:latin typeface="Aharoni"/>
                <a:ea typeface="Aharoni"/>
                <a:cs typeface="Aharoni"/>
                <a:sym typeface="Aharoni"/>
              </a:rPr>
              <a:t>¿CREES QUÉ LOGRAMOS CUMPLIR EL OBJETIVO DE HOY?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573" name="Google Shape;573;p45"/>
          <p:cNvPicPr preferRelativeResize="0"/>
          <p:nvPr/>
        </p:nvPicPr>
        <p:blipFill rotWithShape="1">
          <a:blip r:embed="rId4">
            <a:alphaModFix/>
          </a:blip>
          <a:srcRect l="50099" t="26785" b="26420"/>
          <a:stretch/>
        </p:blipFill>
        <p:spPr>
          <a:xfrm>
            <a:off x="7720703" y="5503184"/>
            <a:ext cx="1183518" cy="90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45"/>
          <p:cNvPicPr preferRelativeResize="0"/>
          <p:nvPr/>
        </p:nvPicPr>
        <p:blipFill rotWithShape="1">
          <a:blip r:embed="rId4">
            <a:alphaModFix/>
          </a:blip>
          <a:srcRect t="26785" r="50099" b="26420"/>
          <a:stretch/>
        </p:blipFill>
        <p:spPr>
          <a:xfrm>
            <a:off x="4741447" y="5607043"/>
            <a:ext cx="1183518" cy="900332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45"/>
          <p:cNvSpPr/>
          <p:nvPr/>
        </p:nvSpPr>
        <p:spPr>
          <a:xfrm>
            <a:off x="3664224" y="5456041"/>
            <a:ext cx="1033784" cy="900332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</a:t>
            </a:r>
            <a:endParaRPr/>
          </a:p>
        </p:txBody>
      </p:sp>
      <p:sp>
        <p:nvSpPr>
          <p:cNvPr id="576" name="Google Shape;576;p45"/>
          <p:cNvSpPr/>
          <p:nvPr/>
        </p:nvSpPr>
        <p:spPr>
          <a:xfrm>
            <a:off x="6542014" y="5505289"/>
            <a:ext cx="1033784" cy="900332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</a:t>
            </a:r>
            <a:endParaRPr/>
          </a:p>
        </p:txBody>
      </p:sp>
      <p:sp>
        <p:nvSpPr>
          <p:cNvPr id="577" name="Google Shape;577;p45"/>
          <p:cNvSpPr/>
          <p:nvPr/>
        </p:nvSpPr>
        <p:spPr>
          <a:xfrm>
            <a:off x="3818887" y="89220"/>
            <a:ext cx="78904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RECORDEMOS EL OBJETIVO DE LA CLASE</a:t>
            </a:r>
            <a:endParaRPr/>
          </a:p>
        </p:txBody>
      </p:sp>
      <p:pic>
        <p:nvPicPr>
          <p:cNvPr id="578" name="Google Shape;578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87065" y="4476306"/>
            <a:ext cx="2804935" cy="2381693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45"/>
          <p:cNvSpPr/>
          <p:nvPr/>
        </p:nvSpPr>
        <p:spPr>
          <a:xfrm>
            <a:off x="5065964" y="2225542"/>
            <a:ext cx="514703" cy="44279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45"/>
          <p:cNvSpPr/>
          <p:nvPr/>
        </p:nvSpPr>
        <p:spPr>
          <a:xfrm>
            <a:off x="5753332" y="3052979"/>
            <a:ext cx="417342" cy="41379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1" name="Google Shape;581;p45" descr="Marca De Verificación, Iconos De Equipo, X Marca imagen png - imagen  transparente descarga gratuit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34744" y="5813500"/>
            <a:ext cx="687383" cy="625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45" descr="Marca De Verificación, Iconos De Equipo, X Marca imagen png - imagen  transparente descarga gratuit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53332" y="2814331"/>
            <a:ext cx="684428" cy="623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45" descr="Marca De Verificación, Iconos De Equipo, X Marca imagen png - imagen  transparente descarga gratuit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35728" y="2063789"/>
            <a:ext cx="687383" cy="625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2444" y="166168"/>
            <a:ext cx="916505" cy="892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medios 4"/>
          <p:cNvPicPr>
            <a:picLocks noGrp="1" noChangeAspect="1"/>
          </p:cNvPicPr>
          <p:nvPr>
            <p:ph type="media" idx="2"/>
          </p:nvPr>
        </p:nvPicPr>
        <p:blipFill>
          <a:blip r:embed="rId2"/>
          <a:stretch>
            <a:fillRect/>
          </a:stretch>
        </p:blipFill>
        <p:spPr>
          <a:xfrm>
            <a:off x="2757055" y="624365"/>
            <a:ext cx="5853545" cy="5567541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13053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33"/>
          <p:cNvPicPr preferRelativeResize="0"/>
          <p:nvPr/>
        </p:nvPicPr>
        <p:blipFill rotWithShape="1">
          <a:blip r:embed="rId3">
            <a:alphaModFix/>
          </a:blip>
          <a:srcRect t="2728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33"/>
          <p:cNvSpPr txBox="1">
            <a:spLocks noGrp="1"/>
          </p:cNvSpPr>
          <p:nvPr>
            <p:ph type="title"/>
          </p:nvPr>
        </p:nvSpPr>
        <p:spPr>
          <a:xfrm>
            <a:off x="2450658" y="-1528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Rounded"/>
              <a:buNone/>
            </a:pPr>
            <a:r>
              <a:rPr lang="es-CL" b="1">
                <a:latin typeface="Arial Rounded"/>
                <a:ea typeface="Arial Rounded"/>
                <a:cs typeface="Arial Rounded"/>
                <a:sym typeface="Arial Rounded"/>
              </a:rPr>
              <a:t>DISEÑO DE LA CLASE</a:t>
            </a:r>
            <a:endParaRPr b="1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48" name="Google Shape;44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>
                <a:solidFill>
                  <a:srgbClr val="FFFFFF"/>
                </a:solidFill>
              </a:rPr>
              <a:t>3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449" name="Google Shape;449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5257" y="146819"/>
            <a:ext cx="1661886" cy="1076599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5">
            <a:alphaModFix/>
          </a:blip>
          <a:srcRect b="8520"/>
          <a:stretch/>
        </p:blipFill>
        <p:spPr>
          <a:xfrm>
            <a:off x="1258536" y="2423791"/>
            <a:ext cx="1435760" cy="1380421"/>
          </a:xfrm>
          <a:prstGeom prst="rect">
            <a:avLst/>
          </a:prstGeom>
          <a:noFill/>
          <a:ln w="38100" cap="sq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451" name="Google Shape;451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22980" y="2423791"/>
            <a:ext cx="1530419" cy="1380421"/>
          </a:xfrm>
          <a:prstGeom prst="rect">
            <a:avLst/>
          </a:prstGeom>
          <a:noFill/>
          <a:ln w="38100" cap="sq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452" name="Google Shape;452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39752" y="2364886"/>
            <a:ext cx="1684896" cy="1639499"/>
          </a:xfrm>
          <a:prstGeom prst="rect">
            <a:avLst/>
          </a:prstGeom>
          <a:noFill/>
          <a:ln w="38100" cap="sq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453" name="Google Shape;453;p33"/>
          <p:cNvSpPr/>
          <p:nvPr/>
        </p:nvSpPr>
        <p:spPr>
          <a:xfrm>
            <a:off x="286953" y="4027070"/>
            <a:ext cx="3378926" cy="170499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Conocimientos previos: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Recordar lo visto en clases </a:t>
            </a:r>
            <a:endParaRPr sz="18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4" name="Google Shape;454;p33"/>
          <p:cNvSpPr/>
          <p:nvPr/>
        </p:nvSpPr>
        <p:spPr>
          <a:xfrm>
            <a:off x="4388099" y="4203348"/>
            <a:ext cx="3500280" cy="16796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Conocer  características y definición de                         LA INFOGRAFIA.</a:t>
            </a:r>
            <a:endParaRPr sz="1800" b="1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5" name="Google Shape;455;p33"/>
          <p:cNvSpPr/>
          <p:nvPr/>
        </p:nvSpPr>
        <p:spPr>
          <a:xfrm>
            <a:off x="8133648" y="4189539"/>
            <a:ext cx="3859830" cy="154252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¿Qué trabajamos el día de hoy?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Como tarea, realizar una infografía.</a:t>
            </a:r>
            <a:endParaRPr sz="1800" b="1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6" name="Google Shape;456;p33"/>
          <p:cNvSpPr/>
          <p:nvPr/>
        </p:nvSpPr>
        <p:spPr>
          <a:xfrm>
            <a:off x="595302" y="1398920"/>
            <a:ext cx="2762228" cy="883442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INICIO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Explorar conocimientos previos</a:t>
            </a:r>
            <a:endParaRPr/>
          </a:p>
        </p:txBody>
      </p:sp>
      <p:sp>
        <p:nvSpPr>
          <p:cNvPr id="457" name="Google Shape;457;p33"/>
          <p:cNvSpPr/>
          <p:nvPr/>
        </p:nvSpPr>
        <p:spPr>
          <a:xfrm>
            <a:off x="4907076" y="1422395"/>
            <a:ext cx="2762228" cy="848594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DESARROLLO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Espacios para la construcción del conocer</a:t>
            </a:r>
            <a:endParaRPr/>
          </a:p>
        </p:txBody>
      </p:sp>
      <p:sp>
        <p:nvSpPr>
          <p:cNvPr id="458" name="Google Shape;458;p33"/>
          <p:cNvSpPr/>
          <p:nvPr/>
        </p:nvSpPr>
        <p:spPr>
          <a:xfrm>
            <a:off x="8779857" y="1218732"/>
            <a:ext cx="2762227" cy="979013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CIERRE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Sintetizar el aprendizaje logrado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FD7777F-B563-4BA5-897F-85C87F7778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4</a:t>
            </a:fld>
            <a:endParaRPr lang="es-CL"/>
          </a:p>
        </p:txBody>
      </p:sp>
      <p:sp>
        <p:nvSpPr>
          <p:cNvPr id="5" name="Google Shape;465;p34">
            <a:extLst>
              <a:ext uri="{FF2B5EF4-FFF2-40B4-BE49-F238E27FC236}">
                <a16:creationId xmlns:a16="http://schemas.microsoft.com/office/drawing/2014/main" id="{9688260E-56DD-4E33-9990-19F1836CDF3C}"/>
              </a:ext>
            </a:extLst>
          </p:cNvPr>
          <p:cNvSpPr/>
          <p:nvPr/>
        </p:nvSpPr>
        <p:spPr>
          <a:xfrm>
            <a:off x="693821" y="1949115"/>
            <a:ext cx="10237161" cy="40787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8000" b="1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Recordemos </a:t>
            </a:r>
            <a:r>
              <a:rPr lang="es-CL" sz="80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el contenido ya pasado anteriormente</a:t>
            </a:r>
            <a:endParaRPr sz="8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79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37EC62D-5FAE-0A47-843C-DCD02A93B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79" y="200660"/>
            <a:ext cx="9860475" cy="615442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E0496E5-38AB-F140-814E-A7AFD5C09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434" y="2515489"/>
            <a:ext cx="1478086" cy="15247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14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18C5A86-6FF4-A14E-9ADA-6E52055A7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02" y="251460"/>
            <a:ext cx="9944138" cy="61036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36E8522-78AF-C94A-9DD6-C6C65FF76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728" y="3303270"/>
            <a:ext cx="1478086" cy="15247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892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4610610-1656-C849-B69C-BE6B66C46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0" y="271182"/>
            <a:ext cx="9762419" cy="600411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402CD57-17C8-5E4A-98B3-460114792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281" y="4750531"/>
            <a:ext cx="1478086" cy="15247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5774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1C10EC0-A55C-A647-93CE-BF0AFBFC1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4" y="251011"/>
            <a:ext cx="9999135" cy="602428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BBDA2F3-2822-EA48-8F39-7CC6E95DB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456" y="2500771"/>
            <a:ext cx="1478086" cy="15247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9848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793" y="1637731"/>
            <a:ext cx="10290412" cy="512473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62662" y="60362"/>
            <a:ext cx="10666703" cy="144655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22225">
                  <a:solidFill>
                    <a:srgbClr val="BFBFA5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OBSERVA</a:t>
            </a:r>
            <a:r>
              <a:rPr kumimoji="0" lang="es-ES" sz="4400" b="1" i="0" u="none" strike="noStrike" kern="1200" cap="none" spc="0" normalizeH="0" noProof="0" dirty="0">
                <a:ln w="22225">
                  <a:solidFill>
                    <a:srgbClr val="BFBFA5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LOS TEXTOS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b="1" kern="1200" baseline="0" dirty="0">
                <a:ln w="22225">
                  <a:solidFill>
                    <a:srgbClr val="BFBFA5"/>
                  </a:solidFill>
                  <a:prstDash val="solid"/>
                </a:ln>
                <a:solidFill>
                  <a:srgbClr val="FF0000"/>
                </a:solidFill>
                <a:latin typeface="Century Gothic" panose="020B0502020202020204"/>
                <a:ea typeface="+mn-ea"/>
                <a:cs typeface="+mn-cs"/>
              </a:rPr>
              <a:t>¿</a:t>
            </a:r>
            <a:r>
              <a:rPr lang="es-ES" sz="4400" b="1" kern="1200" dirty="0">
                <a:ln w="22225">
                  <a:solidFill>
                    <a:srgbClr val="BFBFA5"/>
                  </a:solidFill>
                  <a:prstDash val="solid"/>
                </a:ln>
                <a:solidFill>
                  <a:srgbClr val="FF0000"/>
                </a:solidFill>
                <a:latin typeface="Century Gothic" panose="020B0502020202020204"/>
                <a:ea typeface="+mn-ea"/>
                <a:cs typeface="+mn-cs"/>
              </a:rPr>
              <a:t> Qué diferencias puedes mencionar?</a:t>
            </a:r>
            <a:endParaRPr kumimoji="0" lang="es-ES" sz="4400" b="1" i="0" u="none" strike="noStrike" kern="1200" cap="none" spc="0" normalizeH="0" baseline="0" noProof="0" dirty="0">
              <a:ln w="22225">
                <a:solidFill>
                  <a:srgbClr val="BFBFA5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15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Azul cálido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lla">
  <a:themeElements>
    <a:clrScheme name="Malla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alla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all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222</Words>
  <Application>Microsoft Office PowerPoint</Application>
  <PresentationFormat>Panorámica</PresentationFormat>
  <Paragraphs>75</Paragraphs>
  <Slides>21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21</vt:i4>
      </vt:variant>
    </vt:vector>
  </HeadingPairs>
  <TitlesOfParts>
    <vt:vector size="31" baseType="lpstr">
      <vt:lpstr>Nunito</vt:lpstr>
      <vt:lpstr>Arial</vt:lpstr>
      <vt:lpstr>Noto Sans Symbols</vt:lpstr>
      <vt:lpstr>Century Gothic</vt:lpstr>
      <vt:lpstr>Arial Rounded</vt:lpstr>
      <vt:lpstr>Aharoni</vt:lpstr>
      <vt:lpstr>Calibri</vt:lpstr>
      <vt:lpstr>Open Sans</vt:lpstr>
      <vt:lpstr>Office Theme</vt:lpstr>
      <vt:lpstr>Malla</vt:lpstr>
      <vt:lpstr>Presentación de PowerPoint</vt:lpstr>
      <vt:lpstr>Presentación de PowerPoint</vt:lpstr>
      <vt:lpstr>DISEÑO DE LA CLASE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HP_USER_1112</dc:creator>
  <cp:lastModifiedBy>Ninoska</cp:lastModifiedBy>
  <cp:revision>3</cp:revision>
  <dcterms:modified xsi:type="dcterms:W3CDTF">2021-11-23T16:35:15Z</dcterms:modified>
</cp:coreProperties>
</file>