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367" r:id="rId2"/>
    <p:sldId id="260" r:id="rId3"/>
    <p:sldId id="256" r:id="rId4"/>
    <p:sldId id="257" r:id="rId5"/>
    <p:sldId id="258" r:id="rId6"/>
    <p:sldId id="286" r:id="rId7"/>
    <p:sldId id="357" r:id="rId8"/>
    <p:sldId id="358" r:id="rId9"/>
    <p:sldId id="359" r:id="rId10"/>
    <p:sldId id="362" r:id="rId11"/>
    <p:sldId id="287" r:id="rId12"/>
  </p:sldIdLst>
  <p:sldSz cx="9144000" cy="5143500" type="screen16x9"/>
  <p:notesSz cx="6858000" cy="9144000"/>
  <p:embeddedFontLst>
    <p:embeddedFont>
      <p:font typeface="Comfortaa" panose="020B0604020202020204" charset="0"/>
      <p:regular r:id="rId14"/>
      <p:bold r:id="rId15"/>
    </p:embeddedFont>
    <p:embeddedFont>
      <p:font typeface="Fira Sans Extra Condensed" panose="020B0604020202020204" charset="0"/>
      <p:regular r:id="rId16"/>
      <p:bold r:id="rId17"/>
      <p:italic r:id="rId18"/>
      <p:boldItalic r:id="rId19"/>
    </p:embeddedFont>
    <p:embeddedFont>
      <p:font typeface="Delius Unicase" panose="020B0604020202020204" charset="0"/>
      <p:regular r:id="rId20"/>
      <p:bold r:id="rId21"/>
    </p:embeddedFont>
    <p:embeddedFont>
      <p:font typeface="Gloria Hallelujah" panose="020B0604020202020204" charset="0"/>
      <p:regular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Raleway Thin" panose="020B0604020202020204" charset="0"/>
      <p:regular r:id="rId27"/>
      <p:bold r:id="rId28"/>
      <p:italic r:id="rId29"/>
      <p:boldItalic r:id="rId30"/>
    </p:embeddedFont>
    <p:embeddedFont>
      <p:font typeface="Ranchers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879881-279B-4404-82DE-25E4D18FC592}">
  <a:tblStyle styleId="{A5879881-279B-4404-82DE-25E4D18FC5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 snapToGrid="0">
      <p:cViewPr varScale="1">
        <p:scale>
          <a:sx n="92" d="100"/>
          <a:sy n="92" d="100"/>
        </p:scale>
        <p:origin x="55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c7eb05ecd2_2_26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c7eb05ecd2_2_26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c7eb05ecd2_2_2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8" name="Google Shape;2688;gc7eb05ecd2_2_2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Thin"/>
              <a:buNone/>
              <a:defRPr sz="1800">
                <a:solidFill>
                  <a:schemeClr val="dk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4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42230" y="3467513"/>
            <a:ext cx="3634529" cy="1998485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-288300" y="-384812"/>
            <a:ext cx="3133499" cy="2020960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7304265" y="-384807"/>
            <a:ext cx="1985649" cy="2326869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5568694" y="4237688"/>
            <a:ext cx="3721240" cy="1536322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2756200" y="1967475"/>
            <a:ext cx="36315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4517592">
            <a:off x="8550732" y="3940914"/>
            <a:ext cx="221771" cy="200883"/>
            <a:chOff x="1640475" y="1197075"/>
            <a:chExt cx="55475" cy="50250"/>
          </a:xfrm>
        </p:grpSpPr>
        <p:sp>
          <p:nvSpPr>
            <p:cNvPr id="209" name="Google Shape;209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rot="7199963">
            <a:off x="965918" y="4533021"/>
            <a:ext cx="215935" cy="195604"/>
            <a:chOff x="1640475" y="1197075"/>
            <a:chExt cx="55475" cy="50250"/>
          </a:xfrm>
        </p:grpSpPr>
        <p:sp>
          <p:nvSpPr>
            <p:cNvPr id="213" name="Google Shape;213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8"/>
          <p:cNvSpPr/>
          <p:nvPr/>
        </p:nvSpPr>
        <p:spPr>
          <a:xfrm rot="2368484">
            <a:off x="3584583" y="348032"/>
            <a:ext cx="529784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 rot="-9900000">
            <a:off x="1490015" y="185475"/>
            <a:ext cx="347165" cy="314462"/>
            <a:chOff x="1640475" y="1197075"/>
            <a:chExt cx="55475" cy="50250"/>
          </a:xfrm>
        </p:grpSpPr>
        <p:sp>
          <p:nvSpPr>
            <p:cNvPr id="218" name="Google Shape;218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rot="-9900030">
            <a:off x="7815634" y="527852"/>
            <a:ext cx="215932" cy="195605"/>
            <a:chOff x="1640475" y="1197075"/>
            <a:chExt cx="55475" cy="50250"/>
          </a:xfrm>
        </p:grpSpPr>
        <p:sp>
          <p:nvSpPr>
            <p:cNvPr id="222" name="Google Shape;222;p8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/>
          <p:nvPr/>
        </p:nvSpPr>
        <p:spPr>
          <a:xfrm rot="-8289780">
            <a:off x="7855805" y="1479192"/>
            <a:ext cx="1153753" cy="844089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"/>
          <p:cNvSpPr/>
          <p:nvPr/>
        </p:nvSpPr>
        <p:spPr>
          <a:xfrm rot="-120">
            <a:off x="8278108" y="4777486"/>
            <a:ext cx="529792" cy="12411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/>
          <p:nvPr/>
        </p:nvSpPr>
        <p:spPr>
          <a:xfrm>
            <a:off x="6638737" y="-95375"/>
            <a:ext cx="2579952" cy="1264894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429385" y="1585074"/>
            <a:ext cx="2205408" cy="4019192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-265362" y="3987346"/>
            <a:ext cx="2499473" cy="1921807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-254591" y="-217300"/>
            <a:ext cx="1913498" cy="3721126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title"/>
          </p:nvPr>
        </p:nvSpPr>
        <p:spPr>
          <a:xfrm>
            <a:off x="1080884" y="2182263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739711" y="1770750"/>
            <a:ext cx="3540300" cy="1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800"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Thin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title" idx="2"/>
          </p:nvPr>
        </p:nvSpPr>
        <p:spPr>
          <a:xfrm>
            <a:off x="3387900" y="758952"/>
            <a:ext cx="2368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 rot="-6300012">
            <a:off x="8329017" y="3907657"/>
            <a:ext cx="221774" cy="200886"/>
            <a:chOff x="1640475" y="1197075"/>
            <a:chExt cx="55475" cy="50250"/>
          </a:xfrm>
        </p:grpSpPr>
        <p:sp>
          <p:nvSpPr>
            <p:cNvPr id="236" name="Google Shape;236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9"/>
          <p:cNvGrpSpPr/>
          <p:nvPr/>
        </p:nvGrpSpPr>
        <p:grpSpPr>
          <a:xfrm rot="-5936682">
            <a:off x="8631239" y="386219"/>
            <a:ext cx="215933" cy="195605"/>
            <a:chOff x="1640475" y="1197075"/>
            <a:chExt cx="55475" cy="50250"/>
          </a:xfrm>
        </p:grpSpPr>
        <p:sp>
          <p:nvSpPr>
            <p:cNvPr id="240" name="Google Shape;240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9"/>
          <p:cNvSpPr/>
          <p:nvPr/>
        </p:nvSpPr>
        <p:spPr>
          <a:xfrm rot="-597351">
            <a:off x="6767407" y="4790731"/>
            <a:ext cx="529781" cy="1241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 rot="-4966591">
            <a:off x="1215563" y="428704"/>
            <a:ext cx="244639" cy="221602"/>
            <a:chOff x="1640475" y="1197075"/>
            <a:chExt cx="55475" cy="50250"/>
          </a:xfrm>
        </p:grpSpPr>
        <p:sp>
          <p:nvSpPr>
            <p:cNvPr id="245" name="Google Shape;245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rot="-5400136">
            <a:off x="1436469" y="4381433"/>
            <a:ext cx="420678" cy="381051"/>
            <a:chOff x="1640475" y="1197075"/>
            <a:chExt cx="55475" cy="50250"/>
          </a:xfrm>
        </p:grpSpPr>
        <p:sp>
          <p:nvSpPr>
            <p:cNvPr id="249" name="Google Shape;249;p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9"/>
          <p:cNvSpPr/>
          <p:nvPr/>
        </p:nvSpPr>
        <p:spPr>
          <a:xfrm rot="1865663" flipH="1">
            <a:off x="-99215" y="3419180"/>
            <a:ext cx="609603" cy="955142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/>
          <p:nvPr/>
        </p:nvSpPr>
        <p:spPr>
          <a:xfrm rot="-3264252">
            <a:off x="255856" y="807468"/>
            <a:ext cx="529775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60" r:id="rId6"/>
    <p:sldLayoutId id="214748366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09355" y="1911926"/>
            <a:ext cx="5663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2">
                    <a:lumMod val="75000"/>
                  </a:schemeClr>
                </a:solidFill>
              </a:rPr>
              <a:t>Números del 1 al 20</a:t>
            </a:r>
            <a:endParaRPr lang="es-ES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89808" y="2888673"/>
            <a:ext cx="600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2">
                    <a:lumMod val="75000"/>
                  </a:schemeClr>
                </a:solidFill>
              </a:rPr>
              <a:t>OBJETIVO DE LA CLASE: Emplear </a:t>
            </a:r>
            <a:r>
              <a:rPr lang="es-CL" b="1" dirty="0">
                <a:solidFill>
                  <a:schemeClr val="bg2">
                    <a:lumMod val="75000"/>
                  </a:schemeClr>
                </a:solidFill>
              </a:rPr>
              <a:t>diversas estrategias para resolver problemas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45" y="3454760"/>
            <a:ext cx="2341418" cy="127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3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45774" y="197427"/>
            <a:ext cx="495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Dictado de números</a:t>
            </a:r>
            <a:endParaRPr lang="es-ES" sz="2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675659" y="957801"/>
            <a:ext cx="4696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Escribe en tu cuaderno en orden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868" y="1502732"/>
            <a:ext cx="2857500" cy="35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950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0" name="Google Shape;2690;p67"/>
          <p:cNvGrpSpPr/>
          <p:nvPr/>
        </p:nvGrpSpPr>
        <p:grpSpPr>
          <a:xfrm>
            <a:off x="2191006" y="221374"/>
            <a:ext cx="4761887" cy="2301378"/>
            <a:chOff x="2646769" y="3458220"/>
            <a:chExt cx="1419425" cy="685975"/>
          </a:xfrm>
        </p:grpSpPr>
        <p:sp>
          <p:nvSpPr>
            <p:cNvPr id="2691" name="Google Shape;2691;p67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7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3" name="Google Shape;2693;p67"/>
          <p:cNvSpPr txBox="1">
            <a:spLocks noGrp="1"/>
          </p:cNvSpPr>
          <p:nvPr>
            <p:ph type="title"/>
          </p:nvPr>
        </p:nvSpPr>
        <p:spPr>
          <a:xfrm>
            <a:off x="2374641" y="919420"/>
            <a:ext cx="4394615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¡¡¡ Muy bien !!! </a:t>
            </a:r>
            <a:endParaRPr dirty="0"/>
          </a:p>
        </p:txBody>
      </p:sp>
      <p:sp>
        <p:nvSpPr>
          <p:cNvPr id="2694" name="Google Shape;2694;p67"/>
          <p:cNvSpPr/>
          <p:nvPr/>
        </p:nvSpPr>
        <p:spPr>
          <a:xfrm>
            <a:off x="1108421" y="921667"/>
            <a:ext cx="468899" cy="450396"/>
          </a:xfrm>
          <a:custGeom>
            <a:avLst/>
            <a:gdLst/>
            <a:ahLst/>
            <a:cxnLst/>
            <a:rect l="l" t="t" r="r" b="b"/>
            <a:pathLst>
              <a:path w="5626" h="5404" extrusionOk="0">
                <a:moveTo>
                  <a:pt x="3698" y="586"/>
                </a:moveTo>
                <a:cubicBezTo>
                  <a:pt x="3711" y="586"/>
                  <a:pt x="3717" y="597"/>
                  <a:pt x="3721" y="617"/>
                </a:cubicBezTo>
                <a:cubicBezTo>
                  <a:pt x="3729" y="667"/>
                  <a:pt x="3726" y="728"/>
                  <a:pt x="3713" y="754"/>
                </a:cubicBezTo>
                <a:cubicBezTo>
                  <a:pt x="3700" y="781"/>
                  <a:pt x="3697" y="876"/>
                  <a:pt x="3705" y="967"/>
                </a:cubicBezTo>
                <a:cubicBezTo>
                  <a:pt x="3712" y="1057"/>
                  <a:pt x="3699" y="1222"/>
                  <a:pt x="3676" y="1333"/>
                </a:cubicBezTo>
                <a:cubicBezTo>
                  <a:pt x="3652" y="1446"/>
                  <a:pt x="3648" y="1585"/>
                  <a:pt x="3666" y="1646"/>
                </a:cubicBezTo>
                <a:cubicBezTo>
                  <a:pt x="3698" y="1750"/>
                  <a:pt x="3712" y="1759"/>
                  <a:pt x="3934" y="1800"/>
                </a:cubicBezTo>
                <a:cubicBezTo>
                  <a:pt x="4064" y="1825"/>
                  <a:pt x="4222" y="1862"/>
                  <a:pt x="4288" y="1885"/>
                </a:cubicBezTo>
                <a:cubicBezTo>
                  <a:pt x="4353" y="1906"/>
                  <a:pt x="4531" y="1942"/>
                  <a:pt x="4681" y="1964"/>
                </a:cubicBezTo>
                <a:cubicBezTo>
                  <a:pt x="5044" y="2015"/>
                  <a:pt x="5154" y="2042"/>
                  <a:pt x="5138" y="2076"/>
                </a:cubicBezTo>
                <a:cubicBezTo>
                  <a:pt x="5130" y="2092"/>
                  <a:pt x="4822" y="2210"/>
                  <a:pt x="4455" y="2339"/>
                </a:cubicBezTo>
                <a:cubicBezTo>
                  <a:pt x="3713" y="2597"/>
                  <a:pt x="3626" y="2673"/>
                  <a:pt x="3848" y="2858"/>
                </a:cubicBezTo>
                <a:cubicBezTo>
                  <a:pt x="3915" y="2913"/>
                  <a:pt x="4153" y="3146"/>
                  <a:pt x="4383" y="3381"/>
                </a:cubicBezTo>
                <a:lnTo>
                  <a:pt x="4796" y="3804"/>
                </a:lnTo>
                <a:lnTo>
                  <a:pt x="4796" y="3804"/>
                </a:lnTo>
                <a:lnTo>
                  <a:pt x="4622" y="3778"/>
                </a:lnTo>
                <a:cubicBezTo>
                  <a:pt x="4526" y="3763"/>
                  <a:pt x="4218" y="3702"/>
                  <a:pt x="3938" y="3641"/>
                </a:cubicBezTo>
                <a:cubicBezTo>
                  <a:pt x="3701" y="3590"/>
                  <a:pt x="3546" y="3566"/>
                  <a:pt x="3459" y="3566"/>
                </a:cubicBezTo>
                <a:cubicBezTo>
                  <a:pt x="3415" y="3566"/>
                  <a:pt x="3388" y="3572"/>
                  <a:pt x="3377" y="3584"/>
                </a:cubicBezTo>
                <a:cubicBezTo>
                  <a:pt x="3349" y="3613"/>
                  <a:pt x="3328" y="3743"/>
                  <a:pt x="3329" y="3872"/>
                </a:cubicBezTo>
                <a:cubicBezTo>
                  <a:pt x="3331" y="4001"/>
                  <a:pt x="3317" y="4217"/>
                  <a:pt x="3298" y="4353"/>
                </a:cubicBezTo>
                <a:cubicBezTo>
                  <a:pt x="3277" y="4490"/>
                  <a:pt x="3269" y="4631"/>
                  <a:pt x="3276" y="4667"/>
                </a:cubicBezTo>
                <a:cubicBezTo>
                  <a:pt x="3284" y="4706"/>
                  <a:pt x="3281" y="4723"/>
                  <a:pt x="3270" y="4723"/>
                </a:cubicBezTo>
                <a:cubicBezTo>
                  <a:pt x="3250" y="4723"/>
                  <a:pt x="3204" y="4661"/>
                  <a:pt x="3165" y="4566"/>
                </a:cubicBezTo>
                <a:cubicBezTo>
                  <a:pt x="3135" y="4493"/>
                  <a:pt x="3048" y="4294"/>
                  <a:pt x="2973" y="4127"/>
                </a:cubicBezTo>
                <a:cubicBezTo>
                  <a:pt x="2898" y="3960"/>
                  <a:pt x="2820" y="3774"/>
                  <a:pt x="2801" y="3719"/>
                </a:cubicBezTo>
                <a:cubicBezTo>
                  <a:pt x="2772" y="3638"/>
                  <a:pt x="2742" y="3617"/>
                  <a:pt x="2648" y="3615"/>
                </a:cubicBezTo>
                <a:cubicBezTo>
                  <a:pt x="2648" y="3615"/>
                  <a:pt x="2647" y="3615"/>
                  <a:pt x="2646" y="3615"/>
                </a:cubicBezTo>
                <a:cubicBezTo>
                  <a:pt x="2535" y="3615"/>
                  <a:pt x="2096" y="3803"/>
                  <a:pt x="1817" y="3972"/>
                </a:cubicBezTo>
                <a:cubicBezTo>
                  <a:pt x="1755" y="4009"/>
                  <a:pt x="1638" y="4070"/>
                  <a:pt x="1560" y="4107"/>
                </a:cubicBezTo>
                <a:lnTo>
                  <a:pt x="1416" y="4172"/>
                </a:lnTo>
                <a:lnTo>
                  <a:pt x="1705" y="3612"/>
                </a:lnTo>
                <a:cubicBezTo>
                  <a:pt x="1925" y="3185"/>
                  <a:pt x="1988" y="3033"/>
                  <a:pt x="1971" y="2966"/>
                </a:cubicBezTo>
                <a:cubicBezTo>
                  <a:pt x="1953" y="2891"/>
                  <a:pt x="1881" y="2849"/>
                  <a:pt x="1491" y="2684"/>
                </a:cubicBezTo>
                <a:cubicBezTo>
                  <a:pt x="1237" y="2577"/>
                  <a:pt x="943" y="2466"/>
                  <a:pt x="831" y="2436"/>
                </a:cubicBezTo>
                <a:cubicBezTo>
                  <a:pt x="718" y="2406"/>
                  <a:pt x="631" y="2376"/>
                  <a:pt x="635" y="2369"/>
                </a:cubicBezTo>
                <a:cubicBezTo>
                  <a:pt x="639" y="2361"/>
                  <a:pt x="744" y="2349"/>
                  <a:pt x="876" y="2342"/>
                </a:cubicBezTo>
                <a:cubicBezTo>
                  <a:pt x="1008" y="2333"/>
                  <a:pt x="1186" y="2313"/>
                  <a:pt x="1280" y="2295"/>
                </a:cubicBezTo>
                <a:cubicBezTo>
                  <a:pt x="1372" y="2277"/>
                  <a:pt x="1611" y="2255"/>
                  <a:pt x="1806" y="2248"/>
                </a:cubicBezTo>
                <a:cubicBezTo>
                  <a:pt x="2215" y="2233"/>
                  <a:pt x="2288" y="2173"/>
                  <a:pt x="2199" y="1924"/>
                </a:cubicBezTo>
                <a:cubicBezTo>
                  <a:pt x="2167" y="1834"/>
                  <a:pt x="2116" y="1642"/>
                  <a:pt x="2084" y="1494"/>
                </a:cubicBezTo>
                <a:cubicBezTo>
                  <a:pt x="2052" y="1346"/>
                  <a:pt x="2007" y="1165"/>
                  <a:pt x="1985" y="1088"/>
                </a:cubicBezTo>
                <a:cubicBezTo>
                  <a:pt x="1951" y="974"/>
                  <a:pt x="1946" y="917"/>
                  <a:pt x="1968" y="917"/>
                </a:cubicBezTo>
                <a:cubicBezTo>
                  <a:pt x="1988" y="917"/>
                  <a:pt x="2031" y="964"/>
                  <a:pt x="2094" y="1058"/>
                </a:cubicBezTo>
                <a:cubicBezTo>
                  <a:pt x="2221" y="1247"/>
                  <a:pt x="2597" y="1547"/>
                  <a:pt x="2720" y="1557"/>
                </a:cubicBezTo>
                <a:cubicBezTo>
                  <a:pt x="2721" y="1557"/>
                  <a:pt x="2723" y="1557"/>
                  <a:pt x="2724" y="1557"/>
                </a:cubicBezTo>
                <a:cubicBezTo>
                  <a:pt x="2762" y="1557"/>
                  <a:pt x="2826" y="1518"/>
                  <a:pt x="2864" y="1471"/>
                </a:cubicBezTo>
                <a:cubicBezTo>
                  <a:pt x="2905" y="1420"/>
                  <a:pt x="3110" y="1188"/>
                  <a:pt x="3321" y="953"/>
                </a:cubicBezTo>
                <a:cubicBezTo>
                  <a:pt x="3565" y="682"/>
                  <a:pt x="3659" y="586"/>
                  <a:pt x="3698" y="586"/>
                </a:cubicBezTo>
                <a:close/>
                <a:moveTo>
                  <a:pt x="3869" y="1"/>
                </a:moveTo>
                <a:cubicBezTo>
                  <a:pt x="3830" y="1"/>
                  <a:pt x="3788" y="13"/>
                  <a:pt x="3744" y="40"/>
                </a:cubicBezTo>
                <a:cubicBezTo>
                  <a:pt x="3685" y="75"/>
                  <a:pt x="3637" y="127"/>
                  <a:pt x="3641" y="153"/>
                </a:cubicBezTo>
                <a:cubicBezTo>
                  <a:pt x="3644" y="180"/>
                  <a:pt x="3525" y="344"/>
                  <a:pt x="3378" y="514"/>
                </a:cubicBezTo>
                <a:cubicBezTo>
                  <a:pt x="3230" y="685"/>
                  <a:pt x="3104" y="839"/>
                  <a:pt x="3100" y="853"/>
                </a:cubicBezTo>
                <a:cubicBezTo>
                  <a:pt x="3096" y="868"/>
                  <a:pt x="3065" y="902"/>
                  <a:pt x="3031" y="931"/>
                </a:cubicBezTo>
                <a:cubicBezTo>
                  <a:pt x="2996" y="961"/>
                  <a:pt x="2912" y="1047"/>
                  <a:pt x="2840" y="1126"/>
                </a:cubicBezTo>
                <a:cubicBezTo>
                  <a:pt x="2768" y="1207"/>
                  <a:pt x="2733" y="1240"/>
                  <a:pt x="2693" y="1240"/>
                </a:cubicBezTo>
                <a:cubicBezTo>
                  <a:pt x="2669" y="1240"/>
                  <a:pt x="2642" y="1227"/>
                  <a:pt x="2604" y="1204"/>
                </a:cubicBezTo>
                <a:cubicBezTo>
                  <a:pt x="2544" y="1168"/>
                  <a:pt x="2420" y="1035"/>
                  <a:pt x="2322" y="906"/>
                </a:cubicBezTo>
                <a:cubicBezTo>
                  <a:pt x="2060" y="557"/>
                  <a:pt x="1779" y="319"/>
                  <a:pt x="1642" y="319"/>
                </a:cubicBezTo>
                <a:cubicBezTo>
                  <a:pt x="1619" y="319"/>
                  <a:pt x="1600" y="325"/>
                  <a:pt x="1586" y="339"/>
                </a:cubicBezTo>
                <a:cubicBezTo>
                  <a:pt x="1520" y="402"/>
                  <a:pt x="1532" y="541"/>
                  <a:pt x="1629" y="834"/>
                </a:cubicBezTo>
                <a:cubicBezTo>
                  <a:pt x="1674" y="969"/>
                  <a:pt x="1734" y="1185"/>
                  <a:pt x="1759" y="1306"/>
                </a:cubicBezTo>
                <a:cubicBezTo>
                  <a:pt x="1786" y="1427"/>
                  <a:pt x="1829" y="1626"/>
                  <a:pt x="1855" y="1749"/>
                </a:cubicBezTo>
                <a:cubicBezTo>
                  <a:pt x="1885" y="1884"/>
                  <a:pt x="1884" y="1965"/>
                  <a:pt x="1854" y="1965"/>
                </a:cubicBezTo>
                <a:cubicBezTo>
                  <a:pt x="1853" y="1965"/>
                  <a:pt x="1853" y="1965"/>
                  <a:pt x="1852" y="1965"/>
                </a:cubicBezTo>
                <a:cubicBezTo>
                  <a:pt x="1845" y="1964"/>
                  <a:pt x="1834" y="1963"/>
                  <a:pt x="1821" y="1963"/>
                </a:cubicBezTo>
                <a:cubicBezTo>
                  <a:pt x="1610" y="1963"/>
                  <a:pt x="681" y="2071"/>
                  <a:pt x="409" y="2129"/>
                </a:cubicBezTo>
                <a:cubicBezTo>
                  <a:pt x="155" y="2183"/>
                  <a:pt x="89" y="2215"/>
                  <a:pt x="44" y="2308"/>
                </a:cubicBezTo>
                <a:cubicBezTo>
                  <a:pt x="1" y="2396"/>
                  <a:pt x="7" y="2435"/>
                  <a:pt x="75" y="2490"/>
                </a:cubicBezTo>
                <a:cubicBezTo>
                  <a:pt x="121" y="2530"/>
                  <a:pt x="217" y="2565"/>
                  <a:pt x="287" y="2570"/>
                </a:cubicBezTo>
                <a:cubicBezTo>
                  <a:pt x="416" y="2579"/>
                  <a:pt x="1360" y="2890"/>
                  <a:pt x="1579" y="2995"/>
                </a:cubicBezTo>
                <a:lnTo>
                  <a:pt x="1696" y="3052"/>
                </a:lnTo>
                <a:lnTo>
                  <a:pt x="1485" y="3490"/>
                </a:lnTo>
                <a:cubicBezTo>
                  <a:pt x="1367" y="3735"/>
                  <a:pt x="1206" y="4008"/>
                  <a:pt x="1123" y="4107"/>
                </a:cubicBezTo>
                <a:cubicBezTo>
                  <a:pt x="885" y="4385"/>
                  <a:pt x="822" y="4640"/>
                  <a:pt x="972" y="4714"/>
                </a:cubicBezTo>
                <a:cubicBezTo>
                  <a:pt x="975" y="4716"/>
                  <a:pt x="980" y="4717"/>
                  <a:pt x="986" y="4717"/>
                </a:cubicBezTo>
                <a:cubicBezTo>
                  <a:pt x="1068" y="4717"/>
                  <a:pt x="1360" y="4544"/>
                  <a:pt x="1397" y="4468"/>
                </a:cubicBezTo>
                <a:cubicBezTo>
                  <a:pt x="1410" y="4441"/>
                  <a:pt x="1432" y="4423"/>
                  <a:pt x="1451" y="4423"/>
                </a:cubicBezTo>
                <a:cubicBezTo>
                  <a:pt x="1455" y="4423"/>
                  <a:pt x="1459" y="4424"/>
                  <a:pt x="1462" y="4426"/>
                </a:cubicBezTo>
                <a:cubicBezTo>
                  <a:pt x="1463" y="4427"/>
                  <a:pt x="1465" y="4427"/>
                  <a:pt x="1467" y="4427"/>
                </a:cubicBezTo>
                <a:cubicBezTo>
                  <a:pt x="1527" y="4427"/>
                  <a:pt x="1979" y="4209"/>
                  <a:pt x="2391" y="3981"/>
                </a:cubicBezTo>
                <a:cubicBezTo>
                  <a:pt x="2465" y="3939"/>
                  <a:pt x="2520" y="3918"/>
                  <a:pt x="2561" y="3918"/>
                </a:cubicBezTo>
                <a:cubicBezTo>
                  <a:pt x="2615" y="3918"/>
                  <a:pt x="2645" y="3955"/>
                  <a:pt x="2663" y="4030"/>
                </a:cubicBezTo>
                <a:cubicBezTo>
                  <a:pt x="2694" y="4155"/>
                  <a:pt x="3130" y="5150"/>
                  <a:pt x="3213" y="5289"/>
                </a:cubicBezTo>
                <a:cubicBezTo>
                  <a:pt x="3268" y="5378"/>
                  <a:pt x="3303" y="5404"/>
                  <a:pt x="3377" y="5404"/>
                </a:cubicBezTo>
                <a:cubicBezTo>
                  <a:pt x="3380" y="5404"/>
                  <a:pt x="3383" y="5404"/>
                  <a:pt x="3386" y="5404"/>
                </a:cubicBezTo>
                <a:cubicBezTo>
                  <a:pt x="3516" y="5400"/>
                  <a:pt x="3542" y="5334"/>
                  <a:pt x="3535" y="5030"/>
                </a:cubicBezTo>
                <a:cubicBezTo>
                  <a:pt x="3532" y="4891"/>
                  <a:pt x="3545" y="4601"/>
                  <a:pt x="3565" y="4387"/>
                </a:cubicBezTo>
                <a:cubicBezTo>
                  <a:pt x="3584" y="4173"/>
                  <a:pt x="3600" y="3963"/>
                  <a:pt x="3602" y="3922"/>
                </a:cubicBezTo>
                <a:cubicBezTo>
                  <a:pt x="3603" y="3891"/>
                  <a:pt x="3622" y="3875"/>
                  <a:pt x="3684" y="3875"/>
                </a:cubicBezTo>
                <a:cubicBezTo>
                  <a:pt x="3747" y="3875"/>
                  <a:pt x="3856" y="3891"/>
                  <a:pt x="4036" y="3925"/>
                </a:cubicBezTo>
                <a:cubicBezTo>
                  <a:pt x="4274" y="3970"/>
                  <a:pt x="4599" y="4039"/>
                  <a:pt x="4763" y="4082"/>
                </a:cubicBezTo>
                <a:cubicBezTo>
                  <a:pt x="4875" y="4110"/>
                  <a:pt x="4970" y="4124"/>
                  <a:pt x="5047" y="4124"/>
                </a:cubicBezTo>
                <a:cubicBezTo>
                  <a:pt x="5321" y="4124"/>
                  <a:pt x="5367" y="3957"/>
                  <a:pt x="5100" y="3716"/>
                </a:cubicBezTo>
                <a:cubicBezTo>
                  <a:pt x="4789" y="3434"/>
                  <a:pt x="4192" y="2794"/>
                  <a:pt x="4213" y="2766"/>
                </a:cubicBezTo>
                <a:cubicBezTo>
                  <a:pt x="4225" y="2751"/>
                  <a:pt x="4541" y="2621"/>
                  <a:pt x="4915" y="2476"/>
                </a:cubicBezTo>
                <a:cubicBezTo>
                  <a:pt x="5288" y="2333"/>
                  <a:pt x="5604" y="2197"/>
                  <a:pt x="5616" y="2174"/>
                </a:cubicBezTo>
                <a:cubicBezTo>
                  <a:pt x="5625" y="2152"/>
                  <a:pt x="5619" y="2090"/>
                  <a:pt x="5602" y="2041"/>
                </a:cubicBezTo>
                <a:cubicBezTo>
                  <a:pt x="5560" y="1924"/>
                  <a:pt x="5215" y="1793"/>
                  <a:pt x="4700" y="1698"/>
                </a:cubicBezTo>
                <a:cubicBezTo>
                  <a:pt x="4491" y="1658"/>
                  <a:pt x="4235" y="1606"/>
                  <a:pt x="4123" y="1579"/>
                </a:cubicBezTo>
                <a:lnTo>
                  <a:pt x="3923" y="1530"/>
                </a:lnTo>
                <a:lnTo>
                  <a:pt x="3951" y="1250"/>
                </a:lnTo>
                <a:cubicBezTo>
                  <a:pt x="3966" y="1097"/>
                  <a:pt x="3980" y="862"/>
                  <a:pt x="3980" y="735"/>
                </a:cubicBezTo>
                <a:cubicBezTo>
                  <a:pt x="3981" y="607"/>
                  <a:pt x="3992" y="497"/>
                  <a:pt x="4004" y="493"/>
                </a:cubicBezTo>
                <a:cubicBezTo>
                  <a:pt x="4039" y="480"/>
                  <a:pt x="4050" y="143"/>
                  <a:pt x="4017" y="89"/>
                </a:cubicBezTo>
                <a:cubicBezTo>
                  <a:pt x="3981" y="31"/>
                  <a:pt x="3929" y="1"/>
                  <a:pt x="3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67"/>
          <p:cNvSpPr/>
          <p:nvPr/>
        </p:nvSpPr>
        <p:spPr>
          <a:xfrm>
            <a:off x="7286007" y="4130690"/>
            <a:ext cx="315628" cy="319378"/>
          </a:xfrm>
          <a:custGeom>
            <a:avLst/>
            <a:gdLst/>
            <a:ahLst/>
            <a:cxnLst/>
            <a:rect l="l" t="t" r="r" b="b"/>
            <a:pathLst>
              <a:path w="3787" h="3832" extrusionOk="0">
                <a:moveTo>
                  <a:pt x="1502" y="1"/>
                </a:moveTo>
                <a:cubicBezTo>
                  <a:pt x="1476" y="1"/>
                  <a:pt x="1453" y="18"/>
                  <a:pt x="1419" y="50"/>
                </a:cubicBezTo>
                <a:cubicBezTo>
                  <a:pt x="1318" y="145"/>
                  <a:pt x="1320" y="118"/>
                  <a:pt x="1340" y="780"/>
                </a:cubicBezTo>
                <a:lnTo>
                  <a:pt x="1355" y="1316"/>
                </a:lnTo>
                <a:lnTo>
                  <a:pt x="1115" y="1433"/>
                </a:lnTo>
                <a:cubicBezTo>
                  <a:pt x="981" y="1498"/>
                  <a:pt x="732" y="1622"/>
                  <a:pt x="555" y="1711"/>
                </a:cubicBezTo>
                <a:cubicBezTo>
                  <a:pt x="379" y="1800"/>
                  <a:pt x="209" y="1876"/>
                  <a:pt x="173" y="1883"/>
                </a:cubicBezTo>
                <a:cubicBezTo>
                  <a:pt x="68" y="1901"/>
                  <a:pt x="1" y="2060"/>
                  <a:pt x="57" y="2155"/>
                </a:cubicBezTo>
                <a:cubicBezTo>
                  <a:pt x="97" y="2223"/>
                  <a:pt x="227" y="2260"/>
                  <a:pt x="586" y="2309"/>
                </a:cubicBezTo>
                <a:cubicBezTo>
                  <a:pt x="847" y="2345"/>
                  <a:pt x="1175" y="2397"/>
                  <a:pt x="1309" y="2424"/>
                </a:cubicBezTo>
                <a:lnTo>
                  <a:pt x="1556" y="2474"/>
                </a:lnTo>
                <a:lnTo>
                  <a:pt x="1597" y="2882"/>
                </a:lnTo>
                <a:cubicBezTo>
                  <a:pt x="1619" y="3108"/>
                  <a:pt x="1648" y="3310"/>
                  <a:pt x="1662" y="3334"/>
                </a:cubicBezTo>
                <a:cubicBezTo>
                  <a:pt x="1676" y="3357"/>
                  <a:pt x="1693" y="3459"/>
                  <a:pt x="1699" y="3564"/>
                </a:cubicBezTo>
                <a:cubicBezTo>
                  <a:pt x="1710" y="3742"/>
                  <a:pt x="1763" y="3832"/>
                  <a:pt x="1840" y="3832"/>
                </a:cubicBezTo>
                <a:cubicBezTo>
                  <a:pt x="1910" y="3832"/>
                  <a:pt x="2001" y="3757"/>
                  <a:pt x="2101" y="3605"/>
                </a:cubicBezTo>
                <a:cubicBezTo>
                  <a:pt x="2176" y="3490"/>
                  <a:pt x="2247" y="3391"/>
                  <a:pt x="2261" y="3384"/>
                </a:cubicBezTo>
                <a:cubicBezTo>
                  <a:pt x="2274" y="3375"/>
                  <a:pt x="2348" y="3273"/>
                  <a:pt x="2422" y="3157"/>
                </a:cubicBezTo>
                <a:cubicBezTo>
                  <a:pt x="2675" y="2768"/>
                  <a:pt x="2687" y="2761"/>
                  <a:pt x="3103" y="2742"/>
                </a:cubicBezTo>
                <a:cubicBezTo>
                  <a:pt x="3391" y="2729"/>
                  <a:pt x="3500" y="2705"/>
                  <a:pt x="3564" y="2641"/>
                </a:cubicBezTo>
                <a:cubicBezTo>
                  <a:pt x="3671" y="2536"/>
                  <a:pt x="3663" y="2511"/>
                  <a:pt x="3341" y="2023"/>
                </a:cubicBezTo>
                <a:lnTo>
                  <a:pt x="3078" y="1624"/>
                </a:lnTo>
                <a:lnTo>
                  <a:pt x="3396" y="1145"/>
                </a:lnTo>
                <a:cubicBezTo>
                  <a:pt x="3569" y="882"/>
                  <a:pt x="3726" y="628"/>
                  <a:pt x="3742" y="585"/>
                </a:cubicBezTo>
                <a:cubicBezTo>
                  <a:pt x="3787" y="460"/>
                  <a:pt x="3750" y="347"/>
                  <a:pt x="3657" y="323"/>
                </a:cubicBezTo>
                <a:cubicBezTo>
                  <a:pt x="3640" y="319"/>
                  <a:pt x="3617" y="317"/>
                  <a:pt x="3590" y="317"/>
                </a:cubicBezTo>
                <a:cubicBezTo>
                  <a:pt x="3469" y="317"/>
                  <a:pt x="3278" y="359"/>
                  <a:pt x="3223" y="404"/>
                </a:cubicBezTo>
                <a:cubicBezTo>
                  <a:pt x="3198" y="425"/>
                  <a:pt x="3148" y="447"/>
                  <a:pt x="3108" y="453"/>
                </a:cubicBezTo>
                <a:cubicBezTo>
                  <a:pt x="3071" y="461"/>
                  <a:pt x="2911" y="519"/>
                  <a:pt x="2757" y="582"/>
                </a:cubicBezTo>
                <a:cubicBezTo>
                  <a:pt x="2507" y="684"/>
                  <a:pt x="2474" y="708"/>
                  <a:pt x="2465" y="789"/>
                </a:cubicBezTo>
                <a:cubicBezTo>
                  <a:pt x="2457" y="867"/>
                  <a:pt x="2458" y="910"/>
                  <a:pt x="2526" y="910"/>
                </a:cubicBezTo>
                <a:cubicBezTo>
                  <a:pt x="2611" y="910"/>
                  <a:pt x="2800" y="844"/>
                  <a:pt x="3206" y="697"/>
                </a:cubicBezTo>
                <a:lnTo>
                  <a:pt x="3390" y="631"/>
                </a:lnTo>
                <a:lnTo>
                  <a:pt x="3138" y="1010"/>
                </a:lnTo>
                <a:cubicBezTo>
                  <a:pt x="2999" y="1219"/>
                  <a:pt x="2855" y="1425"/>
                  <a:pt x="2818" y="1466"/>
                </a:cubicBezTo>
                <a:cubicBezTo>
                  <a:pt x="2728" y="1566"/>
                  <a:pt x="2765" y="1663"/>
                  <a:pt x="3055" y="2069"/>
                </a:cubicBezTo>
                <a:cubicBezTo>
                  <a:pt x="3191" y="2261"/>
                  <a:pt x="3291" y="2419"/>
                  <a:pt x="3280" y="2424"/>
                </a:cubicBezTo>
                <a:cubicBezTo>
                  <a:pt x="3269" y="2431"/>
                  <a:pt x="3132" y="2445"/>
                  <a:pt x="2972" y="2458"/>
                </a:cubicBezTo>
                <a:cubicBezTo>
                  <a:pt x="2812" y="2470"/>
                  <a:pt x="2640" y="2507"/>
                  <a:pt x="2586" y="2540"/>
                </a:cubicBezTo>
                <a:cubicBezTo>
                  <a:pt x="2531" y="2572"/>
                  <a:pt x="2397" y="2729"/>
                  <a:pt x="2289" y="2885"/>
                </a:cubicBezTo>
                <a:cubicBezTo>
                  <a:pt x="2081" y="3186"/>
                  <a:pt x="2002" y="3288"/>
                  <a:pt x="1956" y="3288"/>
                </a:cubicBezTo>
                <a:cubicBezTo>
                  <a:pt x="1940" y="3288"/>
                  <a:pt x="1929" y="3277"/>
                  <a:pt x="1917" y="3258"/>
                </a:cubicBezTo>
                <a:cubicBezTo>
                  <a:pt x="1897" y="3222"/>
                  <a:pt x="1867" y="2977"/>
                  <a:pt x="1852" y="2709"/>
                </a:cubicBezTo>
                <a:lnTo>
                  <a:pt x="1823" y="2224"/>
                </a:lnTo>
                <a:lnTo>
                  <a:pt x="1540" y="2165"/>
                </a:lnTo>
                <a:cubicBezTo>
                  <a:pt x="1385" y="2133"/>
                  <a:pt x="1101" y="2086"/>
                  <a:pt x="914" y="2061"/>
                </a:cubicBezTo>
                <a:cubicBezTo>
                  <a:pt x="728" y="2037"/>
                  <a:pt x="574" y="2010"/>
                  <a:pt x="578" y="2002"/>
                </a:cubicBezTo>
                <a:cubicBezTo>
                  <a:pt x="594" y="1963"/>
                  <a:pt x="1411" y="1586"/>
                  <a:pt x="1504" y="1574"/>
                </a:cubicBezTo>
                <a:cubicBezTo>
                  <a:pt x="1648" y="1556"/>
                  <a:pt x="1667" y="1508"/>
                  <a:pt x="1636" y="1249"/>
                </a:cubicBezTo>
                <a:cubicBezTo>
                  <a:pt x="1621" y="1134"/>
                  <a:pt x="1616" y="940"/>
                  <a:pt x="1623" y="826"/>
                </a:cubicBezTo>
                <a:cubicBezTo>
                  <a:pt x="1631" y="712"/>
                  <a:pt x="1627" y="567"/>
                  <a:pt x="1612" y="506"/>
                </a:cubicBezTo>
                <a:cubicBezTo>
                  <a:pt x="1600" y="456"/>
                  <a:pt x="1596" y="431"/>
                  <a:pt x="1606" y="431"/>
                </a:cubicBezTo>
                <a:cubicBezTo>
                  <a:pt x="1618" y="431"/>
                  <a:pt x="1646" y="462"/>
                  <a:pt x="1704" y="526"/>
                </a:cubicBezTo>
                <a:cubicBezTo>
                  <a:pt x="1768" y="599"/>
                  <a:pt x="1872" y="745"/>
                  <a:pt x="1939" y="854"/>
                </a:cubicBezTo>
                <a:cubicBezTo>
                  <a:pt x="2016" y="982"/>
                  <a:pt x="2045" y="1030"/>
                  <a:pt x="2129" y="1030"/>
                </a:cubicBezTo>
                <a:cubicBezTo>
                  <a:pt x="2179" y="1030"/>
                  <a:pt x="2248" y="1013"/>
                  <a:pt x="2359" y="985"/>
                </a:cubicBezTo>
                <a:cubicBezTo>
                  <a:pt x="2439" y="966"/>
                  <a:pt x="2449" y="943"/>
                  <a:pt x="2421" y="849"/>
                </a:cubicBezTo>
                <a:cubicBezTo>
                  <a:pt x="2398" y="768"/>
                  <a:pt x="2357" y="733"/>
                  <a:pt x="2282" y="733"/>
                </a:cubicBezTo>
                <a:cubicBezTo>
                  <a:pt x="2260" y="733"/>
                  <a:pt x="2236" y="735"/>
                  <a:pt x="2209" y="741"/>
                </a:cubicBezTo>
                <a:cubicBezTo>
                  <a:pt x="2209" y="741"/>
                  <a:pt x="2208" y="741"/>
                  <a:pt x="2208" y="741"/>
                </a:cubicBezTo>
                <a:cubicBezTo>
                  <a:pt x="2187" y="741"/>
                  <a:pt x="2094" y="632"/>
                  <a:pt x="2003" y="498"/>
                </a:cubicBezTo>
                <a:cubicBezTo>
                  <a:pt x="1909" y="363"/>
                  <a:pt x="1756" y="185"/>
                  <a:pt x="1668" y="109"/>
                </a:cubicBezTo>
                <a:cubicBezTo>
                  <a:pt x="1581" y="34"/>
                  <a:pt x="1538" y="1"/>
                  <a:pt x="1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6" name="Google Shape;2696;p67"/>
          <p:cNvSpPr/>
          <p:nvPr/>
        </p:nvSpPr>
        <p:spPr>
          <a:xfrm rot="2885595">
            <a:off x="7428077" y="850993"/>
            <a:ext cx="718914" cy="59175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7" name="Google Shape;2697;p67"/>
          <p:cNvSpPr/>
          <p:nvPr/>
        </p:nvSpPr>
        <p:spPr>
          <a:xfrm>
            <a:off x="1242749" y="3537563"/>
            <a:ext cx="608906" cy="257327"/>
          </a:xfrm>
          <a:custGeom>
            <a:avLst/>
            <a:gdLst/>
            <a:ahLst/>
            <a:cxnLst/>
            <a:rect l="l" t="t" r="r" b="b"/>
            <a:pathLst>
              <a:path w="7503" h="3171" extrusionOk="0">
                <a:moveTo>
                  <a:pt x="320" y="2560"/>
                </a:moveTo>
                <a:cubicBezTo>
                  <a:pt x="327" y="2630"/>
                  <a:pt x="337" y="2702"/>
                  <a:pt x="348" y="2773"/>
                </a:cubicBezTo>
                <a:lnTo>
                  <a:pt x="348" y="2773"/>
                </a:lnTo>
                <a:cubicBezTo>
                  <a:pt x="341" y="2721"/>
                  <a:pt x="325" y="2595"/>
                  <a:pt x="320" y="2560"/>
                </a:cubicBezTo>
                <a:close/>
                <a:moveTo>
                  <a:pt x="348" y="2773"/>
                </a:moveTo>
                <a:cubicBezTo>
                  <a:pt x="350" y="2787"/>
                  <a:pt x="351" y="2796"/>
                  <a:pt x="351" y="2796"/>
                </a:cubicBezTo>
                <a:cubicBezTo>
                  <a:pt x="351" y="2796"/>
                  <a:pt x="351" y="2796"/>
                  <a:pt x="351" y="2796"/>
                </a:cubicBezTo>
                <a:lnTo>
                  <a:pt x="351" y="2792"/>
                </a:lnTo>
                <a:cubicBezTo>
                  <a:pt x="350" y="2786"/>
                  <a:pt x="349" y="2779"/>
                  <a:pt x="348" y="2773"/>
                </a:cubicBezTo>
                <a:close/>
                <a:moveTo>
                  <a:pt x="3055" y="307"/>
                </a:moveTo>
                <a:cubicBezTo>
                  <a:pt x="3305" y="307"/>
                  <a:pt x="3388" y="390"/>
                  <a:pt x="3604" y="624"/>
                </a:cubicBezTo>
                <a:cubicBezTo>
                  <a:pt x="3826" y="864"/>
                  <a:pt x="4182" y="1235"/>
                  <a:pt x="4145" y="1518"/>
                </a:cubicBezTo>
                <a:cubicBezTo>
                  <a:pt x="4136" y="1583"/>
                  <a:pt x="4169" y="1646"/>
                  <a:pt x="4228" y="1676"/>
                </a:cubicBezTo>
                <a:cubicBezTo>
                  <a:pt x="4234" y="1679"/>
                  <a:pt x="4241" y="1681"/>
                  <a:pt x="4249" y="1681"/>
                </a:cubicBezTo>
                <a:cubicBezTo>
                  <a:pt x="4308" y="1681"/>
                  <a:pt x="4393" y="1583"/>
                  <a:pt x="4435" y="1542"/>
                </a:cubicBezTo>
                <a:cubicBezTo>
                  <a:pt x="4550" y="1431"/>
                  <a:pt x="4694" y="1388"/>
                  <a:pt x="4846" y="1388"/>
                </a:cubicBezTo>
                <a:cubicBezTo>
                  <a:pt x="4982" y="1388"/>
                  <a:pt x="5124" y="1423"/>
                  <a:pt x="5258" y="1473"/>
                </a:cubicBezTo>
                <a:cubicBezTo>
                  <a:pt x="5542" y="1581"/>
                  <a:pt x="5665" y="1859"/>
                  <a:pt x="5689" y="2161"/>
                </a:cubicBezTo>
                <a:cubicBezTo>
                  <a:pt x="5695" y="2222"/>
                  <a:pt x="5828" y="2283"/>
                  <a:pt x="5886" y="2302"/>
                </a:cubicBezTo>
                <a:cubicBezTo>
                  <a:pt x="5891" y="2304"/>
                  <a:pt x="5895" y="2304"/>
                  <a:pt x="5899" y="2304"/>
                </a:cubicBezTo>
                <a:cubicBezTo>
                  <a:pt x="5947" y="2304"/>
                  <a:pt x="5969" y="2202"/>
                  <a:pt x="6008" y="2161"/>
                </a:cubicBezTo>
                <a:cubicBezTo>
                  <a:pt x="6096" y="2066"/>
                  <a:pt x="6225" y="2026"/>
                  <a:pt x="6363" y="2026"/>
                </a:cubicBezTo>
                <a:cubicBezTo>
                  <a:pt x="6533" y="2026"/>
                  <a:pt x="6716" y="2087"/>
                  <a:pt x="6846" y="2180"/>
                </a:cubicBezTo>
                <a:cubicBezTo>
                  <a:pt x="7028" y="2311"/>
                  <a:pt x="7277" y="2694"/>
                  <a:pt x="7064" y="2791"/>
                </a:cubicBezTo>
                <a:cubicBezTo>
                  <a:pt x="6666" y="2974"/>
                  <a:pt x="5468" y="3007"/>
                  <a:pt x="4636" y="3007"/>
                </a:cubicBezTo>
                <a:cubicBezTo>
                  <a:pt x="4159" y="3007"/>
                  <a:pt x="3803" y="2996"/>
                  <a:pt x="3787" y="2996"/>
                </a:cubicBezTo>
                <a:lnTo>
                  <a:pt x="540" y="2950"/>
                </a:lnTo>
                <a:cubicBezTo>
                  <a:pt x="510" y="2956"/>
                  <a:pt x="482" y="2958"/>
                  <a:pt x="458" y="2958"/>
                </a:cubicBezTo>
                <a:cubicBezTo>
                  <a:pt x="167" y="2958"/>
                  <a:pt x="326" y="2594"/>
                  <a:pt x="319" y="2551"/>
                </a:cubicBezTo>
                <a:cubicBezTo>
                  <a:pt x="319" y="2551"/>
                  <a:pt x="319" y="2551"/>
                  <a:pt x="319" y="2551"/>
                </a:cubicBezTo>
                <a:cubicBezTo>
                  <a:pt x="319" y="2551"/>
                  <a:pt x="320" y="2554"/>
                  <a:pt x="320" y="2560"/>
                </a:cubicBezTo>
                <a:lnTo>
                  <a:pt x="320" y="2560"/>
                </a:lnTo>
                <a:cubicBezTo>
                  <a:pt x="315" y="2501"/>
                  <a:pt x="312" y="2442"/>
                  <a:pt x="314" y="2387"/>
                </a:cubicBezTo>
                <a:cubicBezTo>
                  <a:pt x="321" y="2207"/>
                  <a:pt x="374" y="1770"/>
                  <a:pt x="698" y="1604"/>
                </a:cubicBezTo>
                <a:cubicBezTo>
                  <a:pt x="796" y="1555"/>
                  <a:pt x="905" y="1531"/>
                  <a:pt x="1016" y="1531"/>
                </a:cubicBezTo>
                <a:cubicBezTo>
                  <a:pt x="1207" y="1531"/>
                  <a:pt x="1400" y="1602"/>
                  <a:pt x="1534" y="1735"/>
                </a:cubicBezTo>
                <a:cubicBezTo>
                  <a:pt x="1564" y="1765"/>
                  <a:pt x="1603" y="1780"/>
                  <a:pt x="1643" y="1780"/>
                </a:cubicBezTo>
                <a:cubicBezTo>
                  <a:pt x="1663" y="1780"/>
                  <a:pt x="1683" y="1776"/>
                  <a:pt x="1703" y="1768"/>
                </a:cubicBezTo>
                <a:cubicBezTo>
                  <a:pt x="1760" y="1743"/>
                  <a:pt x="1701" y="1657"/>
                  <a:pt x="1701" y="1595"/>
                </a:cubicBezTo>
                <a:cubicBezTo>
                  <a:pt x="1694" y="927"/>
                  <a:pt x="2341" y="343"/>
                  <a:pt x="2977" y="310"/>
                </a:cubicBezTo>
                <a:cubicBezTo>
                  <a:pt x="3005" y="308"/>
                  <a:pt x="3031" y="307"/>
                  <a:pt x="3055" y="307"/>
                </a:cubicBezTo>
                <a:close/>
                <a:moveTo>
                  <a:pt x="3009" y="1"/>
                </a:moveTo>
                <a:cubicBezTo>
                  <a:pt x="2993" y="1"/>
                  <a:pt x="2978" y="1"/>
                  <a:pt x="2962" y="2"/>
                </a:cubicBezTo>
                <a:cubicBezTo>
                  <a:pt x="2611" y="21"/>
                  <a:pt x="2266" y="180"/>
                  <a:pt x="1991" y="451"/>
                </a:cubicBezTo>
                <a:cubicBezTo>
                  <a:pt x="1816" y="624"/>
                  <a:pt x="1644" y="1040"/>
                  <a:pt x="1566" y="1294"/>
                </a:cubicBezTo>
                <a:cubicBezTo>
                  <a:pt x="1543" y="1366"/>
                  <a:pt x="1506" y="1390"/>
                  <a:pt x="1457" y="1390"/>
                </a:cubicBezTo>
                <a:cubicBezTo>
                  <a:pt x="1399" y="1390"/>
                  <a:pt x="1324" y="1356"/>
                  <a:pt x="1239" y="1328"/>
                </a:cubicBezTo>
                <a:cubicBezTo>
                  <a:pt x="1104" y="1284"/>
                  <a:pt x="946" y="1235"/>
                  <a:pt x="809" y="1235"/>
                </a:cubicBezTo>
                <a:cubicBezTo>
                  <a:pt x="710" y="1235"/>
                  <a:pt x="621" y="1260"/>
                  <a:pt x="558" y="1330"/>
                </a:cubicBezTo>
                <a:cubicBezTo>
                  <a:pt x="411" y="1495"/>
                  <a:pt x="138" y="1472"/>
                  <a:pt x="117" y="1968"/>
                </a:cubicBezTo>
                <a:lnTo>
                  <a:pt x="7" y="2376"/>
                </a:lnTo>
                <a:cubicBezTo>
                  <a:pt x="1" y="2530"/>
                  <a:pt x="24" y="2687"/>
                  <a:pt x="47" y="2838"/>
                </a:cubicBezTo>
                <a:cubicBezTo>
                  <a:pt x="57" y="2912"/>
                  <a:pt x="68" y="2982"/>
                  <a:pt x="74" y="3048"/>
                </a:cubicBezTo>
                <a:cubicBezTo>
                  <a:pt x="82" y="3128"/>
                  <a:pt x="367" y="3140"/>
                  <a:pt x="447" y="3140"/>
                </a:cubicBezTo>
                <a:lnTo>
                  <a:pt x="750" y="3074"/>
                </a:lnTo>
                <a:cubicBezTo>
                  <a:pt x="814" y="3078"/>
                  <a:pt x="878" y="3080"/>
                  <a:pt x="942" y="3081"/>
                </a:cubicBezTo>
                <a:lnTo>
                  <a:pt x="6680" y="3171"/>
                </a:lnTo>
                <a:cubicBezTo>
                  <a:pt x="6736" y="3169"/>
                  <a:pt x="7260" y="3005"/>
                  <a:pt x="7286" y="2955"/>
                </a:cubicBezTo>
                <a:cubicBezTo>
                  <a:pt x="7502" y="2556"/>
                  <a:pt x="7245" y="2339"/>
                  <a:pt x="6980" y="1989"/>
                </a:cubicBezTo>
                <a:cubicBezTo>
                  <a:pt x="6859" y="1829"/>
                  <a:pt x="6680" y="1763"/>
                  <a:pt x="6493" y="1763"/>
                </a:cubicBezTo>
                <a:cubicBezTo>
                  <a:pt x="6369" y="1763"/>
                  <a:pt x="6242" y="1792"/>
                  <a:pt x="6125" y="1842"/>
                </a:cubicBezTo>
                <a:cubicBezTo>
                  <a:pt x="6113" y="1847"/>
                  <a:pt x="6100" y="1849"/>
                  <a:pt x="6087" y="1849"/>
                </a:cubicBezTo>
                <a:cubicBezTo>
                  <a:pt x="6051" y="1849"/>
                  <a:pt x="6015" y="1828"/>
                  <a:pt x="5999" y="1792"/>
                </a:cubicBezTo>
                <a:cubicBezTo>
                  <a:pt x="5877" y="1516"/>
                  <a:pt x="5616" y="1372"/>
                  <a:pt x="5337" y="1266"/>
                </a:cubicBezTo>
                <a:cubicBezTo>
                  <a:pt x="5165" y="1201"/>
                  <a:pt x="4992" y="1147"/>
                  <a:pt x="4819" y="1147"/>
                </a:cubicBezTo>
                <a:cubicBezTo>
                  <a:pt x="4729" y="1147"/>
                  <a:pt x="4639" y="1162"/>
                  <a:pt x="4550" y="1197"/>
                </a:cubicBezTo>
                <a:cubicBezTo>
                  <a:pt x="4538" y="1202"/>
                  <a:pt x="4526" y="1205"/>
                  <a:pt x="4514" y="1205"/>
                </a:cubicBezTo>
                <a:cubicBezTo>
                  <a:pt x="4475" y="1205"/>
                  <a:pt x="4438" y="1181"/>
                  <a:pt x="4425" y="1143"/>
                </a:cubicBezTo>
                <a:cubicBezTo>
                  <a:pt x="4342" y="922"/>
                  <a:pt x="4105" y="751"/>
                  <a:pt x="3929" y="560"/>
                </a:cubicBezTo>
                <a:cubicBezTo>
                  <a:pt x="3641" y="249"/>
                  <a:pt x="3386" y="1"/>
                  <a:pt x="3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8" name="Google Shape;2698;p67"/>
          <p:cNvGrpSpPr/>
          <p:nvPr/>
        </p:nvGrpSpPr>
        <p:grpSpPr>
          <a:xfrm rot="-1178588">
            <a:off x="1783375" y="3918174"/>
            <a:ext cx="271725" cy="633593"/>
            <a:chOff x="2281125" y="2925999"/>
            <a:chExt cx="175390" cy="408965"/>
          </a:xfrm>
        </p:grpSpPr>
        <p:sp>
          <p:nvSpPr>
            <p:cNvPr id="2699" name="Google Shape;2699;p67"/>
            <p:cNvSpPr/>
            <p:nvPr/>
          </p:nvSpPr>
          <p:spPr>
            <a:xfrm>
              <a:off x="2281125" y="2925999"/>
              <a:ext cx="175390" cy="408965"/>
            </a:xfrm>
            <a:custGeom>
              <a:avLst/>
              <a:gdLst/>
              <a:ahLst/>
              <a:cxnLst/>
              <a:rect l="l" t="t" r="r" b="b"/>
              <a:pathLst>
                <a:path w="9441" h="22014" extrusionOk="0">
                  <a:moveTo>
                    <a:pt x="468" y="548"/>
                  </a:moveTo>
                  <a:lnTo>
                    <a:pt x="468" y="548"/>
                  </a:lnTo>
                  <a:cubicBezTo>
                    <a:pt x="1980" y="637"/>
                    <a:pt x="3507" y="652"/>
                    <a:pt x="5039" y="652"/>
                  </a:cubicBezTo>
                  <a:cubicBezTo>
                    <a:pt x="5805" y="652"/>
                    <a:pt x="6572" y="648"/>
                    <a:pt x="7339" y="648"/>
                  </a:cubicBezTo>
                  <a:cubicBezTo>
                    <a:pt x="6005" y="3417"/>
                    <a:pt x="4671" y="6185"/>
                    <a:pt x="3370" y="8987"/>
                  </a:cubicBezTo>
                  <a:cubicBezTo>
                    <a:pt x="3237" y="9187"/>
                    <a:pt x="3370" y="9421"/>
                    <a:pt x="3637" y="9454"/>
                  </a:cubicBezTo>
                  <a:cubicBezTo>
                    <a:pt x="4793" y="9478"/>
                    <a:pt x="5965" y="9501"/>
                    <a:pt x="7142" y="9501"/>
                  </a:cubicBezTo>
                  <a:cubicBezTo>
                    <a:pt x="7630" y="9501"/>
                    <a:pt x="8119" y="9497"/>
                    <a:pt x="8607" y="9488"/>
                  </a:cubicBezTo>
                  <a:lnTo>
                    <a:pt x="8607" y="9488"/>
                  </a:lnTo>
                  <a:lnTo>
                    <a:pt x="3770" y="20329"/>
                  </a:lnTo>
                  <a:cubicBezTo>
                    <a:pt x="4070" y="17560"/>
                    <a:pt x="4137" y="14758"/>
                    <a:pt x="4070" y="11989"/>
                  </a:cubicBezTo>
                  <a:cubicBezTo>
                    <a:pt x="4070" y="11823"/>
                    <a:pt x="3937" y="11689"/>
                    <a:pt x="3737" y="11689"/>
                  </a:cubicBezTo>
                  <a:lnTo>
                    <a:pt x="768" y="11622"/>
                  </a:lnTo>
                  <a:cubicBezTo>
                    <a:pt x="801" y="7920"/>
                    <a:pt x="801" y="4217"/>
                    <a:pt x="468" y="548"/>
                  </a:cubicBezTo>
                  <a:close/>
                  <a:moveTo>
                    <a:pt x="4549" y="1"/>
                  </a:moveTo>
                  <a:cubicBezTo>
                    <a:pt x="3177" y="1"/>
                    <a:pt x="1806" y="22"/>
                    <a:pt x="435" y="114"/>
                  </a:cubicBezTo>
                  <a:cubicBezTo>
                    <a:pt x="368" y="114"/>
                    <a:pt x="334" y="148"/>
                    <a:pt x="301" y="181"/>
                  </a:cubicBezTo>
                  <a:cubicBezTo>
                    <a:pt x="279" y="175"/>
                    <a:pt x="256" y="173"/>
                    <a:pt x="233" y="173"/>
                  </a:cubicBezTo>
                  <a:cubicBezTo>
                    <a:pt x="117" y="173"/>
                    <a:pt x="1" y="242"/>
                    <a:pt x="1" y="381"/>
                  </a:cubicBezTo>
                  <a:cubicBezTo>
                    <a:pt x="34" y="4217"/>
                    <a:pt x="201" y="8087"/>
                    <a:pt x="134" y="11923"/>
                  </a:cubicBezTo>
                  <a:cubicBezTo>
                    <a:pt x="134" y="12089"/>
                    <a:pt x="268" y="12223"/>
                    <a:pt x="435" y="12223"/>
                  </a:cubicBezTo>
                  <a:cubicBezTo>
                    <a:pt x="1435" y="12256"/>
                    <a:pt x="2436" y="12256"/>
                    <a:pt x="3437" y="12290"/>
                  </a:cubicBezTo>
                  <a:cubicBezTo>
                    <a:pt x="3537" y="15459"/>
                    <a:pt x="3337" y="18561"/>
                    <a:pt x="3003" y="21696"/>
                  </a:cubicBezTo>
                  <a:cubicBezTo>
                    <a:pt x="2975" y="21889"/>
                    <a:pt x="3153" y="22014"/>
                    <a:pt x="3309" y="22014"/>
                  </a:cubicBezTo>
                  <a:cubicBezTo>
                    <a:pt x="3342" y="22014"/>
                    <a:pt x="3374" y="22008"/>
                    <a:pt x="3403" y="21997"/>
                  </a:cubicBezTo>
                  <a:cubicBezTo>
                    <a:pt x="3433" y="22004"/>
                    <a:pt x="3465" y="22008"/>
                    <a:pt x="3497" y="22008"/>
                  </a:cubicBezTo>
                  <a:cubicBezTo>
                    <a:pt x="3607" y="22008"/>
                    <a:pt x="3719" y="21959"/>
                    <a:pt x="3770" y="21830"/>
                  </a:cubicBezTo>
                  <a:cubicBezTo>
                    <a:pt x="5638" y="17660"/>
                    <a:pt x="7506" y="13490"/>
                    <a:pt x="9341" y="9321"/>
                  </a:cubicBezTo>
                  <a:cubicBezTo>
                    <a:pt x="9441" y="9121"/>
                    <a:pt x="9341" y="8854"/>
                    <a:pt x="9074" y="8854"/>
                  </a:cubicBezTo>
                  <a:cubicBezTo>
                    <a:pt x="8397" y="8868"/>
                    <a:pt x="7714" y="8876"/>
                    <a:pt x="7028" y="8876"/>
                  </a:cubicBezTo>
                  <a:cubicBezTo>
                    <a:pt x="6058" y="8876"/>
                    <a:pt x="5081" y="8860"/>
                    <a:pt x="4104" y="8820"/>
                  </a:cubicBezTo>
                  <a:lnTo>
                    <a:pt x="8107" y="481"/>
                  </a:lnTo>
                  <a:cubicBezTo>
                    <a:pt x="8207" y="281"/>
                    <a:pt x="8073" y="14"/>
                    <a:pt x="7840" y="14"/>
                  </a:cubicBezTo>
                  <a:cubicBezTo>
                    <a:pt x="6743" y="14"/>
                    <a:pt x="5646" y="1"/>
                    <a:pt x="45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7"/>
            <p:cNvSpPr/>
            <p:nvPr/>
          </p:nvSpPr>
          <p:spPr>
            <a:xfrm>
              <a:off x="2289801" y="2936161"/>
              <a:ext cx="151239" cy="367500"/>
            </a:xfrm>
            <a:custGeom>
              <a:avLst/>
              <a:gdLst/>
              <a:ahLst/>
              <a:cxnLst/>
              <a:rect l="l" t="t" r="r" b="b"/>
              <a:pathLst>
                <a:path w="8141" h="19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3670"/>
                    <a:pt x="334" y="7373"/>
                    <a:pt x="301" y="11075"/>
                  </a:cubicBezTo>
                  <a:lnTo>
                    <a:pt x="3270" y="11142"/>
                  </a:lnTo>
                  <a:cubicBezTo>
                    <a:pt x="3437" y="11142"/>
                    <a:pt x="3570" y="11276"/>
                    <a:pt x="3603" y="11442"/>
                  </a:cubicBezTo>
                  <a:cubicBezTo>
                    <a:pt x="3670" y="14211"/>
                    <a:pt x="3603" y="17013"/>
                    <a:pt x="3303" y="19782"/>
                  </a:cubicBezTo>
                  <a:lnTo>
                    <a:pt x="8140" y="8941"/>
                  </a:lnTo>
                  <a:lnTo>
                    <a:pt x="8140" y="8941"/>
                  </a:lnTo>
                  <a:cubicBezTo>
                    <a:pt x="7652" y="8950"/>
                    <a:pt x="7163" y="8954"/>
                    <a:pt x="6674" y="8954"/>
                  </a:cubicBezTo>
                  <a:cubicBezTo>
                    <a:pt x="5495" y="8954"/>
                    <a:pt x="4316" y="8931"/>
                    <a:pt x="3136" y="8907"/>
                  </a:cubicBezTo>
                  <a:cubicBezTo>
                    <a:pt x="2903" y="8874"/>
                    <a:pt x="2770" y="8640"/>
                    <a:pt x="2870" y="8440"/>
                  </a:cubicBezTo>
                  <a:cubicBezTo>
                    <a:pt x="4204" y="5638"/>
                    <a:pt x="5538" y="2870"/>
                    <a:pt x="6872" y="101"/>
                  </a:cubicBezTo>
                  <a:cubicBezTo>
                    <a:pt x="6105" y="101"/>
                    <a:pt x="5338" y="105"/>
                    <a:pt x="4572" y="105"/>
                  </a:cubicBezTo>
                  <a:cubicBezTo>
                    <a:pt x="3040" y="105"/>
                    <a:pt x="1513" y="90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Bien GIFs | Tenor">
            <a:extLst>
              <a:ext uri="{FF2B5EF4-FFF2-40B4-BE49-F238E27FC236}">
                <a16:creationId xmlns:a16="http://schemas.microsoft.com/office/drawing/2014/main" id="{5E265F8E-A1E1-4A6F-964A-79FADB79E5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04" y="2561741"/>
            <a:ext cx="3059487" cy="25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40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971" name="Google Shape;971;p40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72" name="Google Shape;972;p40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>
              <a:hlinkClick r:id="" action="ppaction://hlinkshowjump?jump=previousslide"/>
            </p:cNvPr>
            <p:cNvSpPr/>
            <p:nvPr/>
          </p:nvSpPr>
          <p:spPr>
            <a:xfrm flipH="1">
              <a:off x="833695" y="4790561"/>
              <a:ext cx="235956" cy="18072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41" cy="204896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6D937E86-1534-4A49-9086-442D70A5D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767247" y="1298547"/>
            <a:ext cx="5747400" cy="1354800"/>
          </a:xfrm>
        </p:spPr>
        <p:txBody>
          <a:bodyPr/>
          <a:lstStyle/>
          <a:p>
            <a:r>
              <a:rPr lang="es-CL" dirty="0">
                <a:latin typeface="Gloria Hallelujah" panose="020B0604020202020204" charset="0"/>
              </a:rPr>
              <a:t>¡¡ Esperamos a los amigos y amigas !! </a:t>
            </a:r>
            <a:endParaRPr lang="en-US" dirty="0">
              <a:latin typeface="Gloria Hallelujah" panose="020B0604020202020204" charset="0"/>
            </a:endParaRPr>
          </a:p>
        </p:txBody>
      </p:sp>
      <p:pic>
        <p:nvPicPr>
          <p:cNvPr id="13" name="Picture 14" descr="2 min Countdown on Make a GIF">
            <a:extLst>
              <a:ext uri="{FF2B5EF4-FFF2-40B4-BE49-F238E27FC236}">
                <a16:creationId xmlns:a16="http://schemas.microsoft.com/office/drawing/2014/main" id="{CE917646-6D11-449F-BB03-6E7E3B0F73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85" y="2279083"/>
            <a:ext cx="1089131" cy="748528"/>
          </a:xfrm>
          <a:prstGeom prst="rect">
            <a:avLst/>
          </a:prstGeom>
          <a:solidFill>
            <a:schemeClr val="bg2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onsultorio de Radiología - Issuu">
            <a:extLst>
              <a:ext uri="{FF2B5EF4-FFF2-40B4-BE49-F238E27FC236}">
                <a16:creationId xmlns:a16="http://schemas.microsoft.com/office/drawing/2014/main" id="{569E1CA4-2F15-4409-B9F8-A72FC093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70" y="2279083"/>
            <a:ext cx="1089131" cy="10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nsultorio de Radiología - Issuu">
            <a:extLst>
              <a:ext uri="{FF2B5EF4-FFF2-40B4-BE49-F238E27FC236}">
                <a16:creationId xmlns:a16="http://schemas.microsoft.com/office/drawing/2014/main" id="{F5A78FAE-C550-4126-A664-EF728F40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2279083"/>
            <a:ext cx="1181821" cy="10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6"/>
          <p:cNvGrpSpPr/>
          <p:nvPr/>
        </p:nvGrpSpPr>
        <p:grpSpPr>
          <a:xfrm>
            <a:off x="1367603" y="797331"/>
            <a:ext cx="6408793" cy="2964969"/>
            <a:chOff x="6530374" y="1560189"/>
            <a:chExt cx="1045566" cy="505315"/>
          </a:xfrm>
        </p:grpSpPr>
        <p:sp>
          <p:nvSpPr>
            <p:cNvPr id="865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6"/>
          <p:cNvSpPr txBox="1">
            <a:spLocks noGrp="1"/>
          </p:cNvSpPr>
          <p:nvPr>
            <p:ph type="ctrTitle"/>
          </p:nvPr>
        </p:nvSpPr>
        <p:spPr>
          <a:xfrm>
            <a:off x="1508437" y="1557228"/>
            <a:ext cx="6056975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/>
              <a:t>Aprendizaje en </a:t>
            </a:r>
            <a:r>
              <a:rPr lang="es-ES" sz="4400" dirty="0" smtClean="0"/>
              <a:t>línea</a:t>
            </a:r>
            <a:br>
              <a:rPr lang="es-ES" sz="4400" dirty="0" smtClean="0"/>
            </a:br>
            <a:r>
              <a:rPr lang="es-ES" sz="4400" dirty="0" smtClean="0"/>
              <a:t> </a:t>
            </a: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>1ºA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909177" y="598485"/>
            <a:ext cx="7158440" cy="921454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7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Reglas de la Clase</a:t>
            </a:r>
            <a:endParaRPr dirty="0"/>
          </a:p>
        </p:txBody>
      </p:sp>
      <p:sp>
        <p:nvSpPr>
          <p:cNvPr id="26" name="Google Shape;651;p34">
            <a:extLst>
              <a:ext uri="{FF2B5EF4-FFF2-40B4-BE49-F238E27FC236}">
                <a16:creationId xmlns:a16="http://schemas.microsoft.com/office/drawing/2014/main" id="{31CC0675-53F4-4931-8E09-8A6ED69DBD4A}"/>
              </a:ext>
            </a:extLst>
          </p:cNvPr>
          <p:cNvSpPr txBox="1">
            <a:spLocks/>
          </p:cNvSpPr>
          <p:nvPr/>
        </p:nvSpPr>
        <p:spPr>
          <a:xfrm>
            <a:off x="350701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00C5BB"/>
                </a:solidFill>
                <a:effectLst/>
                <a:uLnTx/>
                <a:uFillTx/>
                <a:latin typeface="Ranchers"/>
                <a:sym typeface="Ranchers"/>
              </a:rPr>
              <a:t>1</a:t>
            </a:r>
          </a:p>
        </p:txBody>
      </p:sp>
      <p:sp>
        <p:nvSpPr>
          <p:cNvPr id="27" name="Google Shape;654;p34">
            <a:extLst>
              <a:ext uri="{FF2B5EF4-FFF2-40B4-BE49-F238E27FC236}">
                <a16:creationId xmlns:a16="http://schemas.microsoft.com/office/drawing/2014/main" id="{EB33BD93-30AF-432C-BC27-C1E9B07165D4}"/>
              </a:ext>
            </a:extLst>
          </p:cNvPr>
          <p:cNvSpPr txBox="1">
            <a:spLocks/>
          </p:cNvSpPr>
          <p:nvPr/>
        </p:nvSpPr>
        <p:spPr>
          <a:xfrm>
            <a:off x="2589868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4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B97DD9"/>
                </a:solidFill>
                <a:effectLst/>
                <a:uLnTx/>
                <a:uFillTx/>
                <a:latin typeface="Ranchers"/>
                <a:sym typeface="Ranchers"/>
              </a:rPr>
              <a:t>2</a:t>
            </a:r>
          </a:p>
        </p:txBody>
      </p:sp>
      <p:sp>
        <p:nvSpPr>
          <p:cNvPr id="28" name="Google Shape;657;p34">
            <a:extLst>
              <a:ext uri="{FF2B5EF4-FFF2-40B4-BE49-F238E27FC236}">
                <a16:creationId xmlns:a16="http://schemas.microsoft.com/office/drawing/2014/main" id="{547F80CB-2C45-47FA-BE2F-5047E522C29E}"/>
              </a:ext>
            </a:extLst>
          </p:cNvPr>
          <p:cNvSpPr txBox="1">
            <a:spLocks/>
          </p:cNvSpPr>
          <p:nvPr/>
        </p:nvSpPr>
        <p:spPr>
          <a:xfrm>
            <a:off x="4571975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r>
              <a:rPr kumimoji="0" lang="en" sz="4800" b="1" i="0" u="none" strike="noStrike" kern="0" cap="none" spc="0" normalizeH="0" baseline="0" noProof="0" dirty="0">
                <a:ln>
                  <a:noFill/>
                </a:ln>
                <a:solidFill>
                  <a:srgbClr val="FF9831"/>
                </a:solidFill>
                <a:effectLst/>
                <a:uLnTx/>
                <a:uFillTx/>
                <a:latin typeface="Ranchers"/>
                <a:sym typeface="Ranchers"/>
              </a:rPr>
              <a:t>3</a:t>
            </a:r>
          </a:p>
        </p:txBody>
      </p:sp>
      <p:sp>
        <p:nvSpPr>
          <p:cNvPr id="29" name="Google Shape;659;p34">
            <a:extLst>
              <a:ext uri="{FF2B5EF4-FFF2-40B4-BE49-F238E27FC236}">
                <a16:creationId xmlns:a16="http://schemas.microsoft.com/office/drawing/2014/main" id="{147EE52A-128A-4C16-B4DB-40F715D75759}"/>
              </a:ext>
            </a:extLst>
          </p:cNvPr>
          <p:cNvSpPr txBox="1">
            <a:spLocks/>
          </p:cNvSpPr>
          <p:nvPr/>
        </p:nvSpPr>
        <p:spPr>
          <a:xfrm>
            <a:off x="2522706" y="2480966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CÁMARA ENCENDIDA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82A0BA15-0CDB-42D3-8153-FC89BC842923}"/>
              </a:ext>
            </a:extLst>
          </p:cNvPr>
          <p:cNvSpPr txBox="1">
            <a:spLocks/>
          </p:cNvSpPr>
          <p:nvPr/>
        </p:nvSpPr>
        <p:spPr>
          <a:xfrm>
            <a:off x="350701" y="2480966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MICRÓFONO</a:t>
            </a:r>
          </a:p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APAGADO</a:t>
            </a:r>
          </a:p>
        </p:txBody>
      </p:sp>
      <p:sp>
        <p:nvSpPr>
          <p:cNvPr id="31" name="Google Shape;651;p34">
            <a:extLst>
              <a:ext uri="{FF2B5EF4-FFF2-40B4-BE49-F238E27FC236}">
                <a16:creationId xmlns:a16="http://schemas.microsoft.com/office/drawing/2014/main" id="{0BE9D83A-0A9B-4891-8F29-093D33FFEECB}"/>
              </a:ext>
            </a:extLst>
          </p:cNvPr>
          <p:cNvSpPr txBox="1">
            <a:spLocks/>
          </p:cNvSpPr>
          <p:nvPr/>
        </p:nvSpPr>
        <p:spPr>
          <a:xfrm>
            <a:off x="6527075" y="1984940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46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Delius Unicase"/>
              <a:buNone/>
              <a:tabLst/>
              <a:defRPr/>
            </a:pPr>
            <a:r>
              <a:rPr kumimoji="0" lang="en" sz="4800" i="0" u="none" strike="noStrike" kern="0" cap="none" spc="0" normalizeH="0" baseline="0" noProof="0" dirty="0">
                <a:ln>
                  <a:noFill/>
                </a:ln>
                <a:solidFill>
                  <a:srgbClr val="00C5BB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4</a:t>
            </a:r>
          </a:p>
        </p:txBody>
      </p:sp>
      <p:sp>
        <p:nvSpPr>
          <p:cNvPr id="32" name="Google Shape;659;p34">
            <a:extLst>
              <a:ext uri="{FF2B5EF4-FFF2-40B4-BE49-F238E27FC236}">
                <a16:creationId xmlns:a16="http://schemas.microsoft.com/office/drawing/2014/main" id="{3E10C3E4-327C-4004-AF0D-78350E288616}"/>
              </a:ext>
            </a:extLst>
          </p:cNvPr>
          <p:cNvSpPr txBox="1">
            <a:spLocks/>
          </p:cNvSpPr>
          <p:nvPr/>
        </p:nvSpPr>
        <p:spPr>
          <a:xfrm>
            <a:off x="4477806" y="2507783"/>
            <a:ext cx="19551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16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Comfortaa"/>
              <a:buNone/>
              <a:defRPr sz="3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37BA7"/>
              </a:buClr>
              <a:buSzPts val="3000"/>
              <a:buFont typeface="Comfortaa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37BA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 NOS QUEDAMOS SENTADOS</a:t>
            </a:r>
          </a:p>
        </p:txBody>
      </p:sp>
      <p:sp>
        <p:nvSpPr>
          <p:cNvPr id="33" name="Subtítulo 16">
            <a:extLst>
              <a:ext uri="{FF2B5EF4-FFF2-40B4-BE49-F238E27FC236}">
                <a16:creationId xmlns:a16="http://schemas.microsoft.com/office/drawing/2014/main" id="{95480455-F829-4BF3-B83E-A7FE91F4ED98}"/>
              </a:ext>
            </a:extLst>
          </p:cNvPr>
          <p:cNvSpPr txBox="1">
            <a:spLocks/>
          </p:cNvSpPr>
          <p:nvPr/>
        </p:nvSpPr>
        <p:spPr>
          <a:xfrm>
            <a:off x="6389219" y="2512237"/>
            <a:ext cx="2443613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1600" b="1" i="0" u="none" strike="noStrike" cap="none">
                <a:solidFill>
                  <a:schemeClr val="accent6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Font typeface="Raleway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7BA7"/>
              </a:buClr>
              <a:buSzPts val="3000"/>
              <a:buFont typeface="Raleway"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0092C7"/>
                </a:solidFill>
                <a:effectLst/>
                <a:uLnTx/>
                <a:uFillTx/>
                <a:latin typeface="Delius Unicase"/>
                <a:cs typeface="Delius Unicase"/>
                <a:sym typeface="Delius Unicase"/>
              </a:rPr>
              <a:t>NOS QUEDAMOS  EN SILENCIO</a:t>
            </a:r>
          </a:p>
        </p:txBody>
      </p:sp>
      <p:pic>
        <p:nvPicPr>
          <p:cNvPr id="34" name="Picture 2" descr="How to Turn Off Camera on Google Meet - All Things How">
            <a:extLst>
              <a:ext uri="{FF2B5EF4-FFF2-40B4-BE49-F238E27FC236}">
                <a16:creationId xmlns:a16="http://schemas.microsoft.com/office/drawing/2014/main" id="{6B10625F-2FC7-4B26-BA8D-A12CEFC5D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34" y="3288745"/>
            <a:ext cx="2017334" cy="13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A095074-2910-48CA-8C99-21A86BB90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40" y="3288745"/>
            <a:ext cx="1257633" cy="1257633"/>
          </a:xfrm>
          <a:prstGeom prst="rect">
            <a:avLst/>
          </a:prstGeom>
        </p:spPr>
      </p:pic>
      <p:pic>
        <p:nvPicPr>
          <p:cNvPr id="36" name="Picture 10" descr="SENTARSE | Tableros de comunicación, Educacion emocional infantil, Horario  visual preescolar">
            <a:extLst>
              <a:ext uri="{FF2B5EF4-FFF2-40B4-BE49-F238E27FC236}">
                <a16:creationId xmlns:a16="http://schemas.microsoft.com/office/drawing/2014/main" id="{C0E3F2D3-D1B2-44FF-9733-ABFE5F2B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9" y="3366914"/>
            <a:ext cx="1159671" cy="115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7266CF7-1502-4A09-94CD-2BA7440CE30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16" y="3341539"/>
            <a:ext cx="1261932" cy="125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38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Nos Saludamos</a:t>
            </a:r>
            <a:r>
              <a:rPr lang="en" dirty="0"/>
              <a:t> 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2CFD17-5EE0-4304-82E1-010684F4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50" b="96573" l="5145" r="93891">
                        <a14:foregroundMark x1="5145" y1="15265" x2="5145" y2="15265"/>
                        <a14:foregroundMark x1="7395" y1="22430" x2="12540" y2="31464"/>
                        <a14:foregroundMark x1="12540" y1="9969" x2="19614" y2="33022"/>
                        <a14:foregroundMark x1="19614" y1="33022" x2="19614" y2="34268"/>
                        <a14:foregroundMark x1="27331" y1="7477" x2="26045" y2="7477"/>
                        <a14:foregroundMark x1="41158" y1="7788" x2="37621" y2="30530"/>
                        <a14:foregroundMark x1="37621" y1="30530" x2="47267" y2="11215"/>
                        <a14:foregroundMark x1="47267" y1="11215" x2="45338" y2="8723"/>
                        <a14:foregroundMark x1="56592" y1="8723" x2="61093" y2="28349"/>
                        <a14:foregroundMark x1="61093" y1="28349" x2="65916" y2="29283"/>
                        <a14:foregroundMark x1="94212" y1="15265" x2="90354" y2="25857"/>
                        <a14:foregroundMark x1="39550" y1="4050" x2="39550" y2="4050"/>
                        <a14:foregroundMark x1="43730" y1="4050" x2="43730" y2="4050"/>
                        <a14:foregroundMark x1="50482" y1="64798" x2="47267" y2="60748"/>
                        <a14:foregroundMark x1="52733" y1="51713" x2="54019" y2="79128"/>
                        <a14:foregroundMark x1="54019" y1="79128" x2="49196" y2="84424"/>
                        <a14:foregroundMark x1="50161" y1="96573" x2="37942" y2="56386"/>
                        <a14:foregroundMark x1="58842" y1="63863" x2="41801" y2="61059"/>
                        <a14:foregroundMark x1="39228" y1="52648" x2="34084" y2="53583"/>
                        <a14:foregroundMark x1="77170" y1="15265" x2="69775" y2="33645"/>
                        <a14:foregroundMark x1="83280" y1="33956" x2="83280" y2="33956"/>
                        <a14:foregroundMark x1="28296" y1="16199" x2="28296" y2="16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917">
            <a:off x="6109643" y="731701"/>
            <a:ext cx="2872876" cy="296525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" name="Google Shape;2631;p66"/>
          <p:cNvGrpSpPr/>
          <p:nvPr/>
        </p:nvGrpSpPr>
        <p:grpSpPr>
          <a:xfrm>
            <a:off x="2165242" y="265602"/>
            <a:ext cx="4715461" cy="1088162"/>
            <a:chOff x="5316325" y="1612757"/>
            <a:chExt cx="1404350" cy="302125"/>
          </a:xfrm>
        </p:grpSpPr>
        <p:sp>
          <p:nvSpPr>
            <p:cNvPr id="2632" name="Google Shape;2632;p66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6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6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6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6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6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6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6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6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6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6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66"/>
          <p:cNvGrpSpPr/>
          <p:nvPr/>
        </p:nvGrpSpPr>
        <p:grpSpPr>
          <a:xfrm>
            <a:off x="3053063" y="2309517"/>
            <a:ext cx="3248969" cy="1235146"/>
            <a:chOff x="6939375" y="228732"/>
            <a:chExt cx="917425" cy="1122350"/>
          </a:xfrm>
        </p:grpSpPr>
        <p:sp>
          <p:nvSpPr>
            <p:cNvPr id="2644" name="Google Shape;2644;p66"/>
            <p:cNvSpPr/>
            <p:nvPr/>
          </p:nvSpPr>
          <p:spPr>
            <a:xfrm>
              <a:off x="6939375" y="228732"/>
              <a:ext cx="917425" cy="1092925"/>
            </a:xfrm>
            <a:custGeom>
              <a:avLst/>
              <a:gdLst/>
              <a:ahLst/>
              <a:cxnLst/>
              <a:rect l="l" t="t" r="r" b="b"/>
              <a:pathLst>
                <a:path w="36697" h="43717" extrusionOk="0">
                  <a:moveTo>
                    <a:pt x="13408" y="1"/>
                  </a:moveTo>
                  <a:cubicBezTo>
                    <a:pt x="9075" y="1"/>
                    <a:pt x="4745" y="72"/>
                    <a:pt x="426" y="271"/>
                  </a:cubicBezTo>
                  <a:cubicBezTo>
                    <a:pt x="312" y="279"/>
                    <a:pt x="259" y="370"/>
                    <a:pt x="269" y="458"/>
                  </a:cubicBezTo>
                  <a:cubicBezTo>
                    <a:pt x="193" y="482"/>
                    <a:pt x="132" y="544"/>
                    <a:pt x="132" y="648"/>
                  </a:cubicBezTo>
                  <a:cubicBezTo>
                    <a:pt x="123" y="7817"/>
                    <a:pt x="100" y="14989"/>
                    <a:pt x="116" y="22160"/>
                  </a:cubicBezTo>
                  <a:cubicBezTo>
                    <a:pt x="126" y="25668"/>
                    <a:pt x="112" y="29177"/>
                    <a:pt x="110" y="32686"/>
                  </a:cubicBezTo>
                  <a:cubicBezTo>
                    <a:pt x="110" y="36288"/>
                    <a:pt x="1" y="39921"/>
                    <a:pt x="187" y="43515"/>
                  </a:cubicBezTo>
                  <a:lnTo>
                    <a:pt x="378" y="43506"/>
                  </a:lnTo>
                  <a:cubicBezTo>
                    <a:pt x="567" y="39990"/>
                    <a:pt x="474" y="36436"/>
                    <a:pt x="483" y="32915"/>
                  </a:cubicBezTo>
                  <a:cubicBezTo>
                    <a:pt x="493" y="29330"/>
                    <a:pt x="488" y="25743"/>
                    <a:pt x="507" y="22160"/>
                  </a:cubicBezTo>
                  <a:cubicBezTo>
                    <a:pt x="543" y="14989"/>
                    <a:pt x="541" y="7817"/>
                    <a:pt x="551" y="648"/>
                  </a:cubicBezTo>
                  <a:cubicBezTo>
                    <a:pt x="551" y="632"/>
                    <a:pt x="545" y="620"/>
                    <a:pt x="543" y="604"/>
                  </a:cubicBezTo>
                  <a:lnTo>
                    <a:pt x="543" y="604"/>
                  </a:lnTo>
                  <a:cubicBezTo>
                    <a:pt x="982" y="613"/>
                    <a:pt x="1421" y="615"/>
                    <a:pt x="1859" y="620"/>
                  </a:cubicBezTo>
                  <a:cubicBezTo>
                    <a:pt x="1825" y="974"/>
                    <a:pt x="1786" y="1364"/>
                    <a:pt x="1875" y="1682"/>
                  </a:cubicBezTo>
                  <a:cubicBezTo>
                    <a:pt x="1889" y="1732"/>
                    <a:pt x="1934" y="1758"/>
                    <a:pt x="1978" y="1758"/>
                  </a:cubicBezTo>
                  <a:cubicBezTo>
                    <a:pt x="2022" y="1758"/>
                    <a:pt x="2066" y="1733"/>
                    <a:pt x="2079" y="1682"/>
                  </a:cubicBezTo>
                  <a:cubicBezTo>
                    <a:pt x="2167" y="1364"/>
                    <a:pt x="2130" y="976"/>
                    <a:pt x="2095" y="623"/>
                  </a:cubicBezTo>
                  <a:lnTo>
                    <a:pt x="2095" y="623"/>
                  </a:lnTo>
                  <a:cubicBezTo>
                    <a:pt x="3069" y="633"/>
                    <a:pt x="4042" y="637"/>
                    <a:pt x="5016" y="637"/>
                  </a:cubicBezTo>
                  <a:cubicBezTo>
                    <a:pt x="9239" y="637"/>
                    <a:pt x="13466" y="560"/>
                    <a:pt x="17687" y="560"/>
                  </a:cubicBezTo>
                  <a:cubicBezTo>
                    <a:pt x="17885" y="560"/>
                    <a:pt x="18083" y="560"/>
                    <a:pt x="18281" y="561"/>
                  </a:cubicBezTo>
                  <a:cubicBezTo>
                    <a:pt x="24157" y="569"/>
                    <a:pt x="30042" y="569"/>
                    <a:pt x="35916" y="685"/>
                  </a:cubicBezTo>
                  <a:cubicBezTo>
                    <a:pt x="36096" y="7863"/>
                    <a:pt x="36221" y="15047"/>
                    <a:pt x="36149" y="22228"/>
                  </a:cubicBezTo>
                  <a:cubicBezTo>
                    <a:pt x="36115" y="25763"/>
                    <a:pt x="36113" y="29298"/>
                    <a:pt x="36103" y="32835"/>
                  </a:cubicBezTo>
                  <a:cubicBezTo>
                    <a:pt x="36091" y="36436"/>
                    <a:pt x="35865" y="40121"/>
                    <a:pt x="36145" y="43716"/>
                  </a:cubicBezTo>
                  <a:lnTo>
                    <a:pt x="36405" y="43698"/>
                  </a:lnTo>
                  <a:cubicBezTo>
                    <a:pt x="36696" y="40187"/>
                    <a:pt x="36501" y="36586"/>
                    <a:pt x="36511" y="33065"/>
                  </a:cubicBezTo>
                  <a:cubicBezTo>
                    <a:pt x="36523" y="29452"/>
                    <a:pt x="36553" y="25838"/>
                    <a:pt x="36533" y="22228"/>
                  </a:cubicBezTo>
                  <a:cubicBezTo>
                    <a:pt x="36491" y="15033"/>
                    <a:pt x="36674" y="7841"/>
                    <a:pt x="36412" y="647"/>
                  </a:cubicBezTo>
                  <a:cubicBezTo>
                    <a:pt x="36408" y="541"/>
                    <a:pt x="36348" y="474"/>
                    <a:pt x="36274" y="438"/>
                  </a:cubicBezTo>
                  <a:cubicBezTo>
                    <a:pt x="36248" y="392"/>
                    <a:pt x="36205" y="354"/>
                    <a:pt x="36135" y="354"/>
                  </a:cubicBezTo>
                  <a:cubicBezTo>
                    <a:pt x="28576" y="219"/>
                    <a:pt x="20988" y="1"/>
                    <a:pt x="13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6"/>
            <p:cNvSpPr/>
            <p:nvPr/>
          </p:nvSpPr>
          <p:spPr>
            <a:xfrm>
              <a:off x="7392275" y="1128432"/>
              <a:ext cx="460375" cy="222650"/>
            </a:xfrm>
            <a:custGeom>
              <a:avLst/>
              <a:gdLst/>
              <a:ahLst/>
              <a:cxnLst/>
              <a:rect l="l" t="t" r="r" b="b"/>
              <a:pathLst>
                <a:path w="18415" h="8906" extrusionOk="0">
                  <a:moveTo>
                    <a:pt x="132" y="0"/>
                  </a:moveTo>
                  <a:lnTo>
                    <a:pt x="0" y="261"/>
                  </a:lnTo>
                  <a:cubicBezTo>
                    <a:pt x="1277" y="931"/>
                    <a:pt x="2642" y="1479"/>
                    <a:pt x="3931" y="2141"/>
                  </a:cubicBezTo>
                  <a:cubicBezTo>
                    <a:pt x="5472" y="2933"/>
                    <a:pt x="7022" y="3714"/>
                    <a:pt x="8573" y="4485"/>
                  </a:cubicBezTo>
                  <a:cubicBezTo>
                    <a:pt x="11615" y="5992"/>
                    <a:pt x="14669" y="7470"/>
                    <a:pt x="17754" y="8883"/>
                  </a:cubicBezTo>
                  <a:cubicBezTo>
                    <a:pt x="17790" y="8899"/>
                    <a:pt x="17824" y="8906"/>
                    <a:pt x="17857" y="8906"/>
                  </a:cubicBezTo>
                  <a:cubicBezTo>
                    <a:pt x="17959" y="8906"/>
                    <a:pt x="18044" y="8837"/>
                    <a:pt x="18084" y="8752"/>
                  </a:cubicBezTo>
                  <a:cubicBezTo>
                    <a:pt x="18096" y="8755"/>
                    <a:pt x="18108" y="8756"/>
                    <a:pt x="18120" y="8756"/>
                  </a:cubicBezTo>
                  <a:cubicBezTo>
                    <a:pt x="18160" y="8756"/>
                    <a:pt x="18200" y="8736"/>
                    <a:pt x="18225" y="8680"/>
                  </a:cubicBezTo>
                  <a:cubicBezTo>
                    <a:pt x="18297" y="8535"/>
                    <a:pt x="18335" y="8382"/>
                    <a:pt x="18361" y="8221"/>
                  </a:cubicBezTo>
                  <a:cubicBezTo>
                    <a:pt x="18385" y="8064"/>
                    <a:pt x="18414" y="7887"/>
                    <a:pt x="18324" y="7750"/>
                  </a:cubicBezTo>
                  <a:cubicBezTo>
                    <a:pt x="18313" y="7734"/>
                    <a:pt x="18301" y="7720"/>
                    <a:pt x="18289" y="7710"/>
                  </a:cubicBezTo>
                  <a:lnTo>
                    <a:pt x="18029" y="7728"/>
                  </a:lnTo>
                  <a:cubicBezTo>
                    <a:pt x="18031" y="7736"/>
                    <a:pt x="18031" y="7742"/>
                    <a:pt x="18031" y="7750"/>
                  </a:cubicBezTo>
                  <a:cubicBezTo>
                    <a:pt x="18021" y="7763"/>
                    <a:pt x="18013" y="7774"/>
                    <a:pt x="18005" y="7791"/>
                  </a:cubicBezTo>
                  <a:cubicBezTo>
                    <a:pt x="17957" y="7909"/>
                    <a:pt x="17994" y="8044"/>
                    <a:pt x="17994" y="8169"/>
                  </a:cubicBezTo>
                  <a:cubicBezTo>
                    <a:pt x="17994" y="8271"/>
                    <a:pt x="17983" y="8370"/>
                    <a:pt x="17969" y="8467"/>
                  </a:cubicBezTo>
                  <a:cubicBezTo>
                    <a:pt x="14771" y="6960"/>
                    <a:pt x="11575" y="5445"/>
                    <a:pt x="8405" y="3879"/>
                  </a:cubicBezTo>
                  <a:cubicBezTo>
                    <a:pt x="6851" y="3113"/>
                    <a:pt x="5299" y="2334"/>
                    <a:pt x="3752" y="1550"/>
                  </a:cubicBezTo>
                  <a:cubicBezTo>
                    <a:pt x="2644" y="986"/>
                    <a:pt x="1402" y="159"/>
                    <a:pt x="1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6"/>
            <p:cNvSpPr/>
            <p:nvPr/>
          </p:nvSpPr>
          <p:spPr>
            <a:xfrm>
              <a:off x="6948800" y="242732"/>
              <a:ext cx="896100" cy="1097400"/>
            </a:xfrm>
            <a:custGeom>
              <a:avLst/>
              <a:gdLst/>
              <a:ahLst/>
              <a:cxnLst/>
              <a:rect l="l" t="t" r="r" b="b"/>
              <a:pathLst>
                <a:path w="35844" h="43896" extrusionOk="0">
                  <a:moveTo>
                    <a:pt x="34902" y="134"/>
                  </a:moveTo>
                  <a:cubicBezTo>
                    <a:pt x="34953" y="134"/>
                    <a:pt x="35001" y="167"/>
                    <a:pt x="35001" y="233"/>
                  </a:cubicBezTo>
                  <a:cubicBezTo>
                    <a:pt x="35003" y="529"/>
                    <a:pt x="34915" y="832"/>
                    <a:pt x="34858" y="1120"/>
                  </a:cubicBezTo>
                  <a:cubicBezTo>
                    <a:pt x="34847" y="1179"/>
                    <a:pt x="34806" y="1204"/>
                    <a:pt x="34762" y="1204"/>
                  </a:cubicBezTo>
                  <a:cubicBezTo>
                    <a:pt x="34695" y="1204"/>
                    <a:pt x="34621" y="1147"/>
                    <a:pt x="34633" y="1060"/>
                  </a:cubicBezTo>
                  <a:cubicBezTo>
                    <a:pt x="34680" y="776"/>
                    <a:pt x="34698" y="476"/>
                    <a:pt x="34798" y="206"/>
                  </a:cubicBezTo>
                  <a:cubicBezTo>
                    <a:pt x="34816" y="157"/>
                    <a:pt x="34860" y="134"/>
                    <a:pt x="34902" y="134"/>
                  </a:cubicBezTo>
                  <a:close/>
                  <a:moveTo>
                    <a:pt x="1850" y="2436"/>
                  </a:moveTo>
                  <a:cubicBezTo>
                    <a:pt x="1896" y="2436"/>
                    <a:pt x="1943" y="2474"/>
                    <a:pt x="1928" y="2534"/>
                  </a:cubicBezTo>
                  <a:cubicBezTo>
                    <a:pt x="1810" y="3011"/>
                    <a:pt x="1832" y="3466"/>
                    <a:pt x="1838" y="3951"/>
                  </a:cubicBezTo>
                  <a:cubicBezTo>
                    <a:pt x="1839" y="4005"/>
                    <a:pt x="1796" y="4034"/>
                    <a:pt x="1753" y="4034"/>
                  </a:cubicBezTo>
                  <a:cubicBezTo>
                    <a:pt x="1718" y="4034"/>
                    <a:pt x="1683" y="4015"/>
                    <a:pt x="1671" y="3975"/>
                  </a:cubicBezTo>
                  <a:cubicBezTo>
                    <a:pt x="1538" y="3490"/>
                    <a:pt x="1621" y="2963"/>
                    <a:pt x="1774" y="2492"/>
                  </a:cubicBezTo>
                  <a:cubicBezTo>
                    <a:pt x="1787" y="2453"/>
                    <a:pt x="1818" y="2436"/>
                    <a:pt x="1850" y="2436"/>
                  </a:cubicBezTo>
                  <a:close/>
                  <a:moveTo>
                    <a:pt x="34782" y="2583"/>
                  </a:moveTo>
                  <a:cubicBezTo>
                    <a:pt x="34814" y="2583"/>
                    <a:pt x="34846" y="2601"/>
                    <a:pt x="34860" y="2641"/>
                  </a:cubicBezTo>
                  <a:cubicBezTo>
                    <a:pt x="35107" y="3363"/>
                    <a:pt x="35068" y="4108"/>
                    <a:pt x="34842" y="4830"/>
                  </a:cubicBezTo>
                  <a:cubicBezTo>
                    <a:pt x="34828" y="4874"/>
                    <a:pt x="34793" y="4892"/>
                    <a:pt x="34758" y="4892"/>
                  </a:cubicBezTo>
                  <a:cubicBezTo>
                    <a:pt x="34705" y="4892"/>
                    <a:pt x="34651" y="4849"/>
                    <a:pt x="34671" y="4782"/>
                  </a:cubicBezTo>
                  <a:cubicBezTo>
                    <a:pt x="34865" y="4083"/>
                    <a:pt x="34842" y="3395"/>
                    <a:pt x="34698" y="2685"/>
                  </a:cubicBezTo>
                  <a:cubicBezTo>
                    <a:pt x="34686" y="2622"/>
                    <a:pt x="34734" y="2583"/>
                    <a:pt x="34782" y="2583"/>
                  </a:cubicBezTo>
                  <a:close/>
                  <a:moveTo>
                    <a:pt x="1887" y="6606"/>
                  </a:moveTo>
                  <a:cubicBezTo>
                    <a:pt x="1918" y="6606"/>
                    <a:pt x="1950" y="6627"/>
                    <a:pt x="1951" y="6669"/>
                  </a:cubicBezTo>
                  <a:cubicBezTo>
                    <a:pt x="1958" y="6953"/>
                    <a:pt x="1988" y="7246"/>
                    <a:pt x="1963" y="7528"/>
                  </a:cubicBezTo>
                  <a:cubicBezTo>
                    <a:pt x="1958" y="7576"/>
                    <a:pt x="1922" y="7601"/>
                    <a:pt x="1887" y="7601"/>
                  </a:cubicBezTo>
                  <a:cubicBezTo>
                    <a:pt x="1851" y="7601"/>
                    <a:pt x="1815" y="7576"/>
                    <a:pt x="1810" y="7528"/>
                  </a:cubicBezTo>
                  <a:cubicBezTo>
                    <a:pt x="1785" y="7246"/>
                    <a:pt x="1815" y="6953"/>
                    <a:pt x="1822" y="6669"/>
                  </a:cubicBezTo>
                  <a:cubicBezTo>
                    <a:pt x="1823" y="6627"/>
                    <a:pt x="1855" y="6606"/>
                    <a:pt x="1887" y="6606"/>
                  </a:cubicBezTo>
                  <a:close/>
                  <a:moveTo>
                    <a:pt x="34768" y="6733"/>
                  </a:moveTo>
                  <a:cubicBezTo>
                    <a:pt x="34808" y="6733"/>
                    <a:pt x="34849" y="6760"/>
                    <a:pt x="34851" y="6812"/>
                  </a:cubicBezTo>
                  <a:cubicBezTo>
                    <a:pt x="34879" y="7431"/>
                    <a:pt x="34890" y="8051"/>
                    <a:pt x="34851" y="8671"/>
                  </a:cubicBezTo>
                  <a:cubicBezTo>
                    <a:pt x="34848" y="8724"/>
                    <a:pt x="34808" y="8750"/>
                    <a:pt x="34769" y="8750"/>
                  </a:cubicBezTo>
                  <a:cubicBezTo>
                    <a:pt x="34730" y="8750"/>
                    <a:pt x="34690" y="8724"/>
                    <a:pt x="34687" y="8671"/>
                  </a:cubicBezTo>
                  <a:cubicBezTo>
                    <a:pt x="34645" y="8051"/>
                    <a:pt x="34657" y="7431"/>
                    <a:pt x="34687" y="6812"/>
                  </a:cubicBezTo>
                  <a:cubicBezTo>
                    <a:pt x="34689" y="6759"/>
                    <a:pt x="34729" y="6733"/>
                    <a:pt x="34768" y="6733"/>
                  </a:cubicBezTo>
                  <a:close/>
                  <a:moveTo>
                    <a:pt x="1743" y="9606"/>
                  </a:moveTo>
                  <a:cubicBezTo>
                    <a:pt x="1775" y="9606"/>
                    <a:pt x="1808" y="9629"/>
                    <a:pt x="1810" y="9673"/>
                  </a:cubicBezTo>
                  <a:cubicBezTo>
                    <a:pt x="1831" y="10146"/>
                    <a:pt x="1896" y="10656"/>
                    <a:pt x="1828" y="11125"/>
                  </a:cubicBezTo>
                  <a:cubicBezTo>
                    <a:pt x="1823" y="11167"/>
                    <a:pt x="1783" y="11189"/>
                    <a:pt x="1743" y="11189"/>
                  </a:cubicBezTo>
                  <a:cubicBezTo>
                    <a:pt x="1703" y="11189"/>
                    <a:pt x="1662" y="11167"/>
                    <a:pt x="1655" y="11125"/>
                  </a:cubicBezTo>
                  <a:cubicBezTo>
                    <a:pt x="1589" y="10656"/>
                    <a:pt x="1655" y="10146"/>
                    <a:pt x="1677" y="9673"/>
                  </a:cubicBezTo>
                  <a:cubicBezTo>
                    <a:pt x="1678" y="9629"/>
                    <a:pt x="1710" y="9606"/>
                    <a:pt x="1743" y="9606"/>
                  </a:cubicBezTo>
                  <a:close/>
                  <a:moveTo>
                    <a:pt x="34768" y="10893"/>
                  </a:moveTo>
                  <a:cubicBezTo>
                    <a:pt x="34800" y="10893"/>
                    <a:pt x="34834" y="10915"/>
                    <a:pt x="34837" y="10959"/>
                  </a:cubicBezTo>
                  <a:cubicBezTo>
                    <a:pt x="34885" y="11675"/>
                    <a:pt x="34865" y="12387"/>
                    <a:pt x="34846" y="13103"/>
                  </a:cubicBezTo>
                  <a:cubicBezTo>
                    <a:pt x="34844" y="13153"/>
                    <a:pt x="34806" y="13178"/>
                    <a:pt x="34768" y="13178"/>
                  </a:cubicBezTo>
                  <a:cubicBezTo>
                    <a:pt x="34731" y="13178"/>
                    <a:pt x="34693" y="13153"/>
                    <a:pt x="34692" y="13103"/>
                  </a:cubicBezTo>
                  <a:cubicBezTo>
                    <a:pt x="34673" y="12387"/>
                    <a:pt x="34653" y="11675"/>
                    <a:pt x="34701" y="10959"/>
                  </a:cubicBezTo>
                  <a:cubicBezTo>
                    <a:pt x="34703" y="10915"/>
                    <a:pt x="34735" y="10893"/>
                    <a:pt x="34768" y="10893"/>
                  </a:cubicBezTo>
                  <a:close/>
                  <a:moveTo>
                    <a:pt x="1886" y="13029"/>
                  </a:moveTo>
                  <a:cubicBezTo>
                    <a:pt x="1924" y="13029"/>
                    <a:pt x="1962" y="13053"/>
                    <a:pt x="1963" y="13103"/>
                  </a:cubicBezTo>
                  <a:cubicBezTo>
                    <a:pt x="1977" y="13572"/>
                    <a:pt x="2029" y="14065"/>
                    <a:pt x="1967" y="14533"/>
                  </a:cubicBezTo>
                  <a:cubicBezTo>
                    <a:pt x="1960" y="14585"/>
                    <a:pt x="1924" y="14611"/>
                    <a:pt x="1887" y="14611"/>
                  </a:cubicBezTo>
                  <a:cubicBezTo>
                    <a:pt x="1850" y="14611"/>
                    <a:pt x="1813" y="14585"/>
                    <a:pt x="1806" y="14533"/>
                  </a:cubicBezTo>
                  <a:cubicBezTo>
                    <a:pt x="1743" y="14067"/>
                    <a:pt x="1796" y="13572"/>
                    <a:pt x="1808" y="13103"/>
                  </a:cubicBezTo>
                  <a:cubicBezTo>
                    <a:pt x="1810" y="13053"/>
                    <a:pt x="1849" y="13029"/>
                    <a:pt x="1886" y="13029"/>
                  </a:cubicBezTo>
                  <a:close/>
                  <a:moveTo>
                    <a:pt x="34769" y="15596"/>
                  </a:moveTo>
                  <a:cubicBezTo>
                    <a:pt x="34810" y="15596"/>
                    <a:pt x="34850" y="15623"/>
                    <a:pt x="34851" y="15676"/>
                  </a:cubicBezTo>
                  <a:cubicBezTo>
                    <a:pt x="34877" y="16345"/>
                    <a:pt x="34874" y="17010"/>
                    <a:pt x="34856" y="17678"/>
                  </a:cubicBezTo>
                  <a:cubicBezTo>
                    <a:pt x="34853" y="17734"/>
                    <a:pt x="34811" y="17762"/>
                    <a:pt x="34769" y="17762"/>
                  </a:cubicBezTo>
                  <a:cubicBezTo>
                    <a:pt x="34726" y="17762"/>
                    <a:pt x="34684" y="17733"/>
                    <a:pt x="34682" y="17678"/>
                  </a:cubicBezTo>
                  <a:cubicBezTo>
                    <a:pt x="34661" y="17010"/>
                    <a:pt x="34659" y="16345"/>
                    <a:pt x="34685" y="15676"/>
                  </a:cubicBezTo>
                  <a:cubicBezTo>
                    <a:pt x="34687" y="15623"/>
                    <a:pt x="34728" y="15596"/>
                    <a:pt x="34769" y="15596"/>
                  </a:cubicBezTo>
                  <a:close/>
                  <a:moveTo>
                    <a:pt x="1620" y="16466"/>
                  </a:moveTo>
                  <a:cubicBezTo>
                    <a:pt x="1646" y="16466"/>
                    <a:pt x="1671" y="16480"/>
                    <a:pt x="1681" y="16512"/>
                  </a:cubicBezTo>
                  <a:cubicBezTo>
                    <a:pt x="1838" y="17043"/>
                    <a:pt x="1991" y="17731"/>
                    <a:pt x="1826" y="18274"/>
                  </a:cubicBezTo>
                  <a:cubicBezTo>
                    <a:pt x="1812" y="18321"/>
                    <a:pt x="1774" y="18343"/>
                    <a:pt x="1736" y="18343"/>
                  </a:cubicBezTo>
                  <a:cubicBezTo>
                    <a:pt x="1688" y="18343"/>
                    <a:pt x="1639" y="18309"/>
                    <a:pt x="1635" y="18248"/>
                  </a:cubicBezTo>
                  <a:cubicBezTo>
                    <a:pt x="1619" y="17982"/>
                    <a:pt x="1669" y="17715"/>
                    <a:pt x="1663" y="17445"/>
                  </a:cubicBezTo>
                  <a:cubicBezTo>
                    <a:pt x="1655" y="17142"/>
                    <a:pt x="1617" y="16844"/>
                    <a:pt x="1552" y="16548"/>
                  </a:cubicBezTo>
                  <a:cubicBezTo>
                    <a:pt x="1542" y="16498"/>
                    <a:pt x="1582" y="16466"/>
                    <a:pt x="1620" y="16466"/>
                  </a:cubicBezTo>
                  <a:close/>
                  <a:moveTo>
                    <a:pt x="1743" y="19890"/>
                  </a:moveTo>
                  <a:cubicBezTo>
                    <a:pt x="1781" y="19890"/>
                    <a:pt x="1819" y="19915"/>
                    <a:pt x="1822" y="19966"/>
                  </a:cubicBezTo>
                  <a:cubicBezTo>
                    <a:pt x="1848" y="20441"/>
                    <a:pt x="1884" y="20920"/>
                    <a:pt x="1845" y="21395"/>
                  </a:cubicBezTo>
                  <a:cubicBezTo>
                    <a:pt x="1839" y="21461"/>
                    <a:pt x="1791" y="21494"/>
                    <a:pt x="1743" y="21494"/>
                  </a:cubicBezTo>
                  <a:cubicBezTo>
                    <a:pt x="1694" y="21494"/>
                    <a:pt x="1646" y="21461"/>
                    <a:pt x="1642" y="21395"/>
                  </a:cubicBezTo>
                  <a:cubicBezTo>
                    <a:pt x="1602" y="20919"/>
                    <a:pt x="1639" y="20441"/>
                    <a:pt x="1665" y="19966"/>
                  </a:cubicBezTo>
                  <a:cubicBezTo>
                    <a:pt x="1667" y="19915"/>
                    <a:pt x="1705" y="19890"/>
                    <a:pt x="1743" y="19890"/>
                  </a:cubicBezTo>
                  <a:close/>
                  <a:moveTo>
                    <a:pt x="34769" y="20031"/>
                  </a:moveTo>
                  <a:cubicBezTo>
                    <a:pt x="34808" y="20031"/>
                    <a:pt x="34848" y="20057"/>
                    <a:pt x="34849" y="20109"/>
                  </a:cubicBezTo>
                  <a:cubicBezTo>
                    <a:pt x="34867" y="20682"/>
                    <a:pt x="34860" y="21252"/>
                    <a:pt x="34835" y="21825"/>
                  </a:cubicBezTo>
                  <a:cubicBezTo>
                    <a:pt x="34833" y="21867"/>
                    <a:pt x="34800" y="21889"/>
                    <a:pt x="34768" y="21889"/>
                  </a:cubicBezTo>
                  <a:cubicBezTo>
                    <a:pt x="34736" y="21889"/>
                    <a:pt x="34704" y="21867"/>
                    <a:pt x="34703" y="21825"/>
                  </a:cubicBezTo>
                  <a:cubicBezTo>
                    <a:pt x="34678" y="21252"/>
                    <a:pt x="34671" y="20682"/>
                    <a:pt x="34689" y="20109"/>
                  </a:cubicBezTo>
                  <a:cubicBezTo>
                    <a:pt x="34690" y="20057"/>
                    <a:pt x="34730" y="20031"/>
                    <a:pt x="34769" y="20031"/>
                  </a:cubicBezTo>
                  <a:close/>
                  <a:moveTo>
                    <a:pt x="1819" y="23627"/>
                  </a:moveTo>
                  <a:cubicBezTo>
                    <a:pt x="1849" y="23627"/>
                    <a:pt x="1880" y="23647"/>
                    <a:pt x="1882" y="23686"/>
                  </a:cubicBezTo>
                  <a:cubicBezTo>
                    <a:pt x="1921" y="24256"/>
                    <a:pt x="1967" y="24827"/>
                    <a:pt x="1961" y="25399"/>
                  </a:cubicBezTo>
                  <a:cubicBezTo>
                    <a:pt x="1961" y="25450"/>
                    <a:pt x="1924" y="25474"/>
                    <a:pt x="1887" y="25474"/>
                  </a:cubicBezTo>
                  <a:cubicBezTo>
                    <a:pt x="1848" y="25474"/>
                    <a:pt x="1809" y="25449"/>
                    <a:pt x="1806" y="25399"/>
                  </a:cubicBezTo>
                  <a:cubicBezTo>
                    <a:pt x="1757" y="24829"/>
                    <a:pt x="1762" y="24258"/>
                    <a:pt x="1760" y="23686"/>
                  </a:cubicBezTo>
                  <a:cubicBezTo>
                    <a:pt x="1760" y="23646"/>
                    <a:pt x="1789" y="23627"/>
                    <a:pt x="1819" y="23627"/>
                  </a:cubicBezTo>
                  <a:close/>
                  <a:moveTo>
                    <a:pt x="34625" y="24312"/>
                  </a:moveTo>
                  <a:cubicBezTo>
                    <a:pt x="34669" y="24312"/>
                    <a:pt x="34712" y="24340"/>
                    <a:pt x="34715" y="24397"/>
                  </a:cubicBezTo>
                  <a:cubicBezTo>
                    <a:pt x="34733" y="24970"/>
                    <a:pt x="34719" y="25542"/>
                    <a:pt x="34708" y="26112"/>
                  </a:cubicBezTo>
                  <a:cubicBezTo>
                    <a:pt x="34708" y="26166"/>
                    <a:pt x="34667" y="26193"/>
                    <a:pt x="34626" y="26193"/>
                  </a:cubicBezTo>
                  <a:cubicBezTo>
                    <a:pt x="34584" y="26193"/>
                    <a:pt x="34543" y="26166"/>
                    <a:pt x="34541" y="26112"/>
                  </a:cubicBezTo>
                  <a:cubicBezTo>
                    <a:pt x="34532" y="25542"/>
                    <a:pt x="34519" y="24970"/>
                    <a:pt x="34537" y="24397"/>
                  </a:cubicBezTo>
                  <a:cubicBezTo>
                    <a:pt x="34538" y="24340"/>
                    <a:pt x="34582" y="24312"/>
                    <a:pt x="34625" y="24312"/>
                  </a:cubicBezTo>
                  <a:close/>
                  <a:moveTo>
                    <a:pt x="1885" y="27046"/>
                  </a:moveTo>
                  <a:cubicBezTo>
                    <a:pt x="1920" y="27046"/>
                    <a:pt x="1953" y="27069"/>
                    <a:pt x="1956" y="27114"/>
                  </a:cubicBezTo>
                  <a:cubicBezTo>
                    <a:pt x="1983" y="27680"/>
                    <a:pt x="2015" y="28264"/>
                    <a:pt x="1975" y="28829"/>
                  </a:cubicBezTo>
                  <a:cubicBezTo>
                    <a:pt x="1971" y="28886"/>
                    <a:pt x="1929" y="28914"/>
                    <a:pt x="1886" y="28914"/>
                  </a:cubicBezTo>
                  <a:cubicBezTo>
                    <a:pt x="1844" y="28914"/>
                    <a:pt x="1801" y="28886"/>
                    <a:pt x="1796" y="28829"/>
                  </a:cubicBezTo>
                  <a:cubicBezTo>
                    <a:pt x="1757" y="28264"/>
                    <a:pt x="1787" y="27680"/>
                    <a:pt x="1815" y="27114"/>
                  </a:cubicBezTo>
                  <a:cubicBezTo>
                    <a:pt x="1817" y="27069"/>
                    <a:pt x="1851" y="27046"/>
                    <a:pt x="1885" y="27046"/>
                  </a:cubicBezTo>
                  <a:close/>
                  <a:moveTo>
                    <a:pt x="34768" y="28190"/>
                  </a:moveTo>
                  <a:cubicBezTo>
                    <a:pt x="34803" y="28190"/>
                    <a:pt x="34837" y="28212"/>
                    <a:pt x="34839" y="28257"/>
                  </a:cubicBezTo>
                  <a:cubicBezTo>
                    <a:pt x="34863" y="28783"/>
                    <a:pt x="34849" y="29306"/>
                    <a:pt x="34837" y="29829"/>
                  </a:cubicBezTo>
                  <a:cubicBezTo>
                    <a:pt x="34836" y="29873"/>
                    <a:pt x="34803" y="29895"/>
                    <a:pt x="34769" y="29895"/>
                  </a:cubicBezTo>
                  <a:cubicBezTo>
                    <a:pt x="34735" y="29895"/>
                    <a:pt x="34702" y="29873"/>
                    <a:pt x="34701" y="29829"/>
                  </a:cubicBezTo>
                  <a:cubicBezTo>
                    <a:pt x="34687" y="29306"/>
                    <a:pt x="34675" y="28783"/>
                    <a:pt x="34698" y="28257"/>
                  </a:cubicBezTo>
                  <a:cubicBezTo>
                    <a:pt x="34700" y="28212"/>
                    <a:pt x="34734" y="28190"/>
                    <a:pt x="34768" y="28190"/>
                  </a:cubicBezTo>
                  <a:close/>
                  <a:moveTo>
                    <a:pt x="1747" y="30911"/>
                  </a:moveTo>
                  <a:cubicBezTo>
                    <a:pt x="1773" y="30911"/>
                    <a:pt x="1799" y="30924"/>
                    <a:pt x="1810" y="30954"/>
                  </a:cubicBezTo>
                  <a:cubicBezTo>
                    <a:pt x="1974" y="31386"/>
                    <a:pt x="2041" y="31827"/>
                    <a:pt x="1956" y="32282"/>
                  </a:cubicBezTo>
                  <a:cubicBezTo>
                    <a:pt x="1949" y="32321"/>
                    <a:pt x="1916" y="32338"/>
                    <a:pt x="1883" y="32338"/>
                  </a:cubicBezTo>
                  <a:cubicBezTo>
                    <a:pt x="1841" y="32338"/>
                    <a:pt x="1797" y="32310"/>
                    <a:pt x="1801" y="32261"/>
                  </a:cubicBezTo>
                  <a:cubicBezTo>
                    <a:pt x="1836" y="31827"/>
                    <a:pt x="1818" y="31404"/>
                    <a:pt x="1689" y="30988"/>
                  </a:cubicBezTo>
                  <a:cubicBezTo>
                    <a:pt x="1673" y="30940"/>
                    <a:pt x="1710" y="30911"/>
                    <a:pt x="1747" y="30911"/>
                  </a:cubicBezTo>
                  <a:close/>
                  <a:moveTo>
                    <a:pt x="34769" y="31619"/>
                  </a:moveTo>
                  <a:cubicBezTo>
                    <a:pt x="34803" y="31619"/>
                    <a:pt x="34837" y="31642"/>
                    <a:pt x="34842" y="31688"/>
                  </a:cubicBezTo>
                  <a:cubicBezTo>
                    <a:pt x="34885" y="32211"/>
                    <a:pt x="34869" y="32741"/>
                    <a:pt x="34837" y="33261"/>
                  </a:cubicBezTo>
                  <a:cubicBezTo>
                    <a:pt x="34835" y="33306"/>
                    <a:pt x="34802" y="33328"/>
                    <a:pt x="34769" y="33328"/>
                  </a:cubicBezTo>
                  <a:cubicBezTo>
                    <a:pt x="34736" y="33328"/>
                    <a:pt x="34702" y="33306"/>
                    <a:pt x="34698" y="33261"/>
                  </a:cubicBezTo>
                  <a:cubicBezTo>
                    <a:pt x="34666" y="32741"/>
                    <a:pt x="34650" y="32211"/>
                    <a:pt x="34696" y="31688"/>
                  </a:cubicBezTo>
                  <a:cubicBezTo>
                    <a:pt x="34700" y="31642"/>
                    <a:pt x="34734" y="31619"/>
                    <a:pt x="34769" y="31619"/>
                  </a:cubicBezTo>
                  <a:close/>
                  <a:moveTo>
                    <a:pt x="19057" y="33704"/>
                  </a:moveTo>
                  <a:cubicBezTo>
                    <a:pt x="19065" y="33704"/>
                    <a:pt x="19073" y="33705"/>
                    <a:pt x="19081" y="33708"/>
                  </a:cubicBezTo>
                  <a:cubicBezTo>
                    <a:pt x="19632" y="33913"/>
                    <a:pt x="20159" y="34159"/>
                    <a:pt x="20638" y="34507"/>
                  </a:cubicBezTo>
                  <a:cubicBezTo>
                    <a:pt x="20711" y="34559"/>
                    <a:pt x="20669" y="34667"/>
                    <a:pt x="20594" y="34667"/>
                  </a:cubicBezTo>
                  <a:cubicBezTo>
                    <a:pt x="20580" y="34667"/>
                    <a:pt x="20565" y="34664"/>
                    <a:pt x="20549" y="34655"/>
                  </a:cubicBezTo>
                  <a:cubicBezTo>
                    <a:pt x="20051" y="34372"/>
                    <a:pt x="19547" y="34088"/>
                    <a:pt x="19016" y="33861"/>
                  </a:cubicBezTo>
                  <a:cubicBezTo>
                    <a:pt x="18939" y="33827"/>
                    <a:pt x="18983" y="33704"/>
                    <a:pt x="19057" y="33704"/>
                  </a:cubicBezTo>
                  <a:close/>
                  <a:moveTo>
                    <a:pt x="16621" y="33615"/>
                  </a:moveTo>
                  <a:cubicBezTo>
                    <a:pt x="16706" y="33615"/>
                    <a:pt x="16742" y="33735"/>
                    <a:pt x="16666" y="33787"/>
                  </a:cubicBezTo>
                  <a:cubicBezTo>
                    <a:pt x="16151" y="34129"/>
                    <a:pt x="15560" y="34366"/>
                    <a:pt x="15031" y="34692"/>
                  </a:cubicBezTo>
                  <a:cubicBezTo>
                    <a:pt x="15016" y="34702"/>
                    <a:pt x="15000" y="34706"/>
                    <a:pt x="14986" y="34706"/>
                  </a:cubicBezTo>
                  <a:cubicBezTo>
                    <a:pt x="14912" y="34706"/>
                    <a:pt x="14868" y="34594"/>
                    <a:pt x="14944" y="34539"/>
                  </a:cubicBezTo>
                  <a:cubicBezTo>
                    <a:pt x="15439" y="34182"/>
                    <a:pt x="15998" y="33780"/>
                    <a:pt x="16594" y="33619"/>
                  </a:cubicBezTo>
                  <a:cubicBezTo>
                    <a:pt x="16604" y="33616"/>
                    <a:pt x="16612" y="33615"/>
                    <a:pt x="16621" y="33615"/>
                  </a:cubicBezTo>
                  <a:close/>
                  <a:moveTo>
                    <a:pt x="12188" y="35647"/>
                  </a:moveTo>
                  <a:cubicBezTo>
                    <a:pt x="12274" y="35647"/>
                    <a:pt x="12333" y="35775"/>
                    <a:pt x="12240" y="35814"/>
                  </a:cubicBezTo>
                  <a:cubicBezTo>
                    <a:pt x="11808" y="35999"/>
                    <a:pt x="11332" y="36108"/>
                    <a:pt x="10880" y="36233"/>
                  </a:cubicBezTo>
                  <a:cubicBezTo>
                    <a:pt x="10872" y="36235"/>
                    <a:pt x="10864" y="36236"/>
                    <a:pt x="10857" y="36236"/>
                  </a:cubicBezTo>
                  <a:cubicBezTo>
                    <a:pt x="10773" y="36236"/>
                    <a:pt x="10747" y="36107"/>
                    <a:pt x="10836" y="36076"/>
                  </a:cubicBezTo>
                  <a:cubicBezTo>
                    <a:pt x="11272" y="35923"/>
                    <a:pt x="11718" y="35742"/>
                    <a:pt x="12171" y="35648"/>
                  </a:cubicBezTo>
                  <a:cubicBezTo>
                    <a:pt x="12176" y="35647"/>
                    <a:pt x="12182" y="35647"/>
                    <a:pt x="12188" y="35647"/>
                  </a:cubicBezTo>
                  <a:close/>
                  <a:moveTo>
                    <a:pt x="1600" y="34479"/>
                  </a:moveTo>
                  <a:cubicBezTo>
                    <a:pt x="1635" y="34479"/>
                    <a:pt x="1670" y="34503"/>
                    <a:pt x="1671" y="34549"/>
                  </a:cubicBezTo>
                  <a:cubicBezTo>
                    <a:pt x="1685" y="35114"/>
                    <a:pt x="1741" y="35699"/>
                    <a:pt x="1685" y="36265"/>
                  </a:cubicBezTo>
                  <a:cubicBezTo>
                    <a:pt x="1680" y="36319"/>
                    <a:pt x="1640" y="36346"/>
                    <a:pt x="1600" y="36346"/>
                  </a:cubicBezTo>
                  <a:cubicBezTo>
                    <a:pt x="1560" y="36346"/>
                    <a:pt x="1520" y="36319"/>
                    <a:pt x="1514" y="36265"/>
                  </a:cubicBezTo>
                  <a:cubicBezTo>
                    <a:pt x="1459" y="35699"/>
                    <a:pt x="1512" y="35114"/>
                    <a:pt x="1528" y="34549"/>
                  </a:cubicBezTo>
                  <a:cubicBezTo>
                    <a:pt x="1529" y="34503"/>
                    <a:pt x="1565" y="34479"/>
                    <a:pt x="1600" y="34479"/>
                  </a:cubicBezTo>
                  <a:close/>
                  <a:moveTo>
                    <a:pt x="23056" y="35432"/>
                  </a:moveTo>
                  <a:cubicBezTo>
                    <a:pt x="23083" y="35432"/>
                    <a:pt x="23109" y="35443"/>
                    <a:pt x="23129" y="35468"/>
                  </a:cubicBezTo>
                  <a:cubicBezTo>
                    <a:pt x="23426" y="35842"/>
                    <a:pt x="23809" y="36112"/>
                    <a:pt x="24244" y="36313"/>
                  </a:cubicBezTo>
                  <a:cubicBezTo>
                    <a:pt x="24342" y="36359"/>
                    <a:pt x="24287" y="36509"/>
                    <a:pt x="24193" y="36509"/>
                  </a:cubicBezTo>
                  <a:cubicBezTo>
                    <a:pt x="24184" y="36509"/>
                    <a:pt x="24174" y="36508"/>
                    <a:pt x="24163" y="36504"/>
                  </a:cubicBezTo>
                  <a:cubicBezTo>
                    <a:pt x="23664" y="36341"/>
                    <a:pt x="23265" y="36020"/>
                    <a:pt x="22951" y="35604"/>
                  </a:cubicBezTo>
                  <a:cubicBezTo>
                    <a:pt x="22894" y="35526"/>
                    <a:pt x="22977" y="35432"/>
                    <a:pt x="23056" y="35432"/>
                  </a:cubicBezTo>
                  <a:close/>
                  <a:moveTo>
                    <a:pt x="34625" y="35189"/>
                  </a:moveTo>
                  <a:cubicBezTo>
                    <a:pt x="34661" y="35189"/>
                    <a:pt x="34696" y="35213"/>
                    <a:pt x="34698" y="35263"/>
                  </a:cubicBezTo>
                  <a:cubicBezTo>
                    <a:pt x="34734" y="35879"/>
                    <a:pt x="34682" y="36504"/>
                    <a:pt x="34664" y="37121"/>
                  </a:cubicBezTo>
                  <a:cubicBezTo>
                    <a:pt x="34662" y="37170"/>
                    <a:pt x="34623" y="37194"/>
                    <a:pt x="34586" y="37194"/>
                  </a:cubicBezTo>
                  <a:cubicBezTo>
                    <a:pt x="34548" y="37194"/>
                    <a:pt x="34512" y="37170"/>
                    <a:pt x="34512" y="37121"/>
                  </a:cubicBezTo>
                  <a:cubicBezTo>
                    <a:pt x="34516" y="36505"/>
                    <a:pt x="34488" y="35877"/>
                    <a:pt x="34546" y="35263"/>
                  </a:cubicBezTo>
                  <a:cubicBezTo>
                    <a:pt x="34551" y="35214"/>
                    <a:pt x="34588" y="35189"/>
                    <a:pt x="34625" y="35189"/>
                  </a:cubicBezTo>
                  <a:close/>
                  <a:moveTo>
                    <a:pt x="9046" y="37193"/>
                  </a:moveTo>
                  <a:cubicBezTo>
                    <a:pt x="9138" y="37193"/>
                    <a:pt x="9190" y="37335"/>
                    <a:pt x="9097" y="37382"/>
                  </a:cubicBezTo>
                  <a:cubicBezTo>
                    <a:pt x="8633" y="37611"/>
                    <a:pt x="8125" y="37780"/>
                    <a:pt x="7638" y="37950"/>
                  </a:cubicBezTo>
                  <a:cubicBezTo>
                    <a:pt x="7628" y="37954"/>
                    <a:pt x="7618" y="37955"/>
                    <a:pt x="7609" y="37955"/>
                  </a:cubicBezTo>
                  <a:cubicBezTo>
                    <a:pt x="7520" y="37955"/>
                    <a:pt x="7468" y="37808"/>
                    <a:pt x="7562" y="37768"/>
                  </a:cubicBezTo>
                  <a:cubicBezTo>
                    <a:pt x="8035" y="37565"/>
                    <a:pt x="8524" y="37343"/>
                    <a:pt x="9019" y="37197"/>
                  </a:cubicBezTo>
                  <a:cubicBezTo>
                    <a:pt x="9028" y="37195"/>
                    <a:pt x="9038" y="37193"/>
                    <a:pt x="9046" y="37193"/>
                  </a:cubicBezTo>
                  <a:close/>
                  <a:moveTo>
                    <a:pt x="26911" y="37720"/>
                  </a:moveTo>
                  <a:cubicBezTo>
                    <a:pt x="26919" y="37720"/>
                    <a:pt x="26927" y="37721"/>
                    <a:pt x="26936" y="37724"/>
                  </a:cubicBezTo>
                  <a:cubicBezTo>
                    <a:pt x="27539" y="37892"/>
                    <a:pt x="28148" y="38124"/>
                    <a:pt x="28652" y="38497"/>
                  </a:cubicBezTo>
                  <a:cubicBezTo>
                    <a:pt x="28723" y="38552"/>
                    <a:pt x="28683" y="38654"/>
                    <a:pt x="28610" y="38654"/>
                  </a:cubicBezTo>
                  <a:cubicBezTo>
                    <a:pt x="28596" y="38654"/>
                    <a:pt x="28582" y="38650"/>
                    <a:pt x="28567" y="38643"/>
                  </a:cubicBezTo>
                  <a:cubicBezTo>
                    <a:pt x="28014" y="38363"/>
                    <a:pt x="27485" y="38077"/>
                    <a:pt x="26893" y="37887"/>
                  </a:cubicBezTo>
                  <a:cubicBezTo>
                    <a:pt x="26797" y="37856"/>
                    <a:pt x="26825" y="37720"/>
                    <a:pt x="26911" y="37720"/>
                  </a:cubicBezTo>
                  <a:close/>
                  <a:moveTo>
                    <a:pt x="5312" y="38896"/>
                  </a:moveTo>
                  <a:cubicBezTo>
                    <a:pt x="5385" y="38896"/>
                    <a:pt x="5434" y="39001"/>
                    <a:pt x="5355" y="39044"/>
                  </a:cubicBezTo>
                  <a:cubicBezTo>
                    <a:pt x="4930" y="39291"/>
                    <a:pt x="4491" y="39508"/>
                    <a:pt x="4055" y="39734"/>
                  </a:cubicBezTo>
                  <a:cubicBezTo>
                    <a:pt x="4041" y="39742"/>
                    <a:pt x="4027" y="39745"/>
                    <a:pt x="4013" y="39745"/>
                  </a:cubicBezTo>
                  <a:cubicBezTo>
                    <a:pt x="3936" y="39745"/>
                    <a:pt x="3886" y="39633"/>
                    <a:pt x="3969" y="39587"/>
                  </a:cubicBezTo>
                  <a:cubicBezTo>
                    <a:pt x="4401" y="39356"/>
                    <a:pt x="4830" y="39116"/>
                    <a:pt x="5274" y="38906"/>
                  </a:cubicBezTo>
                  <a:cubicBezTo>
                    <a:pt x="5287" y="38899"/>
                    <a:pt x="5300" y="38896"/>
                    <a:pt x="5312" y="38896"/>
                  </a:cubicBezTo>
                  <a:close/>
                  <a:moveTo>
                    <a:pt x="1743" y="38347"/>
                  </a:moveTo>
                  <a:cubicBezTo>
                    <a:pt x="1774" y="38347"/>
                    <a:pt x="1805" y="38368"/>
                    <a:pt x="1806" y="38410"/>
                  </a:cubicBezTo>
                  <a:cubicBezTo>
                    <a:pt x="1826" y="38830"/>
                    <a:pt x="1882" y="39275"/>
                    <a:pt x="1832" y="39695"/>
                  </a:cubicBezTo>
                  <a:cubicBezTo>
                    <a:pt x="1825" y="39752"/>
                    <a:pt x="1784" y="39780"/>
                    <a:pt x="1742" y="39780"/>
                  </a:cubicBezTo>
                  <a:cubicBezTo>
                    <a:pt x="1701" y="39780"/>
                    <a:pt x="1660" y="39752"/>
                    <a:pt x="1653" y="39695"/>
                  </a:cubicBezTo>
                  <a:cubicBezTo>
                    <a:pt x="1603" y="39275"/>
                    <a:pt x="1658" y="38830"/>
                    <a:pt x="1679" y="38410"/>
                  </a:cubicBezTo>
                  <a:cubicBezTo>
                    <a:pt x="1681" y="38368"/>
                    <a:pt x="1712" y="38347"/>
                    <a:pt x="1743" y="38347"/>
                  </a:cubicBezTo>
                  <a:close/>
                  <a:moveTo>
                    <a:pt x="34625" y="38903"/>
                  </a:moveTo>
                  <a:cubicBezTo>
                    <a:pt x="34664" y="38903"/>
                    <a:pt x="34703" y="38928"/>
                    <a:pt x="34706" y="38979"/>
                  </a:cubicBezTo>
                  <a:cubicBezTo>
                    <a:pt x="34722" y="39410"/>
                    <a:pt x="34724" y="39839"/>
                    <a:pt x="34703" y="40265"/>
                  </a:cubicBezTo>
                  <a:cubicBezTo>
                    <a:pt x="34701" y="40316"/>
                    <a:pt x="34663" y="40342"/>
                    <a:pt x="34626" y="40342"/>
                  </a:cubicBezTo>
                  <a:cubicBezTo>
                    <a:pt x="34588" y="40342"/>
                    <a:pt x="34551" y="40316"/>
                    <a:pt x="34549" y="40265"/>
                  </a:cubicBezTo>
                  <a:cubicBezTo>
                    <a:pt x="34525" y="39838"/>
                    <a:pt x="34530" y="39409"/>
                    <a:pt x="34546" y="38979"/>
                  </a:cubicBezTo>
                  <a:cubicBezTo>
                    <a:pt x="34547" y="38928"/>
                    <a:pt x="34586" y="38903"/>
                    <a:pt x="34625" y="38903"/>
                  </a:cubicBezTo>
                  <a:close/>
                  <a:moveTo>
                    <a:pt x="30910" y="39599"/>
                  </a:moveTo>
                  <a:cubicBezTo>
                    <a:pt x="30925" y="39599"/>
                    <a:pt x="30942" y="39603"/>
                    <a:pt x="30958" y="39611"/>
                  </a:cubicBezTo>
                  <a:cubicBezTo>
                    <a:pt x="31575" y="39897"/>
                    <a:pt x="32209" y="40162"/>
                    <a:pt x="32805" y="40490"/>
                  </a:cubicBezTo>
                  <a:cubicBezTo>
                    <a:pt x="32894" y="40539"/>
                    <a:pt x="32848" y="40681"/>
                    <a:pt x="32761" y="40681"/>
                  </a:cubicBezTo>
                  <a:cubicBezTo>
                    <a:pt x="32751" y="40681"/>
                    <a:pt x="32740" y="40679"/>
                    <a:pt x="32729" y="40675"/>
                  </a:cubicBezTo>
                  <a:cubicBezTo>
                    <a:pt x="32090" y="40416"/>
                    <a:pt x="31473" y="40090"/>
                    <a:pt x="30852" y="39792"/>
                  </a:cubicBezTo>
                  <a:cubicBezTo>
                    <a:pt x="30746" y="39740"/>
                    <a:pt x="30811" y="39599"/>
                    <a:pt x="30910" y="39599"/>
                  </a:cubicBezTo>
                  <a:close/>
                  <a:moveTo>
                    <a:pt x="17310" y="0"/>
                  </a:moveTo>
                  <a:cubicBezTo>
                    <a:pt x="13089" y="0"/>
                    <a:pt x="8862" y="77"/>
                    <a:pt x="4639" y="77"/>
                  </a:cubicBezTo>
                  <a:cubicBezTo>
                    <a:pt x="3665" y="77"/>
                    <a:pt x="2692" y="73"/>
                    <a:pt x="1718" y="63"/>
                  </a:cubicBezTo>
                  <a:lnTo>
                    <a:pt x="1718" y="63"/>
                  </a:lnTo>
                  <a:cubicBezTo>
                    <a:pt x="1753" y="416"/>
                    <a:pt x="1790" y="804"/>
                    <a:pt x="1701" y="1122"/>
                  </a:cubicBezTo>
                  <a:cubicBezTo>
                    <a:pt x="1688" y="1173"/>
                    <a:pt x="1644" y="1198"/>
                    <a:pt x="1601" y="1198"/>
                  </a:cubicBezTo>
                  <a:cubicBezTo>
                    <a:pt x="1557" y="1198"/>
                    <a:pt x="1512" y="1172"/>
                    <a:pt x="1498" y="1122"/>
                  </a:cubicBezTo>
                  <a:cubicBezTo>
                    <a:pt x="1409" y="804"/>
                    <a:pt x="1448" y="414"/>
                    <a:pt x="1482" y="60"/>
                  </a:cubicBezTo>
                  <a:cubicBezTo>
                    <a:pt x="1044" y="56"/>
                    <a:pt x="605" y="54"/>
                    <a:pt x="166" y="44"/>
                  </a:cubicBezTo>
                  <a:lnTo>
                    <a:pt x="166" y="44"/>
                  </a:lnTo>
                  <a:cubicBezTo>
                    <a:pt x="168" y="60"/>
                    <a:pt x="174" y="72"/>
                    <a:pt x="174" y="88"/>
                  </a:cubicBezTo>
                  <a:cubicBezTo>
                    <a:pt x="164" y="7257"/>
                    <a:pt x="166" y="14429"/>
                    <a:pt x="130" y="21600"/>
                  </a:cubicBezTo>
                  <a:cubicBezTo>
                    <a:pt x="111" y="25184"/>
                    <a:pt x="116" y="28770"/>
                    <a:pt x="106" y="32356"/>
                  </a:cubicBezTo>
                  <a:cubicBezTo>
                    <a:pt x="97" y="35877"/>
                    <a:pt x="190" y="39430"/>
                    <a:pt x="1" y="42947"/>
                  </a:cubicBezTo>
                  <a:lnTo>
                    <a:pt x="3" y="42947"/>
                  </a:lnTo>
                  <a:cubicBezTo>
                    <a:pt x="5848" y="40534"/>
                    <a:pt x="11706" y="38297"/>
                    <a:pt x="17370" y="35456"/>
                  </a:cubicBezTo>
                  <a:cubicBezTo>
                    <a:pt x="17405" y="35437"/>
                    <a:pt x="17440" y="35429"/>
                    <a:pt x="17474" y="35429"/>
                  </a:cubicBezTo>
                  <a:cubicBezTo>
                    <a:pt x="17498" y="35429"/>
                    <a:pt x="17521" y="35433"/>
                    <a:pt x="17543" y="35440"/>
                  </a:cubicBezTo>
                  <a:cubicBezTo>
                    <a:pt x="17558" y="35421"/>
                    <a:pt x="17582" y="35406"/>
                    <a:pt x="17611" y="35406"/>
                  </a:cubicBezTo>
                  <a:cubicBezTo>
                    <a:pt x="17613" y="35406"/>
                    <a:pt x="17615" y="35406"/>
                    <a:pt x="17617" y="35406"/>
                  </a:cubicBezTo>
                  <a:cubicBezTo>
                    <a:pt x="17702" y="35410"/>
                    <a:pt x="17785" y="35418"/>
                    <a:pt x="17871" y="35429"/>
                  </a:cubicBezTo>
                  <a:cubicBezTo>
                    <a:pt x="19141" y="35588"/>
                    <a:pt x="20383" y="36414"/>
                    <a:pt x="21491" y="36978"/>
                  </a:cubicBezTo>
                  <a:cubicBezTo>
                    <a:pt x="23038" y="37764"/>
                    <a:pt x="24590" y="38541"/>
                    <a:pt x="26144" y="39308"/>
                  </a:cubicBezTo>
                  <a:cubicBezTo>
                    <a:pt x="29314" y="40873"/>
                    <a:pt x="32510" y="42388"/>
                    <a:pt x="35708" y="43895"/>
                  </a:cubicBezTo>
                  <a:cubicBezTo>
                    <a:pt x="35722" y="43798"/>
                    <a:pt x="35733" y="43699"/>
                    <a:pt x="35733" y="43597"/>
                  </a:cubicBezTo>
                  <a:cubicBezTo>
                    <a:pt x="35733" y="43474"/>
                    <a:pt x="35696" y="43337"/>
                    <a:pt x="35744" y="43219"/>
                  </a:cubicBezTo>
                  <a:cubicBezTo>
                    <a:pt x="35752" y="43203"/>
                    <a:pt x="35760" y="43191"/>
                    <a:pt x="35770" y="43178"/>
                  </a:cubicBezTo>
                  <a:cubicBezTo>
                    <a:pt x="35770" y="43170"/>
                    <a:pt x="35770" y="43164"/>
                    <a:pt x="35768" y="43156"/>
                  </a:cubicBezTo>
                  <a:cubicBezTo>
                    <a:pt x="35488" y="39561"/>
                    <a:pt x="35714" y="35877"/>
                    <a:pt x="35726" y="32275"/>
                  </a:cubicBezTo>
                  <a:cubicBezTo>
                    <a:pt x="35735" y="28738"/>
                    <a:pt x="35738" y="25203"/>
                    <a:pt x="35772" y="21668"/>
                  </a:cubicBezTo>
                  <a:cubicBezTo>
                    <a:pt x="35844" y="14487"/>
                    <a:pt x="35719" y="7303"/>
                    <a:pt x="35539" y="126"/>
                  </a:cubicBezTo>
                  <a:cubicBezTo>
                    <a:pt x="29665" y="10"/>
                    <a:pt x="23780" y="10"/>
                    <a:pt x="17904" y="1"/>
                  </a:cubicBezTo>
                  <a:cubicBezTo>
                    <a:pt x="17706" y="0"/>
                    <a:pt x="17508" y="0"/>
                    <a:pt x="17310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6"/>
            <p:cNvSpPr/>
            <p:nvPr/>
          </p:nvSpPr>
          <p:spPr>
            <a:xfrm>
              <a:off x="7814325" y="246057"/>
              <a:ext cx="9550" cy="26800"/>
            </a:xfrm>
            <a:custGeom>
              <a:avLst/>
              <a:gdLst/>
              <a:ahLst/>
              <a:cxnLst/>
              <a:rect l="l" t="t" r="r" b="b"/>
              <a:pathLst>
                <a:path w="382" h="1072" extrusionOk="0">
                  <a:moveTo>
                    <a:pt x="281" y="1"/>
                  </a:moveTo>
                  <a:cubicBezTo>
                    <a:pt x="239" y="1"/>
                    <a:pt x="195" y="24"/>
                    <a:pt x="177" y="73"/>
                  </a:cubicBezTo>
                  <a:cubicBezTo>
                    <a:pt x="77" y="343"/>
                    <a:pt x="59" y="643"/>
                    <a:pt x="13" y="927"/>
                  </a:cubicBezTo>
                  <a:cubicBezTo>
                    <a:pt x="1" y="1014"/>
                    <a:pt x="74" y="1071"/>
                    <a:pt x="141" y="1071"/>
                  </a:cubicBezTo>
                  <a:cubicBezTo>
                    <a:pt x="185" y="1071"/>
                    <a:pt x="226" y="1046"/>
                    <a:pt x="237" y="987"/>
                  </a:cubicBezTo>
                  <a:cubicBezTo>
                    <a:pt x="294" y="699"/>
                    <a:pt x="382" y="396"/>
                    <a:pt x="380" y="100"/>
                  </a:cubicBezTo>
                  <a:cubicBezTo>
                    <a:pt x="380" y="34"/>
                    <a:pt x="332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6"/>
            <p:cNvSpPr/>
            <p:nvPr/>
          </p:nvSpPr>
          <p:spPr>
            <a:xfrm>
              <a:off x="7815075" y="307282"/>
              <a:ext cx="11425" cy="57775"/>
            </a:xfrm>
            <a:custGeom>
              <a:avLst/>
              <a:gdLst/>
              <a:ahLst/>
              <a:cxnLst/>
              <a:rect l="l" t="t" r="r" b="b"/>
              <a:pathLst>
                <a:path w="457" h="2311" extrusionOk="0">
                  <a:moveTo>
                    <a:pt x="130" y="1"/>
                  </a:moveTo>
                  <a:cubicBezTo>
                    <a:pt x="83" y="1"/>
                    <a:pt x="35" y="41"/>
                    <a:pt x="47" y="104"/>
                  </a:cubicBezTo>
                  <a:cubicBezTo>
                    <a:pt x="191" y="813"/>
                    <a:pt x="214" y="1501"/>
                    <a:pt x="20" y="2200"/>
                  </a:cubicBezTo>
                  <a:cubicBezTo>
                    <a:pt x="0" y="2267"/>
                    <a:pt x="54" y="2311"/>
                    <a:pt x="108" y="2311"/>
                  </a:cubicBezTo>
                  <a:cubicBezTo>
                    <a:pt x="142" y="2311"/>
                    <a:pt x="177" y="2292"/>
                    <a:pt x="191" y="2249"/>
                  </a:cubicBezTo>
                  <a:cubicBezTo>
                    <a:pt x="417" y="1526"/>
                    <a:pt x="457" y="781"/>
                    <a:pt x="209" y="60"/>
                  </a:cubicBezTo>
                  <a:cubicBezTo>
                    <a:pt x="195" y="19"/>
                    <a:pt x="163" y="1"/>
                    <a:pt x="1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6"/>
            <p:cNvSpPr/>
            <p:nvPr/>
          </p:nvSpPr>
          <p:spPr>
            <a:xfrm>
              <a:off x="7814925" y="411057"/>
              <a:ext cx="6125" cy="50450"/>
            </a:xfrm>
            <a:custGeom>
              <a:avLst/>
              <a:gdLst/>
              <a:ahLst/>
              <a:cxnLst/>
              <a:rect l="l" t="t" r="r" b="b"/>
              <a:pathLst>
                <a:path w="245" h="2018" extrusionOk="0">
                  <a:moveTo>
                    <a:pt x="123" y="0"/>
                  </a:moveTo>
                  <a:cubicBezTo>
                    <a:pt x="84" y="0"/>
                    <a:pt x="44" y="26"/>
                    <a:pt x="42" y="79"/>
                  </a:cubicBezTo>
                  <a:cubicBezTo>
                    <a:pt x="12" y="698"/>
                    <a:pt x="0" y="1318"/>
                    <a:pt x="42" y="1938"/>
                  </a:cubicBezTo>
                  <a:cubicBezTo>
                    <a:pt x="45" y="1991"/>
                    <a:pt x="85" y="2017"/>
                    <a:pt x="124" y="2017"/>
                  </a:cubicBezTo>
                  <a:cubicBezTo>
                    <a:pt x="163" y="2017"/>
                    <a:pt x="203" y="1991"/>
                    <a:pt x="206" y="1938"/>
                  </a:cubicBezTo>
                  <a:cubicBezTo>
                    <a:pt x="245" y="1318"/>
                    <a:pt x="234" y="698"/>
                    <a:pt x="206" y="79"/>
                  </a:cubicBezTo>
                  <a:cubicBezTo>
                    <a:pt x="204" y="27"/>
                    <a:pt x="163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6"/>
            <p:cNvSpPr/>
            <p:nvPr/>
          </p:nvSpPr>
          <p:spPr>
            <a:xfrm>
              <a:off x="7815250" y="632632"/>
              <a:ext cx="5450" cy="54150"/>
            </a:xfrm>
            <a:custGeom>
              <a:avLst/>
              <a:gdLst/>
              <a:ahLst/>
              <a:cxnLst/>
              <a:rect l="l" t="t" r="r" b="b"/>
              <a:pathLst>
                <a:path w="218" h="2166" extrusionOk="0">
                  <a:moveTo>
                    <a:pt x="111" y="0"/>
                  </a:moveTo>
                  <a:cubicBezTo>
                    <a:pt x="70" y="0"/>
                    <a:pt x="29" y="27"/>
                    <a:pt x="27" y="80"/>
                  </a:cubicBezTo>
                  <a:cubicBezTo>
                    <a:pt x="1" y="749"/>
                    <a:pt x="3" y="1414"/>
                    <a:pt x="24" y="2082"/>
                  </a:cubicBezTo>
                  <a:cubicBezTo>
                    <a:pt x="26" y="2137"/>
                    <a:pt x="68" y="2166"/>
                    <a:pt x="111" y="2166"/>
                  </a:cubicBezTo>
                  <a:cubicBezTo>
                    <a:pt x="153" y="2166"/>
                    <a:pt x="195" y="2138"/>
                    <a:pt x="198" y="2082"/>
                  </a:cubicBezTo>
                  <a:cubicBezTo>
                    <a:pt x="216" y="1414"/>
                    <a:pt x="218" y="749"/>
                    <a:pt x="193" y="80"/>
                  </a:cubicBezTo>
                  <a:cubicBezTo>
                    <a:pt x="192" y="27"/>
                    <a:pt x="152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6"/>
            <p:cNvSpPr/>
            <p:nvPr/>
          </p:nvSpPr>
          <p:spPr>
            <a:xfrm>
              <a:off x="7815050" y="1033207"/>
              <a:ext cx="5900" cy="42725"/>
            </a:xfrm>
            <a:custGeom>
              <a:avLst/>
              <a:gdLst/>
              <a:ahLst/>
              <a:cxnLst/>
              <a:rect l="l" t="t" r="r" b="b"/>
              <a:pathLst>
                <a:path w="236" h="1709" extrusionOk="0">
                  <a:moveTo>
                    <a:pt x="118" y="0"/>
                  </a:moveTo>
                  <a:cubicBezTo>
                    <a:pt x="83" y="0"/>
                    <a:pt x="50" y="23"/>
                    <a:pt x="46" y="69"/>
                  </a:cubicBezTo>
                  <a:cubicBezTo>
                    <a:pt x="0" y="592"/>
                    <a:pt x="16" y="1122"/>
                    <a:pt x="48" y="1642"/>
                  </a:cubicBezTo>
                  <a:cubicBezTo>
                    <a:pt x="52" y="1687"/>
                    <a:pt x="85" y="1709"/>
                    <a:pt x="118" y="1709"/>
                  </a:cubicBezTo>
                  <a:cubicBezTo>
                    <a:pt x="152" y="1709"/>
                    <a:pt x="185" y="1687"/>
                    <a:pt x="187" y="1642"/>
                  </a:cubicBezTo>
                  <a:cubicBezTo>
                    <a:pt x="219" y="1122"/>
                    <a:pt x="235" y="592"/>
                    <a:pt x="192" y="69"/>
                  </a:cubicBezTo>
                  <a:cubicBezTo>
                    <a:pt x="187" y="23"/>
                    <a:pt x="152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6"/>
            <p:cNvSpPr/>
            <p:nvPr/>
          </p:nvSpPr>
          <p:spPr>
            <a:xfrm>
              <a:off x="7815100" y="515032"/>
              <a:ext cx="5850" cy="57150"/>
            </a:xfrm>
            <a:custGeom>
              <a:avLst/>
              <a:gdLst/>
              <a:ahLst/>
              <a:cxnLst/>
              <a:rect l="l" t="t" r="r" b="b"/>
              <a:pathLst>
                <a:path w="234" h="2286" extrusionOk="0">
                  <a:moveTo>
                    <a:pt x="116" y="1"/>
                  </a:moveTo>
                  <a:cubicBezTo>
                    <a:pt x="84" y="1"/>
                    <a:pt x="51" y="23"/>
                    <a:pt x="49" y="67"/>
                  </a:cubicBezTo>
                  <a:cubicBezTo>
                    <a:pt x="1" y="783"/>
                    <a:pt x="21" y="1495"/>
                    <a:pt x="40" y="2211"/>
                  </a:cubicBezTo>
                  <a:cubicBezTo>
                    <a:pt x="41" y="2261"/>
                    <a:pt x="79" y="2286"/>
                    <a:pt x="116" y="2286"/>
                  </a:cubicBezTo>
                  <a:cubicBezTo>
                    <a:pt x="154" y="2286"/>
                    <a:pt x="192" y="2261"/>
                    <a:pt x="194" y="2211"/>
                  </a:cubicBezTo>
                  <a:cubicBezTo>
                    <a:pt x="213" y="1495"/>
                    <a:pt x="233" y="783"/>
                    <a:pt x="185" y="67"/>
                  </a:cubicBezTo>
                  <a:cubicBezTo>
                    <a:pt x="182" y="23"/>
                    <a:pt x="149" y="1"/>
                    <a:pt x="1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6"/>
            <p:cNvSpPr/>
            <p:nvPr/>
          </p:nvSpPr>
          <p:spPr>
            <a:xfrm>
              <a:off x="7815550" y="743507"/>
              <a:ext cx="4950" cy="46450"/>
            </a:xfrm>
            <a:custGeom>
              <a:avLst/>
              <a:gdLst/>
              <a:ahLst/>
              <a:cxnLst/>
              <a:rect l="l" t="t" r="r" b="b"/>
              <a:pathLst>
                <a:path w="198" h="1858" extrusionOk="0">
                  <a:moveTo>
                    <a:pt x="99" y="0"/>
                  </a:moveTo>
                  <a:cubicBezTo>
                    <a:pt x="60" y="0"/>
                    <a:pt x="20" y="26"/>
                    <a:pt x="19" y="78"/>
                  </a:cubicBezTo>
                  <a:cubicBezTo>
                    <a:pt x="1" y="651"/>
                    <a:pt x="8" y="1221"/>
                    <a:pt x="33" y="1794"/>
                  </a:cubicBezTo>
                  <a:cubicBezTo>
                    <a:pt x="34" y="1836"/>
                    <a:pt x="66" y="1858"/>
                    <a:pt x="98" y="1858"/>
                  </a:cubicBezTo>
                  <a:cubicBezTo>
                    <a:pt x="130" y="1858"/>
                    <a:pt x="163" y="1836"/>
                    <a:pt x="165" y="1794"/>
                  </a:cubicBezTo>
                  <a:cubicBezTo>
                    <a:pt x="190" y="1221"/>
                    <a:pt x="197" y="651"/>
                    <a:pt x="179" y="78"/>
                  </a:cubicBezTo>
                  <a:cubicBezTo>
                    <a:pt x="178" y="26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6"/>
            <p:cNvSpPr/>
            <p:nvPr/>
          </p:nvSpPr>
          <p:spPr>
            <a:xfrm>
              <a:off x="7815700" y="947457"/>
              <a:ext cx="4675" cy="42675"/>
            </a:xfrm>
            <a:custGeom>
              <a:avLst/>
              <a:gdLst/>
              <a:ahLst/>
              <a:cxnLst/>
              <a:rect l="l" t="t" r="r" b="b"/>
              <a:pathLst>
                <a:path w="187" h="1707" extrusionOk="0">
                  <a:moveTo>
                    <a:pt x="92" y="1"/>
                  </a:moveTo>
                  <a:cubicBezTo>
                    <a:pt x="58" y="1"/>
                    <a:pt x="24" y="23"/>
                    <a:pt x="22" y="68"/>
                  </a:cubicBezTo>
                  <a:cubicBezTo>
                    <a:pt x="0" y="594"/>
                    <a:pt x="11" y="1117"/>
                    <a:pt x="25" y="1640"/>
                  </a:cubicBezTo>
                  <a:cubicBezTo>
                    <a:pt x="26" y="1684"/>
                    <a:pt x="59" y="1706"/>
                    <a:pt x="93" y="1706"/>
                  </a:cubicBezTo>
                  <a:cubicBezTo>
                    <a:pt x="127" y="1706"/>
                    <a:pt x="160" y="1684"/>
                    <a:pt x="161" y="1640"/>
                  </a:cubicBezTo>
                  <a:cubicBezTo>
                    <a:pt x="173" y="1117"/>
                    <a:pt x="187" y="594"/>
                    <a:pt x="163" y="68"/>
                  </a:cubicBezTo>
                  <a:cubicBezTo>
                    <a:pt x="161" y="23"/>
                    <a:pt x="127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6"/>
            <p:cNvSpPr/>
            <p:nvPr/>
          </p:nvSpPr>
          <p:spPr>
            <a:xfrm>
              <a:off x="7811725" y="850532"/>
              <a:ext cx="5400" cy="47050"/>
            </a:xfrm>
            <a:custGeom>
              <a:avLst/>
              <a:gdLst/>
              <a:ahLst/>
              <a:cxnLst/>
              <a:rect l="l" t="t" r="r" b="b"/>
              <a:pathLst>
                <a:path w="216" h="1882" extrusionOk="0">
                  <a:moveTo>
                    <a:pt x="108" y="0"/>
                  </a:moveTo>
                  <a:cubicBezTo>
                    <a:pt x="65" y="0"/>
                    <a:pt x="21" y="28"/>
                    <a:pt x="20" y="85"/>
                  </a:cubicBezTo>
                  <a:cubicBezTo>
                    <a:pt x="1" y="658"/>
                    <a:pt x="15" y="1230"/>
                    <a:pt x="24" y="1800"/>
                  </a:cubicBezTo>
                  <a:cubicBezTo>
                    <a:pt x="26" y="1854"/>
                    <a:pt x="67" y="1881"/>
                    <a:pt x="109" y="1881"/>
                  </a:cubicBezTo>
                  <a:cubicBezTo>
                    <a:pt x="150" y="1881"/>
                    <a:pt x="191" y="1854"/>
                    <a:pt x="191" y="1800"/>
                  </a:cubicBezTo>
                  <a:cubicBezTo>
                    <a:pt x="203" y="1230"/>
                    <a:pt x="216" y="658"/>
                    <a:pt x="198" y="85"/>
                  </a:cubicBezTo>
                  <a:cubicBezTo>
                    <a:pt x="195" y="28"/>
                    <a:pt x="152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6"/>
            <p:cNvSpPr/>
            <p:nvPr/>
          </p:nvSpPr>
          <p:spPr>
            <a:xfrm>
              <a:off x="7811925" y="1215307"/>
              <a:ext cx="5000" cy="36000"/>
            </a:xfrm>
            <a:custGeom>
              <a:avLst/>
              <a:gdLst/>
              <a:ahLst/>
              <a:cxnLst/>
              <a:rect l="l" t="t" r="r" b="b"/>
              <a:pathLst>
                <a:path w="200" h="1440" extrusionOk="0">
                  <a:moveTo>
                    <a:pt x="100" y="0"/>
                  </a:moveTo>
                  <a:cubicBezTo>
                    <a:pt x="61" y="0"/>
                    <a:pt x="23" y="26"/>
                    <a:pt x="22" y="77"/>
                  </a:cubicBezTo>
                  <a:cubicBezTo>
                    <a:pt x="5" y="507"/>
                    <a:pt x="0" y="936"/>
                    <a:pt x="24" y="1362"/>
                  </a:cubicBezTo>
                  <a:cubicBezTo>
                    <a:pt x="26" y="1414"/>
                    <a:pt x="63" y="1439"/>
                    <a:pt x="101" y="1439"/>
                  </a:cubicBezTo>
                  <a:cubicBezTo>
                    <a:pt x="138" y="1439"/>
                    <a:pt x="176" y="1414"/>
                    <a:pt x="178" y="1362"/>
                  </a:cubicBezTo>
                  <a:cubicBezTo>
                    <a:pt x="199" y="936"/>
                    <a:pt x="197" y="507"/>
                    <a:pt x="181" y="77"/>
                  </a:cubicBezTo>
                  <a:cubicBezTo>
                    <a:pt x="178" y="26"/>
                    <a:pt x="139" y="0"/>
                    <a:pt x="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6"/>
            <p:cNvSpPr/>
            <p:nvPr/>
          </p:nvSpPr>
          <p:spPr>
            <a:xfrm>
              <a:off x="7811000" y="1122432"/>
              <a:ext cx="6125" cy="50150"/>
            </a:xfrm>
            <a:custGeom>
              <a:avLst/>
              <a:gdLst/>
              <a:ahLst/>
              <a:cxnLst/>
              <a:rect l="l" t="t" r="r" b="b"/>
              <a:pathLst>
                <a:path w="245" h="2006" extrusionOk="0">
                  <a:moveTo>
                    <a:pt x="137" y="1"/>
                  </a:moveTo>
                  <a:cubicBezTo>
                    <a:pt x="100" y="1"/>
                    <a:pt x="63" y="26"/>
                    <a:pt x="58" y="75"/>
                  </a:cubicBezTo>
                  <a:cubicBezTo>
                    <a:pt x="0" y="689"/>
                    <a:pt x="28" y="1316"/>
                    <a:pt x="24" y="1933"/>
                  </a:cubicBezTo>
                  <a:cubicBezTo>
                    <a:pt x="24" y="1982"/>
                    <a:pt x="60" y="2006"/>
                    <a:pt x="98" y="2006"/>
                  </a:cubicBezTo>
                  <a:cubicBezTo>
                    <a:pt x="135" y="2006"/>
                    <a:pt x="174" y="1982"/>
                    <a:pt x="176" y="1933"/>
                  </a:cubicBezTo>
                  <a:cubicBezTo>
                    <a:pt x="194" y="1317"/>
                    <a:pt x="245" y="691"/>
                    <a:pt x="210" y="75"/>
                  </a:cubicBezTo>
                  <a:cubicBezTo>
                    <a:pt x="208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6"/>
            <p:cNvSpPr/>
            <p:nvPr/>
          </p:nvSpPr>
          <p:spPr>
            <a:xfrm>
              <a:off x="7717450" y="1232707"/>
              <a:ext cx="53725" cy="27075"/>
            </a:xfrm>
            <a:custGeom>
              <a:avLst/>
              <a:gdLst/>
              <a:ahLst/>
              <a:cxnLst/>
              <a:rect l="l" t="t" r="r" b="b"/>
              <a:pathLst>
                <a:path w="2149" h="1083" extrusionOk="0">
                  <a:moveTo>
                    <a:pt x="164" y="0"/>
                  </a:moveTo>
                  <a:cubicBezTo>
                    <a:pt x="65" y="0"/>
                    <a:pt x="0" y="141"/>
                    <a:pt x="106" y="193"/>
                  </a:cubicBezTo>
                  <a:cubicBezTo>
                    <a:pt x="727" y="491"/>
                    <a:pt x="1344" y="817"/>
                    <a:pt x="1983" y="1076"/>
                  </a:cubicBezTo>
                  <a:cubicBezTo>
                    <a:pt x="1994" y="1080"/>
                    <a:pt x="2005" y="1082"/>
                    <a:pt x="2015" y="1082"/>
                  </a:cubicBezTo>
                  <a:cubicBezTo>
                    <a:pt x="2102" y="1082"/>
                    <a:pt x="2148" y="940"/>
                    <a:pt x="2059" y="891"/>
                  </a:cubicBezTo>
                  <a:cubicBezTo>
                    <a:pt x="1463" y="563"/>
                    <a:pt x="829" y="297"/>
                    <a:pt x="212" y="12"/>
                  </a:cubicBezTo>
                  <a:cubicBezTo>
                    <a:pt x="196" y="4"/>
                    <a:pt x="179" y="0"/>
                    <a:pt x="1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6"/>
            <p:cNvSpPr/>
            <p:nvPr/>
          </p:nvSpPr>
          <p:spPr>
            <a:xfrm>
              <a:off x="7618700" y="1185732"/>
              <a:ext cx="48225" cy="23350"/>
            </a:xfrm>
            <a:custGeom>
              <a:avLst/>
              <a:gdLst/>
              <a:ahLst/>
              <a:cxnLst/>
              <a:rect l="l" t="t" r="r" b="b"/>
              <a:pathLst>
                <a:path w="1929" h="934" extrusionOk="0">
                  <a:moveTo>
                    <a:pt x="115" y="0"/>
                  </a:moveTo>
                  <a:cubicBezTo>
                    <a:pt x="29" y="0"/>
                    <a:pt x="1" y="136"/>
                    <a:pt x="97" y="167"/>
                  </a:cubicBezTo>
                  <a:cubicBezTo>
                    <a:pt x="689" y="357"/>
                    <a:pt x="1218" y="643"/>
                    <a:pt x="1771" y="923"/>
                  </a:cubicBezTo>
                  <a:cubicBezTo>
                    <a:pt x="1786" y="930"/>
                    <a:pt x="1801" y="934"/>
                    <a:pt x="1814" y="934"/>
                  </a:cubicBezTo>
                  <a:cubicBezTo>
                    <a:pt x="1888" y="934"/>
                    <a:pt x="1928" y="832"/>
                    <a:pt x="1856" y="777"/>
                  </a:cubicBezTo>
                  <a:cubicBezTo>
                    <a:pt x="1352" y="404"/>
                    <a:pt x="743" y="172"/>
                    <a:pt x="140" y="4"/>
                  </a:cubicBezTo>
                  <a:cubicBezTo>
                    <a:pt x="131" y="1"/>
                    <a:pt x="123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6"/>
            <p:cNvSpPr/>
            <p:nvPr/>
          </p:nvSpPr>
          <p:spPr>
            <a:xfrm>
              <a:off x="7521125" y="1128532"/>
              <a:ext cx="36250" cy="26950"/>
            </a:xfrm>
            <a:custGeom>
              <a:avLst/>
              <a:gdLst/>
              <a:ahLst/>
              <a:cxnLst/>
              <a:rect l="l" t="t" r="r" b="b"/>
              <a:pathLst>
                <a:path w="1450" h="1078" extrusionOk="0">
                  <a:moveTo>
                    <a:pt x="163" y="0"/>
                  </a:moveTo>
                  <a:cubicBezTo>
                    <a:pt x="84" y="0"/>
                    <a:pt x="1" y="94"/>
                    <a:pt x="58" y="172"/>
                  </a:cubicBezTo>
                  <a:cubicBezTo>
                    <a:pt x="372" y="588"/>
                    <a:pt x="771" y="909"/>
                    <a:pt x="1270" y="1073"/>
                  </a:cubicBezTo>
                  <a:cubicBezTo>
                    <a:pt x="1280" y="1076"/>
                    <a:pt x="1290" y="1078"/>
                    <a:pt x="1300" y="1078"/>
                  </a:cubicBezTo>
                  <a:cubicBezTo>
                    <a:pt x="1394" y="1078"/>
                    <a:pt x="1449" y="927"/>
                    <a:pt x="1351" y="881"/>
                  </a:cubicBezTo>
                  <a:cubicBezTo>
                    <a:pt x="916" y="680"/>
                    <a:pt x="533" y="410"/>
                    <a:pt x="236" y="36"/>
                  </a:cubicBezTo>
                  <a:cubicBezTo>
                    <a:pt x="216" y="11"/>
                    <a:pt x="190" y="0"/>
                    <a:pt x="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6"/>
            <p:cNvSpPr/>
            <p:nvPr/>
          </p:nvSpPr>
          <p:spPr>
            <a:xfrm>
              <a:off x="7422250" y="1085307"/>
              <a:ext cx="44350" cy="24125"/>
            </a:xfrm>
            <a:custGeom>
              <a:avLst/>
              <a:gdLst/>
              <a:ahLst/>
              <a:cxnLst/>
              <a:rect l="l" t="t" r="r" b="b"/>
              <a:pathLst>
                <a:path w="1774" h="965" extrusionOk="0">
                  <a:moveTo>
                    <a:pt x="119" y="1"/>
                  </a:moveTo>
                  <a:cubicBezTo>
                    <a:pt x="45" y="1"/>
                    <a:pt x="1" y="124"/>
                    <a:pt x="78" y="158"/>
                  </a:cubicBezTo>
                  <a:cubicBezTo>
                    <a:pt x="609" y="385"/>
                    <a:pt x="1113" y="668"/>
                    <a:pt x="1611" y="952"/>
                  </a:cubicBezTo>
                  <a:cubicBezTo>
                    <a:pt x="1627" y="961"/>
                    <a:pt x="1642" y="964"/>
                    <a:pt x="1656" y="964"/>
                  </a:cubicBezTo>
                  <a:cubicBezTo>
                    <a:pt x="1731" y="964"/>
                    <a:pt x="1773" y="856"/>
                    <a:pt x="1700" y="804"/>
                  </a:cubicBezTo>
                  <a:cubicBezTo>
                    <a:pt x="1221" y="456"/>
                    <a:pt x="694" y="210"/>
                    <a:pt x="143" y="5"/>
                  </a:cubicBezTo>
                  <a:cubicBezTo>
                    <a:pt x="135" y="2"/>
                    <a:pt x="127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6"/>
            <p:cNvSpPr/>
            <p:nvPr/>
          </p:nvSpPr>
          <p:spPr>
            <a:xfrm>
              <a:off x="6944050" y="1127857"/>
              <a:ext cx="451525" cy="196250"/>
            </a:xfrm>
            <a:custGeom>
              <a:avLst/>
              <a:gdLst/>
              <a:ahLst/>
              <a:cxnLst/>
              <a:rect l="l" t="t" r="r" b="b"/>
              <a:pathLst>
                <a:path w="18061" h="7850" extrusionOk="0">
                  <a:moveTo>
                    <a:pt x="17801" y="1"/>
                  </a:moveTo>
                  <a:cubicBezTo>
                    <a:pt x="17772" y="1"/>
                    <a:pt x="17748" y="16"/>
                    <a:pt x="17733" y="35"/>
                  </a:cubicBezTo>
                  <a:cubicBezTo>
                    <a:pt x="17711" y="28"/>
                    <a:pt x="17688" y="24"/>
                    <a:pt x="17664" y="24"/>
                  </a:cubicBezTo>
                  <a:cubicBezTo>
                    <a:pt x="17630" y="24"/>
                    <a:pt x="17595" y="32"/>
                    <a:pt x="17560" y="51"/>
                  </a:cubicBezTo>
                  <a:cubicBezTo>
                    <a:pt x="11896" y="2892"/>
                    <a:pt x="6038" y="5129"/>
                    <a:pt x="193" y="7542"/>
                  </a:cubicBezTo>
                  <a:lnTo>
                    <a:pt x="190" y="7542"/>
                  </a:lnTo>
                  <a:lnTo>
                    <a:pt x="0" y="7550"/>
                  </a:lnTo>
                  <a:cubicBezTo>
                    <a:pt x="3" y="7602"/>
                    <a:pt x="6" y="7655"/>
                    <a:pt x="8" y="7705"/>
                  </a:cubicBezTo>
                  <a:cubicBezTo>
                    <a:pt x="10" y="7763"/>
                    <a:pt x="53" y="7790"/>
                    <a:pt x="96" y="7790"/>
                  </a:cubicBezTo>
                  <a:cubicBezTo>
                    <a:pt x="102" y="7790"/>
                    <a:pt x="108" y="7790"/>
                    <a:pt x="114" y="7789"/>
                  </a:cubicBezTo>
                  <a:cubicBezTo>
                    <a:pt x="137" y="7824"/>
                    <a:pt x="175" y="7850"/>
                    <a:pt x="225" y="7850"/>
                  </a:cubicBezTo>
                  <a:cubicBezTo>
                    <a:pt x="241" y="7850"/>
                    <a:pt x="257" y="7847"/>
                    <a:pt x="275" y="7842"/>
                  </a:cubicBezTo>
                  <a:cubicBezTo>
                    <a:pt x="6307" y="6029"/>
                    <a:pt x="12178" y="3268"/>
                    <a:pt x="17798" y="460"/>
                  </a:cubicBezTo>
                  <a:cubicBezTo>
                    <a:pt x="17884" y="418"/>
                    <a:pt x="17916" y="347"/>
                    <a:pt x="17916" y="277"/>
                  </a:cubicBezTo>
                  <a:cubicBezTo>
                    <a:pt x="17920" y="280"/>
                    <a:pt x="17925" y="283"/>
                    <a:pt x="17929" y="285"/>
                  </a:cubicBezTo>
                  <a:lnTo>
                    <a:pt x="18061" y="23"/>
                  </a:lnTo>
                  <a:cubicBezTo>
                    <a:pt x="17975" y="13"/>
                    <a:pt x="17893" y="5"/>
                    <a:pt x="17807" y="1"/>
                  </a:cubicBezTo>
                  <a:cubicBezTo>
                    <a:pt x="17805" y="1"/>
                    <a:pt x="17803" y="1"/>
                    <a:pt x="178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6"/>
            <p:cNvSpPr/>
            <p:nvPr/>
          </p:nvSpPr>
          <p:spPr>
            <a:xfrm>
              <a:off x="7320475" y="1083082"/>
              <a:ext cx="46875" cy="27325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754" y="1"/>
                  </a:moveTo>
                  <a:cubicBezTo>
                    <a:pt x="1745" y="1"/>
                    <a:pt x="1737" y="2"/>
                    <a:pt x="1727" y="5"/>
                  </a:cubicBezTo>
                  <a:cubicBezTo>
                    <a:pt x="1131" y="166"/>
                    <a:pt x="572" y="568"/>
                    <a:pt x="77" y="925"/>
                  </a:cubicBezTo>
                  <a:cubicBezTo>
                    <a:pt x="1" y="980"/>
                    <a:pt x="45" y="1092"/>
                    <a:pt x="119" y="1092"/>
                  </a:cubicBezTo>
                  <a:cubicBezTo>
                    <a:pt x="133" y="1092"/>
                    <a:pt x="149" y="1088"/>
                    <a:pt x="164" y="1078"/>
                  </a:cubicBezTo>
                  <a:cubicBezTo>
                    <a:pt x="693" y="752"/>
                    <a:pt x="1284" y="514"/>
                    <a:pt x="1799" y="173"/>
                  </a:cubicBezTo>
                  <a:cubicBezTo>
                    <a:pt x="1875" y="121"/>
                    <a:pt x="1839" y="1"/>
                    <a:pt x="1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6"/>
            <p:cNvSpPr/>
            <p:nvPr/>
          </p:nvSpPr>
          <p:spPr>
            <a:xfrm>
              <a:off x="7217450" y="1133882"/>
              <a:ext cx="39700" cy="14750"/>
            </a:xfrm>
            <a:custGeom>
              <a:avLst/>
              <a:gdLst/>
              <a:ahLst/>
              <a:cxnLst/>
              <a:rect l="l" t="t" r="r" b="b"/>
              <a:pathLst>
                <a:path w="1588" h="590" extrusionOk="0">
                  <a:moveTo>
                    <a:pt x="1442" y="1"/>
                  </a:moveTo>
                  <a:cubicBezTo>
                    <a:pt x="1436" y="1"/>
                    <a:pt x="1430" y="1"/>
                    <a:pt x="1425" y="2"/>
                  </a:cubicBezTo>
                  <a:cubicBezTo>
                    <a:pt x="972" y="96"/>
                    <a:pt x="526" y="277"/>
                    <a:pt x="90" y="430"/>
                  </a:cubicBezTo>
                  <a:cubicBezTo>
                    <a:pt x="1" y="461"/>
                    <a:pt x="27" y="590"/>
                    <a:pt x="111" y="590"/>
                  </a:cubicBezTo>
                  <a:cubicBezTo>
                    <a:pt x="118" y="590"/>
                    <a:pt x="126" y="589"/>
                    <a:pt x="134" y="587"/>
                  </a:cubicBezTo>
                  <a:cubicBezTo>
                    <a:pt x="586" y="462"/>
                    <a:pt x="1062" y="353"/>
                    <a:pt x="1494" y="168"/>
                  </a:cubicBezTo>
                  <a:cubicBezTo>
                    <a:pt x="1587" y="129"/>
                    <a:pt x="1528" y="1"/>
                    <a:pt x="14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6"/>
            <p:cNvSpPr/>
            <p:nvPr/>
          </p:nvSpPr>
          <p:spPr>
            <a:xfrm>
              <a:off x="7135475" y="1172557"/>
              <a:ext cx="43075" cy="19075"/>
            </a:xfrm>
            <a:custGeom>
              <a:avLst/>
              <a:gdLst/>
              <a:ahLst/>
              <a:cxnLst/>
              <a:rect l="l" t="t" r="r" b="b"/>
              <a:pathLst>
                <a:path w="1723" h="763" extrusionOk="0">
                  <a:moveTo>
                    <a:pt x="1579" y="0"/>
                  </a:moveTo>
                  <a:cubicBezTo>
                    <a:pt x="1571" y="0"/>
                    <a:pt x="1561" y="2"/>
                    <a:pt x="1552" y="4"/>
                  </a:cubicBezTo>
                  <a:cubicBezTo>
                    <a:pt x="1057" y="150"/>
                    <a:pt x="568" y="372"/>
                    <a:pt x="95" y="575"/>
                  </a:cubicBezTo>
                  <a:cubicBezTo>
                    <a:pt x="1" y="615"/>
                    <a:pt x="53" y="762"/>
                    <a:pt x="142" y="762"/>
                  </a:cubicBezTo>
                  <a:cubicBezTo>
                    <a:pt x="151" y="762"/>
                    <a:pt x="161" y="761"/>
                    <a:pt x="171" y="757"/>
                  </a:cubicBezTo>
                  <a:cubicBezTo>
                    <a:pt x="658" y="587"/>
                    <a:pt x="1166" y="418"/>
                    <a:pt x="1630" y="189"/>
                  </a:cubicBezTo>
                  <a:cubicBezTo>
                    <a:pt x="1723" y="142"/>
                    <a:pt x="1671" y="0"/>
                    <a:pt x="1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6"/>
            <p:cNvSpPr/>
            <p:nvPr/>
          </p:nvSpPr>
          <p:spPr>
            <a:xfrm>
              <a:off x="7045950" y="1215132"/>
              <a:ext cx="38700" cy="21250"/>
            </a:xfrm>
            <a:custGeom>
              <a:avLst/>
              <a:gdLst/>
              <a:ahLst/>
              <a:cxnLst/>
              <a:rect l="l" t="t" r="r" b="b"/>
              <a:pathLst>
                <a:path w="1548" h="850" extrusionOk="0">
                  <a:moveTo>
                    <a:pt x="1426" y="0"/>
                  </a:moveTo>
                  <a:cubicBezTo>
                    <a:pt x="1414" y="0"/>
                    <a:pt x="1401" y="3"/>
                    <a:pt x="1388" y="10"/>
                  </a:cubicBezTo>
                  <a:cubicBezTo>
                    <a:pt x="944" y="220"/>
                    <a:pt x="515" y="460"/>
                    <a:pt x="83" y="691"/>
                  </a:cubicBezTo>
                  <a:cubicBezTo>
                    <a:pt x="0" y="737"/>
                    <a:pt x="50" y="849"/>
                    <a:pt x="127" y="849"/>
                  </a:cubicBezTo>
                  <a:cubicBezTo>
                    <a:pt x="141" y="849"/>
                    <a:pt x="155" y="846"/>
                    <a:pt x="169" y="838"/>
                  </a:cubicBezTo>
                  <a:cubicBezTo>
                    <a:pt x="605" y="612"/>
                    <a:pt x="1044" y="395"/>
                    <a:pt x="1469" y="148"/>
                  </a:cubicBezTo>
                  <a:cubicBezTo>
                    <a:pt x="1548" y="104"/>
                    <a:pt x="1500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6"/>
            <p:cNvSpPr/>
            <p:nvPr/>
          </p:nvSpPr>
          <p:spPr>
            <a:xfrm>
              <a:off x="6992700" y="918882"/>
              <a:ext cx="6500" cy="46725"/>
            </a:xfrm>
            <a:custGeom>
              <a:avLst/>
              <a:gdLst/>
              <a:ahLst/>
              <a:cxnLst/>
              <a:rect l="l" t="t" r="r" b="b"/>
              <a:pathLst>
                <a:path w="260" h="1869" extrusionOk="0">
                  <a:moveTo>
                    <a:pt x="129" y="0"/>
                  </a:moveTo>
                  <a:cubicBezTo>
                    <a:pt x="95" y="0"/>
                    <a:pt x="61" y="23"/>
                    <a:pt x="59" y="68"/>
                  </a:cubicBezTo>
                  <a:cubicBezTo>
                    <a:pt x="31" y="634"/>
                    <a:pt x="1" y="1218"/>
                    <a:pt x="40" y="1783"/>
                  </a:cubicBezTo>
                  <a:cubicBezTo>
                    <a:pt x="45" y="1840"/>
                    <a:pt x="88" y="1868"/>
                    <a:pt x="130" y="1868"/>
                  </a:cubicBezTo>
                  <a:cubicBezTo>
                    <a:pt x="173" y="1868"/>
                    <a:pt x="215" y="1840"/>
                    <a:pt x="218" y="1783"/>
                  </a:cubicBezTo>
                  <a:cubicBezTo>
                    <a:pt x="259" y="1218"/>
                    <a:pt x="227" y="634"/>
                    <a:pt x="200" y="68"/>
                  </a:cubicBezTo>
                  <a:cubicBezTo>
                    <a:pt x="197" y="23"/>
                    <a:pt x="16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6"/>
            <p:cNvSpPr/>
            <p:nvPr/>
          </p:nvSpPr>
          <p:spPr>
            <a:xfrm>
              <a:off x="6992375" y="568457"/>
              <a:ext cx="7175" cy="39575"/>
            </a:xfrm>
            <a:custGeom>
              <a:avLst/>
              <a:gdLst/>
              <a:ahLst/>
              <a:cxnLst/>
              <a:rect l="l" t="t" r="r" b="b"/>
              <a:pathLst>
                <a:path w="287" h="1583" extrusionOk="0">
                  <a:moveTo>
                    <a:pt x="143" y="0"/>
                  </a:moveTo>
                  <a:cubicBezTo>
                    <a:pt x="106" y="0"/>
                    <a:pt x="67" y="25"/>
                    <a:pt x="65" y="74"/>
                  </a:cubicBezTo>
                  <a:cubicBezTo>
                    <a:pt x="53" y="543"/>
                    <a:pt x="0" y="1038"/>
                    <a:pt x="63" y="1504"/>
                  </a:cubicBezTo>
                  <a:cubicBezTo>
                    <a:pt x="70" y="1556"/>
                    <a:pt x="107" y="1582"/>
                    <a:pt x="144" y="1582"/>
                  </a:cubicBezTo>
                  <a:cubicBezTo>
                    <a:pt x="181" y="1582"/>
                    <a:pt x="217" y="1556"/>
                    <a:pt x="224" y="1504"/>
                  </a:cubicBezTo>
                  <a:cubicBezTo>
                    <a:pt x="286" y="1036"/>
                    <a:pt x="234" y="543"/>
                    <a:pt x="220" y="74"/>
                  </a:cubicBezTo>
                  <a:cubicBezTo>
                    <a:pt x="219" y="25"/>
                    <a:pt x="18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6"/>
            <p:cNvSpPr/>
            <p:nvPr/>
          </p:nvSpPr>
          <p:spPr>
            <a:xfrm>
              <a:off x="6990625" y="1015507"/>
              <a:ext cx="9225" cy="35675"/>
            </a:xfrm>
            <a:custGeom>
              <a:avLst/>
              <a:gdLst/>
              <a:ahLst/>
              <a:cxnLst/>
              <a:rect l="l" t="t" r="r" b="b"/>
              <a:pathLst>
                <a:path w="369" h="1427" extrusionOk="0">
                  <a:moveTo>
                    <a:pt x="75" y="0"/>
                  </a:moveTo>
                  <a:cubicBezTo>
                    <a:pt x="37" y="0"/>
                    <a:pt x="0" y="30"/>
                    <a:pt x="16" y="77"/>
                  </a:cubicBezTo>
                  <a:cubicBezTo>
                    <a:pt x="144" y="493"/>
                    <a:pt x="163" y="916"/>
                    <a:pt x="128" y="1350"/>
                  </a:cubicBezTo>
                  <a:cubicBezTo>
                    <a:pt x="124" y="1399"/>
                    <a:pt x="168" y="1427"/>
                    <a:pt x="210" y="1427"/>
                  </a:cubicBezTo>
                  <a:cubicBezTo>
                    <a:pt x="243" y="1427"/>
                    <a:pt x="276" y="1409"/>
                    <a:pt x="283" y="1370"/>
                  </a:cubicBezTo>
                  <a:cubicBezTo>
                    <a:pt x="368" y="916"/>
                    <a:pt x="302" y="475"/>
                    <a:pt x="137" y="43"/>
                  </a:cubicBezTo>
                  <a:cubicBezTo>
                    <a:pt x="126" y="14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6993400" y="407882"/>
              <a:ext cx="5125" cy="24875"/>
            </a:xfrm>
            <a:custGeom>
              <a:avLst/>
              <a:gdLst/>
              <a:ahLst/>
              <a:cxnLst/>
              <a:rect l="l" t="t" r="r" b="b"/>
              <a:pathLst>
                <a:path w="205" h="995" extrusionOk="0">
                  <a:moveTo>
                    <a:pt x="103" y="0"/>
                  </a:moveTo>
                  <a:cubicBezTo>
                    <a:pt x="71" y="0"/>
                    <a:pt x="39" y="21"/>
                    <a:pt x="38" y="63"/>
                  </a:cubicBezTo>
                  <a:cubicBezTo>
                    <a:pt x="31" y="347"/>
                    <a:pt x="1" y="640"/>
                    <a:pt x="26" y="922"/>
                  </a:cubicBezTo>
                  <a:cubicBezTo>
                    <a:pt x="31" y="970"/>
                    <a:pt x="67" y="995"/>
                    <a:pt x="103" y="995"/>
                  </a:cubicBezTo>
                  <a:cubicBezTo>
                    <a:pt x="138" y="995"/>
                    <a:pt x="174" y="970"/>
                    <a:pt x="179" y="922"/>
                  </a:cubicBezTo>
                  <a:cubicBezTo>
                    <a:pt x="205" y="640"/>
                    <a:pt x="174" y="347"/>
                    <a:pt x="167" y="63"/>
                  </a:cubicBezTo>
                  <a:cubicBezTo>
                    <a:pt x="166" y="21"/>
                    <a:pt x="134" y="0"/>
                    <a:pt x="1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6992700" y="833407"/>
              <a:ext cx="5300" cy="46200"/>
            </a:xfrm>
            <a:custGeom>
              <a:avLst/>
              <a:gdLst/>
              <a:ahLst/>
              <a:cxnLst/>
              <a:rect l="l" t="t" r="r" b="b"/>
              <a:pathLst>
                <a:path w="212" h="1848" extrusionOk="0">
                  <a:moveTo>
                    <a:pt x="62" y="1"/>
                  </a:moveTo>
                  <a:cubicBezTo>
                    <a:pt x="33" y="1"/>
                    <a:pt x="4" y="19"/>
                    <a:pt x="4" y="59"/>
                  </a:cubicBezTo>
                  <a:cubicBezTo>
                    <a:pt x="6" y="631"/>
                    <a:pt x="1" y="1202"/>
                    <a:pt x="50" y="1772"/>
                  </a:cubicBezTo>
                  <a:cubicBezTo>
                    <a:pt x="53" y="1822"/>
                    <a:pt x="92" y="1847"/>
                    <a:pt x="131" y="1847"/>
                  </a:cubicBezTo>
                  <a:cubicBezTo>
                    <a:pt x="168" y="1847"/>
                    <a:pt x="205" y="1823"/>
                    <a:pt x="205" y="1772"/>
                  </a:cubicBezTo>
                  <a:cubicBezTo>
                    <a:pt x="211" y="1200"/>
                    <a:pt x="165" y="629"/>
                    <a:pt x="126" y="59"/>
                  </a:cubicBezTo>
                  <a:cubicBezTo>
                    <a:pt x="124" y="20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6987225" y="303607"/>
              <a:ext cx="10175" cy="39975"/>
            </a:xfrm>
            <a:custGeom>
              <a:avLst/>
              <a:gdLst/>
              <a:ahLst/>
              <a:cxnLst/>
              <a:rect l="l" t="t" r="r" b="b"/>
              <a:pathLst>
                <a:path w="407" h="1599" extrusionOk="0">
                  <a:moveTo>
                    <a:pt x="313" y="1"/>
                  </a:moveTo>
                  <a:cubicBezTo>
                    <a:pt x="281" y="1"/>
                    <a:pt x="250" y="18"/>
                    <a:pt x="237" y="57"/>
                  </a:cubicBezTo>
                  <a:cubicBezTo>
                    <a:pt x="84" y="528"/>
                    <a:pt x="1" y="1055"/>
                    <a:pt x="134" y="1540"/>
                  </a:cubicBezTo>
                  <a:cubicBezTo>
                    <a:pt x="146" y="1580"/>
                    <a:pt x="181" y="1599"/>
                    <a:pt x="216" y="1599"/>
                  </a:cubicBezTo>
                  <a:cubicBezTo>
                    <a:pt x="259" y="1599"/>
                    <a:pt x="302" y="1570"/>
                    <a:pt x="301" y="1516"/>
                  </a:cubicBezTo>
                  <a:cubicBezTo>
                    <a:pt x="295" y="1031"/>
                    <a:pt x="273" y="576"/>
                    <a:pt x="391" y="99"/>
                  </a:cubicBezTo>
                  <a:cubicBezTo>
                    <a:pt x="406" y="39"/>
                    <a:pt x="359" y="1"/>
                    <a:pt x="3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6987350" y="654357"/>
              <a:ext cx="11225" cy="46950"/>
            </a:xfrm>
            <a:custGeom>
              <a:avLst/>
              <a:gdLst/>
              <a:ahLst/>
              <a:cxnLst/>
              <a:rect l="l" t="t" r="r" b="b"/>
              <a:pathLst>
                <a:path w="449" h="1878" extrusionOk="0">
                  <a:moveTo>
                    <a:pt x="78" y="1"/>
                  </a:moveTo>
                  <a:cubicBezTo>
                    <a:pt x="40" y="1"/>
                    <a:pt x="0" y="33"/>
                    <a:pt x="10" y="83"/>
                  </a:cubicBezTo>
                  <a:cubicBezTo>
                    <a:pt x="75" y="379"/>
                    <a:pt x="113" y="677"/>
                    <a:pt x="121" y="980"/>
                  </a:cubicBezTo>
                  <a:cubicBezTo>
                    <a:pt x="127" y="1250"/>
                    <a:pt x="77" y="1517"/>
                    <a:pt x="93" y="1783"/>
                  </a:cubicBezTo>
                  <a:cubicBezTo>
                    <a:pt x="97" y="1843"/>
                    <a:pt x="146" y="1878"/>
                    <a:pt x="194" y="1878"/>
                  </a:cubicBezTo>
                  <a:cubicBezTo>
                    <a:pt x="233" y="1878"/>
                    <a:pt x="270" y="1856"/>
                    <a:pt x="284" y="1809"/>
                  </a:cubicBezTo>
                  <a:cubicBezTo>
                    <a:pt x="449" y="1266"/>
                    <a:pt x="296" y="578"/>
                    <a:pt x="139" y="47"/>
                  </a:cubicBezTo>
                  <a:cubicBezTo>
                    <a:pt x="129" y="15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6988875" y="739957"/>
              <a:ext cx="7050" cy="40125"/>
            </a:xfrm>
            <a:custGeom>
              <a:avLst/>
              <a:gdLst/>
              <a:ahLst/>
              <a:cxnLst/>
              <a:rect l="l" t="t" r="r" b="b"/>
              <a:pathLst>
                <a:path w="282" h="1605" extrusionOk="0">
                  <a:moveTo>
                    <a:pt x="141" y="1"/>
                  </a:moveTo>
                  <a:cubicBezTo>
                    <a:pt x="102" y="1"/>
                    <a:pt x="64" y="26"/>
                    <a:pt x="62" y="77"/>
                  </a:cubicBezTo>
                  <a:cubicBezTo>
                    <a:pt x="36" y="552"/>
                    <a:pt x="0" y="1031"/>
                    <a:pt x="39" y="1506"/>
                  </a:cubicBezTo>
                  <a:cubicBezTo>
                    <a:pt x="43" y="1572"/>
                    <a:pt x="91" y="1605"/>
                    <a:pt x="140" y="1605"/>
                  </a:cubicBezTo>
                  <a:cubicBezTo>
                    <a:pt x="188" y="1605"/>
                    <a:pt x="237" y="1572"/>
                    <a:pt x="243" y="1506"/>
                  </a:cubicBezTo>
                  <a:cubicBezTo>
                    <a:pt x="281" y="1030"/>
                    <a:pt x="245" y="552"/>
                    <a:pt x="219" y="77"/>
                  </a:cubicBezTo>
                  <a:cubicBezTo>
                    <a:pt x="217" y="26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6988500" y="482907"/>
              <a:ext cx="7700" cy="39550"/>
            </a:xfrm>
            <a:custGeom>
              <a:avLst/>
              <a:gdLst/>
              <a:ahLst/>
              <a:cxnLst/>
              <a:rect l="l" t="t" r="r" b="b"/>
              <a:pathLst>
                <a:path w="308" h="1582" extrusionOk="0">
                  <a:moveTo>
                    <a:pt x="155" y="0"/>
                  </a:moveTo>
                  <a:cubicBezTo>
                    <a:pt x="122" y="0"/>
                    <a:pt x="90" y="22"/>
                    <a:pt x="89" y="66"/>
                  </a:cubicBezTo>
                  <a:cubicBezTo>
                    <a:pt x="67" y="539"/>
                    <a:pt x="0" y="1050"/>
                    <a:pt x="67" y="1518"/>
                  </a:cubicBezTo>
                  <a:cubicBezTo>
                    <a:pt x="74" y="1560"/>
                    <a:pt x="115" y="1582"/>
                    <a:pt x="155" y="1582"/>
                  </a:cubicBezTo>
                  <a:cubicBezTo>
                    <a:pt x="195" y="1582"/>
                    <a:pt x="235" y="1560"/>
                    <a:pt x="240" y="1518"/>
                  </a:cubicBezTo>
                  <a:cubicBezTo>
                    <a:pt x="308" y="1049"/>
                    <a:pt x="243" y="539"/>
                    <a:pt x="222" y="66"/>
                  </a:cubicBezTo>
                  <a:cubicBezTo>
                    <a:pt x="220" y="22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6988875" y="1201407"/>
              <a:ext cx="6975" cy="35850"/>
            </a:xfrm>
            <a:custGeom>
              <a:avLst/>
              <a:gdLst/>
              <a:ahLst/>
              <a:cxnLst/>
              <a:rect l="l" t="t" r="r" b="b"/>
              <a:pathLst>
                <a:path w="279" h="1434" extrusionOk="0">
                  <a:moveTo>
                    <a:pt x="140" y="0"/>
                  </a:moveTo>
                  <a:cubicBezTo>
                    <a:pt x="109" y="0"/>
                    <a:pt x="78" y="21"/>
                    <a:pt x="76" y="63"/>
                  </a:cubicBezTo>
                  <a:cubicBezTo>
                    <a:pt x="56" y="483"/>
                    <a:pt x="0" y="928"/>
                    <a:pt x="50" y="1349"/>
                  </a:cubicBezTo>
                  <a:cubicBezTo>
                    <a:pt x="57" y="1405"/>
                    <a:pt x="98" y="1433"/>
                    <a:pt x="139" y="1433"/>
                  </a:cubicBezTo>
                  <a:cubicBezTo>
                    <a:pt x="181" y="1433"/>
                    <a:pt x="222" y="1405"/>
                    <a:pt x="229" y="1349"/>
                  </a:cubicBezTo>
                  <a:cubicBezTo>
                    <a:pt x="279" y="928"/>
                    <a:pt x="223" y="483"/>
                    <a:pt x="203" y="63"/>
                  </a:cubicBezTo>
                  <a:cubicBezTo>
                    <a:pt x="202" y="21"/>
                    <a:pt x="171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6985275" y="1104707"/>
              <a:ext cx="7050" cy="46675"/>
            </a:xfrm>
            <a:custGeom>
              <a:avLst/>
              <a:gdLst/>
              <a:ahLst/>
              <a:cxnLst/>
              <a:rect l="l" t="t" r="r" b="b"/>
              <a:pathLst>
                <a:path w="282" h="1867" extrusionOk="0">
                  <a:moveTo>
                    <a:pt x="141" y="0"/>
                  </a:moveTo>
                  <a:cubicBezTo>
                    <a:pt x="106" y="0"/>
                    <a:pt x="71" y="24"/>
                    <a:pt x="70" y="70"/>
                  </a:cubicBezTo>
                  <a:cubicBezTo>
                    <a:pt x="53" y="635"/>
                    <a:pt x="1" y="1220"/>
                    <a:pt x="56" y="1786"/>
                  </a:cubicBezTo>
                  <a:cubicBezTo>
                    <a:pt x="62" y="1840"/>
                    <a:pt x="102" y="1867"/>
                    <a:pt x="141" y="1867"/>
                  </a:cubicBezTo>
                  <a:cubicBezTo>
                    <a:pt x="181" y="1867"/>
                    <a:pt x="221" y="1840"/>
                    <a:pt x="226" y="1786"/>
                  </a:cubicBezTo>
                  <a:cubicBezTo>
                    <a:pt x="282" y="1220"/>
                    <a:pt x="226" y="635"/>
                    <a:pt x="212" y="70"/>
                  </a:cubicBezTo>
                  <a:cubicBezTo>
                    <a:pt x="211" y="24"/>
                    <a:pt x="17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8" name="Google Shape;2678;p66"/>
          <p:cNvSpPr txBox="1">
            <a:spLocks noGrp="1"/>
          </p:cNvSpPr>
          <p:nvPr>
            <p:ph type="title"/>
          </p:nvPr>
        </p:nvSpPr>
        <p:spPr>
          <a:xfrm>
            <a:off x="3154098" y="2790050"/>
            <a:ext cx="29841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smtClean="0"/>
              <a:t>LUNES 7 DE JUNIO</a:t>
            </a:r>
            <a:endParaRPr sz="3200" dirty="0"/>
          </a:p>
        </p:txBody>
      </p:sp>
      <p:sp>
        <p:nvSpPr>
          <p:cNvPr id="2680" name="Google Shape;2680;p66"/>
          <p:cNvSpPr txBox="1">
            <a:spLocks noGrp="1"/>
          </p:cNvSpPr>
          <p:nvPr>
            <p:ph type="title" idx="2"/>
          </p:nvPr>
        </p:nvSpPr>
        <p:spPr>
          <a:xfrm>
            <a:off x="2886629" y="409377"/>
            <a:ext cx="3374594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¿Que Día es hoy?</a:t>
            </a:r>
            <a:endParaRPr sz="3200" dirty="0"/>
          </a:p>
        </p:txBody>
      </p:sp>
      <p:grpSp>
        <p:nvGrpSpPr>
          <p:cNvPr id="2681" name="Google Shape;2681;p66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2682" name="Google Shape;2682;p66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83" name="Google Shape;2683;p66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6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6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412" y="1253111"/>
            <a:ext cx="205740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3" y="1419301"/>
            <a:ext cx="6934200" cy="33912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50818" y="571500"/>
            <a:ext cx="707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EJEMPLOS DE MAYOR, MENOR O IGUAL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532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317;p72">
            <a:extLst>
              <a:ext uri="{FF2B5EF4-FFF2-40B4-BE49-F238E27FC236}">
                <a16:creationId xmlns:a16="http://schemas.microsoft.com/office/drawing/2014/main" id="{046764C1-E0DE-49AC-A3DE-6A210F7473CD}"/>
              </a:ext>
            </a:extLst>
          </p:cNvPr>
          <p:cNvGrpSpPr/>
          <p:nvPr/>
        </p:nvGrpSpPr>
        <p:grpSpPr>
          <a:xfrm rot="19657509">
            <a:off x="1385899" y="2176542"/>
            <a:ext cx="1606777" cy="512648"/>
            <a:chOff x="3198278" y="3684760"/>
            <a:chExt cx="686011" cy="279201"/>
          </a:xfrm>
        </p:grpSpPr>
        <p:sp>
          <p:nvSpPr>
            <p:cNvPr id="5" name="Google Shape;3318;p72">
              <a:extLst>
                <a:ext uri="{FF2B5EF4-FFF2-40B4-BE49-F238E27FC236}">
                  <a16:creationId xmlns:a16="http://schemas.microsoft.com/office/drawing/2014/main" id="{78E8DBA3-A7D4-43A0-9C75-71DB565E2AB3}"/>
                </a:ext>
              </a:extLst>
            </p:cNvPr>
            <p:cNvSpPr/>
            <p:nvPr/>
          </p:nvSpPr>
          <p:spPr>
            <a:xfrm>
              <a:off x="3806190" y="3732467"/>
              <a:ext cx="70669" cy="165488"/>
            </a:xfrm>
            <a:custGeom>
              <a:avLst/>
              <a:gdLst/>
              <a:ahLst/>
              <a:cxnLst/>
              <a:rect l="l" t="t" r="r" b="b"/>
              <a:pathLst>
                <a:path w="3804" h="8908" extrusionOk="0">
                  <a:moveTo>
                    <a:pt x="1" y="1"/>
                  </a:moveTo>
                  <a:lnTo>
                    <a:pt x="1" y="1"/>
                  </a:lnTo>
                  <a:cubicBezTo>
                    <a:pt x="334" y="2903"/>
                    <a:pt x="401" y="5972"/>
                    <a:pt x="334" y="8907"/>
                  </a:cubicBezTo>
                  <a:cubicBezTo>
                    <a:pt x="1135" y="7907"/>
                    <a:pt x="2102" y="6939"/>
                    <a:pt x="2736" y="5838"/>
                  </a:cubicBezTo>
                  <a:cubicBezTo>
                    <a:pt x="3804" y="4037"/>
                    <a:pt x="2269" y="2870"/>
                    <a:pt x="1235" y="1535"/>
                  </a:cubicBezTo>
                  <a:cubicBezTo>
                    <a:pt x="835" y="1002"/>
                    <a:pt x="434" y="501"/>
                    <a:pt x="1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19;p72">
              <a:extLst>
                <a:ext uri="{FF2B5EF4-FFF2-40B4-BE49-F238E27FC236}">
                  <a16:creationId xmlns:a16="http://schemas.microsoft.com/office/drawing/2014/main" id="{2CB40972-573F-4488-9821-B9CF5A7AD35D}"/>
                </a:ext>
              </a:extLst>
            </p:cNvPr>
            <p:cNvSpPr/>
            <p:nvPr/>
          </p:nvSpPr>
          <p:spPr>
            <a:xfrm>
              <a:off x="3656232" y="3704582"/>
              <a:ext cx="79958" cy="243570"/>
            </a:xfrm>
            <a:custGeom>
              <a:avLst/>
              <a:gdLst/>
              <a:ahLst/>
              <a:cxnLst/>
              <a:rect l="l" t="t" r="r" b="b"/>
              <a:pathLst>
                <a:path w="4304" h="13111" extrusionOk="0">
                  <a:moveTo>
                    <a:pt x="0" y="1"/>
                  </a:moveTo>
                  <a:lnTo>
                    <a:pt x="0" y="1"/>
                  </a:lnTo>
                  <a:cubicBezTo>
                    <a:pt x="301" y="4337"/>
                    <a:pt x="367" y="8774"/>
                    <a:pt x="367" y="13110"/>
                  </a:cubicBezTo>
                  <a:cubicBezTo>
                    <a:pt x="1668" y="13077"/>
                    <a:pt x="3003" y="13010"/>
                    <a:pt x="4303" y="13010"/>
                  </a:cubicBezTo>
                  <a:cubicBezTo>
                    <a:pt x="4003" y="10975"/>
                    <a:pt x="4070" y="8907"/>
                    <a:pt x="4037" y="6872"/>
                  </a:cubicBezTo>
                  <a:cubicBezTo>
                    <a:pt x="4037" y="4637"/>
                    <a:pt x="3903" y="2336"/>
                    <a:pt x="4070" y="101"/>
                  </a:cubicBezTo>
                  <a:cubicBezTo>
                    <a:pt x="4070" y="101"/>
                    <a:pt x="4070" y="101"/>
                    <a:pt x="4070" y="67"/>
                  </a:cubicBezTo>
                  <a:cubicBezTo>
                    <a:pt x="2702" y="67"/>
                    <a:pt x="1368" y="34"/>
                    <a:pt x="0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20;p72">
              <a:extLst>
                <a:ext uri="{FF2B5EF4-FFF2-40B4-BE49-F238E27FC236}">
                  <a16:creationId xmlns:a16="http://schemas.microsoft.com/office/drawing/2014/main" id="{2408FDDB-81F4-4D6A-9CFE-341AB5571A2D}"/>
                </a:ext>
              </a:extLst>
            </p:cNvPr>
            <p:cNvSpPr/>
            <p:nvPr/>
          </p:nvSpPr>
          <p:spPr>
            <a:xfrm>
              <a:off x="3500683" y="3701480"/>
              <a:ext cx="83060" cy="248530"/>
            </a:xfrm>
            <a:custGeom>
              <a:avLst/>
              <a:gdLst/>
              <a:ahLst/>
              <a:cxnLst/>
              <a:rect l="l" t="t" r="r" b="b"/>
              <a:pathLst>
                <a:path w="4471" h="13378" extrusionOk="0">
                  <a:moveTo>
                    <a:pt x="1" y="1"/>
                  </a:moveTo>
                  <a:cubicBezTo>
                    <a:pt x="168" y="4471"/>
                    <a:pt x="301" y="8941"/>
                    <a:pt x="301" y="13377"/>
                  </a:cubicBezTo>
                  <a:lnTo>
                    <a:pt x="4471" y="13344"/>
                  </a:lnTo>
                  <a:cubicBezTo>
                    <a:pt x="3803" y="9007"/>
                    <a:pt x="3703" y="4538"/>
                    <a:pt x="3870" y="168"/>
                  </a:cubicBezTo>
                  <a:cubicBezTo>
                    <a:pt x="3870" y="101"/>
                    <a:pt x="3870" y="101"/>
                    <a:pt x="3904" y="68"/>
                  </a:cubicBezTo>
                  <a:cubicBezTo>
                    <a:pt x="2603" y="34"/>
                    <a:pt x="1302" y="1"/>
                    <a:pt x="1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21;p72">
              <a:extLst>
                <a:ext uri="{FF2B5EF4-FFF2-40B4-BE49-F238E27FC236}">
                  <a16:creationId xmlns:a16="http://schemas.microsoft.com/office/drawing/2014/main" id="{ADA35BEC-ED4B-45BE-BF30-72484C02C243}"/>
                </a:ext>
              </a:extLst>
            </p:cNvPr>
            <p:cNvSpPr/>
            <p:nvPr/>
          </p:nvSpPr>
          <p:spPr>
            <a:xfrm>
              <a:off x="3337702" y="3700867"/>
              <a:ext cx="79345" cy="251001"/>
            </a:xfrm>
            <a:custGeom>
              <a:avLst/>
              <a:gdLst/>
              <a:ahLst/>
              <a:cxnLst/>
              <a:rect l="l" t="t" r="r" b="b"/>
              <a:pathLst>
                <a:path w="4271" h="13511" extrusionOk="0">
                  <a:moveTo>
                    <a:pt x="1" y="1"/>
                  </a:moveTo>
                  <a:cubicBezTo>
                    <a:pt x="234" y="4504"/>
                    <a:pt x="535" y="9007"/>
                    <a:pt x="568" y="13510"/>
                  </a:cubicBezTo>
                  <a:cubicBezTo>
                    <a:pt x="1802" y="13477"/>
                    <a:pt x="3036" y="13477"/>
                    <a:pt x="4271" y="13477"/>
                  </a:cubicBezTo>
                  <a:cubicBezTo>
                    <a:pt x="4070" y="9007"/>
                    <a:pt x="3804" y="4471"/>
                    <a:pt x="3970" y="34"/>
                  </a:cubicBezTo>
                  <a:cubicBezTo>
                    <a:pt x="3970" y="34"/>
                    <a:pt x="3970" y="1"/>
                    <a:pt x="3970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22;p72">
              <a:extLst>
                <a:ext uri="{FF2B5EF4-FFF2-40B4-BE49-F238E27FC236}">
                  <a16:creationId xmlns:a16="http://schemas.microsoft.com/office/drawing/2014/main" id="{5134F7AE-A202-4F67-B254-671CC4BC4BF4}"/>
                </a:ext>
              </a:extLst>
            </p:cNvPr>
            <p:cNvSpPr/>
            <p:nvPr/>
          </p:nvSpPr>
          <p:spPr>
            <a:xfrm>
              <a:off x="3214385" y="3875625"/>
              <a:ext cx="57033" cy="79958"/>
            </a:xfrm>
            <a:custGeom>
              <a:avLst/>
              <a:gdLst/>
              <a:ahLst/>
              <a:cxnLst/>
              <a:rect l="l" t="t" r="r" b="b"/>
              <a:pathLst>
                <a:path w="3070" h="4304" extrusionOk="0">
                  <a:moveTo>
                    <a:pt x="3036" y="0"/>
                  </a:moveTo>
                  <a:cubicBezTo>
                    <a:pt x="2970" y="67"/>
                    <a:pt x="2936" y="167"/>
                    <a:pt x="2869" y="234"/>
                  </a:cubicBezTo>
                  <a:cubicBezTo>
                    <a:pt x="2336" y="934"/>
                    <a:pt x="1802" y="1602"/>
                    <a:pt x="1302" y="2302"/>
                  </a:cubicBezTo>
                  <a:cubicBezTo>
                    <a:pt x="1102" y="2536"/>
                    <a:pt x="635" y="3036"/>
                    <a:pt x="401" y="3436"/>
                  </a:cubicBezTo>
                  <a:cubicBezTo>
                    <a:pt x="401" y="3470"/>
                    <a:pt x="434" y="3470"/>
                    <a:pt x="434" y="3470"/>
                  </a:cubicBezTo>
                  <a:cubicBezTo>
                    <a:pt x="501" y="3570"/>
                    <a:pt x="434" y="3736"/>
                    <a:pt x="334" y="3736"/>
                  </a:cubicBezTo>
                  <a:cubicBezTo>
                    <a:pt x="301" y="3770"/>
                    <a:pt x="301" y="3770"/>
                    <a:pt x="268" y="3770"/>
                  </a:cubicBezTo>
                  <a:cubicBezTo>
                    <a:pt x="234" y="3870"/>
                    <a:pt x="234" y="3937"/>
                    <a:pt x="268" y="4037"/>
                  </a:cubicBezTo>
                  <a:cubicBezTo>
                    <a:pt x="268" y="4103"/>
                    <a:pt x="234" y="4170"/>
                    <a:pt x="168" y="4170"/>
                  </a:cubicBezTo>
                  <a:cubicBezTo>
                    <a:pt x="134" y="4203"/>
                    <a:pt x="101" y="4203"/>
                    <a:pt x="34" y="4237"/>
                  </a:cubicBezTo>
                  <a:lnTo>
                    <a:pt x="1" y="4237"/>
                  </a:lnTo>
                  <a:cubicBezTo>
                    <a:pt x="1" y="4270"/>
                    <a:pt x="34" y="4270"/>
                    <a:pt x="34" y="4303"/>
                  </a:cubicBezTo>
                  <a:cubicBezTo>
                    <a:pt x="1035" y="4237"/>
                    <a:pt x="2036" y="4203"/>
                    <a:pt x="3070" y="4170"/>
                  </a:cubicBezTo>
                  <a:cubicBezTo>
                    <a:pt x="2936" y="2836"/>
                    <a:pt x="2869" y="1368"/>
                    <a:pt x="3036" y="0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23;p72">
              <a:extLst>
                <a:ext uri="{FF2B5EF4-FFF2-40B4-BE49-F238E27FC236}">
                  <a16:creationId xmlns:a16="http://schemas.microsoft.com/office/drawing/2014/main" id="{02432332-7AEB-40D4-A58A-2B080B7CFC2D}"/>
                </a:ext>
              </a:extLst>
            </p:cNvPr>
            <p:cNvSpPr/>
            <p:nvPr/>
          </p:nvSpPr>
          <p:spPr>
            <a:xfrm>
              <a:off x="3206341" y="3700254"/>
              <a:ext cx="63832" cy="74384"/>
            </a:xfrm>
            <a:custGeom>
              <a:avLst/>
              <a:gdLst/>
              <a:ahLst/>
              <a:cxnLst/>
              <a:rect l="l" t="t" r="r" b="b"/>
              <a:pathLst>
                <a:path w="3436" h="4004" extrusionOk="0">
                  <a:moveTo>
                    <a:pt x="33" y="0"/>
                  </a:moveTo>
                  <a:cubicBezTo>
                    <a:pt x="0" y="34"/>
                    <a:pt x="0" y="67"/>
                    <a:pt x="0" y="100"/>
                  </a:cubicBezTo>
                  <a:cubicBezTo>
                    <a:pt x="33" y="100"/>
                    <a:pt x="67" y="100"/>
                    <a:pt x="100" y="134"/>
                  </a:cubicBezTo>
                  <a:cubicBezTo>
                    <a:pt x="1301" y="1335"/>
                    <a:pt x="2335" y="2702"/>
                    <a:pt x="3436" y="4003"/>
                  </a:cubicBezTo>
                  <a:cubicBezTo>
                    <a:pt x="3336" y="2669"/>
                    <a:pt x="3336" y="1335"/>
                    <a:pt x="3336" y="34"/>
                  </a:cubicBezTo>
                  <a:cubicBezTo>
                    <a:pt x="2235" y="0"/>
                    <a:pt x="1134" y="0"/>
                    <a:pt x="33" y="0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24;p72">
              <a:extLst>
                <a:ext uri="{FF2B5EF4-FFF2-40B4-BE49-F238E27FC236}">
                  <a16:creationId xmlns:a16="http://schemas.microsoft.com/office/drawing/2014/main" id="{0978A63B-4041-426B-9FE0-D079C2AD8DF3}"/>
                </a:ext>
              </a:extLst>
            </p:cNvPr>
            <p:cNvSpPr/>
            <p:nvPr/>
          </p:nvSpPr>
          <p:spPr>
            <a:xfrm>
              <a:off x="3198278" y="3684760"/>
              <a:ext cx="686011" cy="279201"/>
            </a:xfrm>
            <a:custGeom>
              <a:avLst/>
              <a:gdLst/>
              <a:ahLst/>
              <a:cxnLst/>
              <a:rect l="l" t="t" r="r" b="b"/>
              <a:pathLst>
                <a:path w="36927" h="15029" extrusionOk="0">
                  <a:moveTo>
                    <a:pt x="1035" y="367"/>
                  </a:moveTo>
                  <a:cubicBezTo>
                    <a:pt x="1168" y="401"/>
                    <a:pt x="1301" y="434"/>
                    <a:pt x="1435" y="467"/>
                  </a:cubicBezTo>
                  <a:lnTo>
                    <a:pt x="701" y="467"/>
                  </a:lnTo>
                  <a:cubicBezTo>
                    <a:pt x="750" y="419"/>
                    <a:pt x="817" y="388"/>
                    <a:pt x="901" y="388"/>
                  </a:cubicBezTo>
                  <a:cubicBezTo>
                    <a:pt x="932" y="388"/>
                    <a:pt x="965" y="392"/>
                    <a:pt x="1001" y="401"/>
                  </a:cubicBezTo>
                  <a:cubicBezTo>
                    <a:pt x="1001" y="401"/>
                    <a:pt x="1035" y="401"/>
                    <a:pt x="1035" y="367"/>
                  </a:cubicBezTo>
                  <a:close/>
                  <a:moveTo>
                    <a:pt x="501" y="834"/>
                  </a:moveTo>
                  <a:cubicBezTo>
                    <a:pt x="1568" y="834"/>
                    <a:pt x="2669" y="834"/>
                    <a:pt x="3770" y="868"/>
                  </a:cubicBezTo>
                  <a:cubicBezTo>
                    <a:pt x="3770" y="2169"/>
                    <a:pt x="3770" y="3503"/>
                    <a:pt x="3870" y="4837"/>
                  </a:cubicBezTo>
                  <a:cubicBezTo>
                    <a:pt x="2769" y="3536"/>
                    <a:pt x="1735" y="2169"/>
                    <a:pt x="534" y="968"/>
                  </a:cubicBezTo>
                  <a:cubicBezTo>
                    <a:pt x="501" y="968"/>
                    <a:pt x="467" y="934"/>
                    <a:pt x="434" y="934"/>
                  </a:cubicBezTo>
                  <a:cubicBezTo>
                    <a:pt x="434" y="901"/>
                    <a:pt x="467" y="868"/>
                    <a:pt x="467" y="834"/>
                  </a:cubicBezTo>
                  <a:close/>
                  <a:moveTo>
                    <a:pt x="32757" y="2569"/>
                  </a:moveTo>
                  <a:lnTo>
                    <a:pt x="33958" y="4103"/>
                  </a:lnTo>
                  <a:cubicBezTo>
                    <a:pt x="34992" y="5438"/>
                    <a:pt x="36527" y="6605"/>
                    <a:pt x="35459" y="8406"/>
                  </a:cubicBezTo>
                  <a:cubicBezTo>
                    <a:pt x="34825" y="9507"/>
                    <a:pt x="33858" y="10475"/>
                    <a:pt x="33057" y="11475"/>
                  </a:cubicBezTo>
                  <a:cubicBezTo>
                    <a:pt x="33124" y="8540"/>
                    <a:pt x="33057" y="5471"/>
                    <a:pt x="32757" y="2569"/>
                  </a:cubicBezTo>
                  <a:close/>
                  <a:moveTo>
                    <a:pt x="31623" y="1134"/>
                  </a:moveTo>
                  <a:cubicBezTo>
                    <a:pt x="31857" y="1435"/>
                    <a:pt x="32090" y="1735"/>
                    <a:pt x="32357" y="2068"/>
                  </a:cubicBezTo>
                  <a:cubicBezTo>
                    <a:pt x="32357" y="2068"/>
                    <a:pt x="32357" y="2068"/>
                    <a:pt x="32324" y="2102"/>
                  </a:cubicBezTo>
                  <a:cubicBezTo>
                    <a:pt x="32290" y="5271"/>
                    <a:pt x="32490" y="8607"/>
                    <a:pt x="32824" y="11775"/>
                  </a:cubicBezTo>
                  <a:cubicBezTo>
                    <a:pt x="32223" y="12543"/>
                    <a:pt x="31623" y="13343"/>
                    <a:pt x="31023" y="14144"/>
                  </a:cubicBezTo>
                  <a:cubicBezTo>
                    <a:pt x="30422" y="14110"/>
                    <a:pt x="29788" y="14077"/>
                    <a:pt x="29188" y="14077"/>
                  </a:cubicBezTo>
                  <a:cubicBezTo>
                    <a:pt x="28788" y="9807"/>
                    <a:pt x="29355" y="5471"/>
                    <a:pt x="29021" y="1168"/>
                  </a:cubicBezTo>
                  <a:cubicBezTo>
                    <a:pt x="29021" y="1168"/>
                    <a:pt x="29021" y="1134"/>
                    <a:pt x="29021" y="1134"/>
                  </a:cubicBezTo>
                  <a:close/>
                  <a:moveTo>
                    <a:pt x="24651" y="1068"/>
                  </a:moveTo>
                  <a:cubicBezTo>
                    <a:pt x="26019" y="1101"/>
                    <a:pt x="27353" y="1134"/>
                    <a:pt x="28721" y="1134"/>
                  </a:cubicBezTo>
                  <a:cubicBezTo>
                    <a:pt x="28721" y="1134"/>
                    <a:pt x="28721" y="1168"/>
                    <a:pt x="28721" y="1168"/>
                  </a:cubicBezTo>
                  <a:cubicBezTo>
                    <a:pt x="28554" y="3403"/>
                    <a:pt x="28688" y="5704"/>
                    <a:pt x="28688" y="7939"/>
                  </a:cubicBezTo>
                  <a:cubicBezTo>
                    <a:pt x="28721" y="9974"/>
                    <a:pt x="28654" y="12042"/>
                    <a:pt x="28954" y="14077"/>
                  </a:cubicBezTo>
                  <a:cubicBezTo>
                    <a:pt x="27654" y="14077"/>
                    <a:pt x="26319" y="14144"/>
                    <a:pt x="25018" y="14177"/>
                  </a:cubicBezTo>
                  <a:cubicBezTo>
                    <a:pt x="25018" y="9841"/>
                    <a:pt x="24952" y="5404"/>
                    <a:pt x="24651" y="1068"/>
                  </a:cubicBezTo>
                  <a:close/>
                  <a:moveTo>
                    <a:pt x="20515" y="968"/>
                  </a:moveTo>
                  <a:lnTo>
                    <a:pt x="20515" y="968"/>
                  </a:lnTo>
                  <a:cubicBezTo>
                    <a:pt x="21783" y="1001"/>
                    <a:pt x="23050" y="1034"/>
                    <a:pt x="24318" y="1068"/>
                  </a:cubicBezTo>
                  <a:cubicBezTo>
                    <a:pt x="24184" y="5404"/>
                    <a:pt x="24385" y="9874"/>
                    <a:pt x="24751" y="14177"/>
                  </a:cubicBezTo>
                  <a:cubicBezTo>
                    <a:pt x="24351" y="14177"/>
                    <a:pt x="23951" y="14211"/>
                    <a:pt x="23551" y="14211"/>
                  </a:cubicBezTo>
                  <a:lnTo>
                    <a:pt x="20949" y="14244"/>
                  </a:lnTo>
                  <a:cubicBezTo>
                    <a:pt x="20615" y="9841"/>
                    <a:pt x="20348" y="5471"/>
                    <a:pt x="20515" y="1034"/>
                  </a:cubicBezTo>
                  <a:cubicBezTo>
                    <a:pt x="20548" y="1001"/>
                    <a:pt x="20515" y="1001"/>
                    <a:pt x="20515" y="968"/>
                  </a:cubicBezTo>
                  <a:close/>
                  <a:moveTo>
                    <a:pt x="16279" y="901"/>
                  </a:moveTo>
                  <a:cubicBezTo>
                    <a:pt x="17580" y="901"/>
                    <a:pt x="18847" y="934"/>
                    <a:pt x="20148" y="968"/>
                  </a:cubicBezTo>
                  <a:cubicBezTo>
                    <a:pt x="20148" y="1001"/>
                    <a:pt x="20148" y="1001"/>
                    <a:pt x="20148" y="1068"/>
                  </a:cubicBezTo>
                  <a:cubicBezTo>
                    <a:pt x="19981" y="5438"/>
                    <a:pt x="20081" y="9907"/>
                    <a:pt x="20715" y="14244"/>
                  </a:cubicBezTo>
                  <a:lnTo>
                    <a:pt x="16579" y="14277"/>
                  </a:lnTo>
                  <a:cubicBezTo>
                    <a:pt x="16579" y="9841"/>
                    <a:pt x="16446" y="5371"/>
                    <a:pt x="16279" y="901"/>
                  </a:cubicBezTo>
                  <a:close/>
                  <a:moveTo>
                    <a:pt x="11809" y="868"/>
                  </a:moveTo>
                  <a:cubicBezTo>
                    <a:pt x="13143" y="868"/>
                    <a:pt x="14477" y="868"/>
                    <a:pt x="15845" y="901"/>
                  </a:cubicBezTo>
                  <a:cubicBezTo>
                    <a:pt x="15912" y="5371"/>
                    <a:pt x="16045" y="9841"/>
                    <a:pt x="16279" y="14277"/>
                  </a:cubicBezTo>
                  <a:lnTo>
                    <a:pt x="15845" y="14311"/>
                  </a:lnTo>
                  <a:cubicBezTo>
                    <a:pt x="14611" y="14311"/>
                    <a:pt x="13310" y="14311"/>
                    <a:pt x="12042" y="14344"/>
                  </a:cubicBezTo>
                  <a:cubicBezTo>
                    <a:pt x="12076" y="9874"/>
                    <a:pt x="12176" y="5338"/>
                    <a:pt x="11809" y="901"/>
                  </a:cubicBezTo>
                  <a:cubicBezTo>
                    <a:pt x="11809" y="901"/>
                    <a:pt x="11809" y="901"/>
                    <a:pt x="11809" y="868"/>
                  </a:cubicBezTo>
                  <a:close/>
                  <a:moveTo>
                    <a:pt x="11475" y="868"/>
                  </a:moveTo>
                  <a:cubicBezTo>
                    <a:pt x="11475" y="901"/>
                    <a:pt x="11475" y="901"/>
                    <a:pt x="11475" y="934"/>
                  </a:cubicBezTo>
                  <a:cubicBezTo>
                    <a:pt x="11309" y="5371"/>
                    <a:pt x="11575" y="9907"/>
                    <a:pt x="11776" y="14344"/>
                  </a:cubicBezTo>
                  <a:cubicBezTo>
                    <a:pt x="10541" y="14344"/>
                    <a:pt x="9307" y="14344"/>
                    <a:pt x="8073" y="14377"/>
                  </a:cubicBezTo>
                  <a:cubicBezTo>
                    <a:pt x="8040" y="9874"/>
                    <a:pt x="7739" y="5371"/>
                    <a:pt x="7506" y="868"/>
                  </a:cubicBezTo>
                  <a:close/>
                  <a:moveTo>
                    <a:pt x="4103" y="834"/>
                  </a:moveTo>
                  <a:cubicBezTo>
                    <a:pt x="4170" y="834"/>
                    <a:pt x="4237" y="834"/>
                    <a:pt x="4304" y="868"/>
                  </a:cubicBezTo>
                  <a:cubicBezTo>
                    <a:pt x="4637" y="868"/>
                    <a:pt x="4971" y="882"/>
                    <a:pt x="5304" y="882"/>
                  </a:cubicBezTo>
                  <a:cubicBezTo>
                    <a:pt x="5471" y="882"/>
                    <a:pt x="5638" y="879"/>
                    <a:pt x="5805" y="868"/>
                  </a:cubicBezTo>
                  <a:lnTo>
                    <a:pt x="7139" y="868"/>
                  </a:lnTo>
                  <a:cubicBezTo>
                    <a:pt x="7272" y="5338"/>
                    <a:pt x="7406" y="9907"/>
                    <a:pt x="7839" y="14377"/>
                  </a:cubicBezTo>
                  <a:cubicBezTo>
                    <a:pt x="6605" y="14377"/>
                    <a:pt x="5371" y="14411"/>
                    <a:pt x="4137" y="14444"/>
                  </a:cubicBezTo>
                  <a:cubicBezTo>
                    <a:pt x="4170" y="13010"/>
                    <a:pt x="4304" y="11475"/>
                    <a:pt x="4203" y="10041"/>
                  </a:cubicBezTo>
                  <a:cubicBezTo>
                    <a:pt x="4203" y="10008"/>
                    <a:pt x="4170" y="10008"/>
                    <a:pt x="4170" y="9974"/>
                  </a:cubicBezTo>
                  <a:cubicBezTo>
                    <a:pt x="4804" y="9240"/>
                    <a:pt x="5671" y="8373"/>
                    <a:pt x="5705" y="7539"/>
                  </a:cubicBezTo>
                  <a:cubicBezTo>
                    <a:pt x="5771" y="6638"/>
                    <a:pt x="4637" y="5671"/>
                    <a:pt x="4037" y="5004"/>
                  </a:cubicBezTo>
                  <a:cubicBezTo>
                    <a:pt x="4103" y="3636"/>
                    <a:pt x="4103" y="2235"/>
                    <a:pt x="4103" y="834"/>
                  </a:cubicBezTo>
                  <a:close/>
                  <a:moveTo>
                    <a:pt x="3903" y="10274"/>
                  </a:moveTo>
                  <a:lnTo>
                    <a:pt x="3903" y="10274"/>
                  </a:lnTo>
                  <a:cubicBezTo>
                    <a:pt x="3736" y="11642"/>
                    <a:pt x="3803" y="13110"/>
                    <a:pt x="3937" y="14444"/>
                  </a:cubicBezTo>
                  <a:cubicBezTo>
                    <a:pt x="2903" y="14477"/>
                    <a:pt x="1902" y="14511"/>
                    <a:pt x="868" y="14577"/>
                  </a:cubicBezTo>
                  <a:cubicBezTo>
                    <a:pt x="868" y="14544"/>
                    <a:pt x="868" y="14544"/>
                    <a:pt x="834" y="14511"/>
                  </a:cubicBezTo>
                  <a:cubicBezTo>
                    <a:pt x="868" y="14511"/>
                    <a:pt x="868" y="14511"/>
                    <a:pt x="901" y="14477"/>
                  </a:cubicBezTo>
                  <a:cubicBezTo>
                    <a:pt x="934" y="14477"/>
                    <a:pt x="1001" y="14477"/>
                    <a:pt x="1035" y="14444"/>
                  </a:cubicBezTo>
                  <a:cubicBezTo>
                    <a:pt x="1101" y="14411"/>
                    <a:pt x="1135" y="14377"/>
                    <a:pt x="1101" y="14311"/>
                  </a:cubicBezTo>
                  <a:cubicBezTo>
                    <a:pt x="1101" y="14211"/>
                    <a:pt x="1101" y="14110"/>
                    <a:pt x="1135" y="14010"/>
                  </a:cubicBezTo>
                  <a:lnTo>
                    <a:pt x="1201" y="14010"/>
                  </a:lnTo>
                  <a:cubicBezTo>
                    <a:pt x="1301" y="13977"/>
                    <a:pt x="1335" y="13844"/>
                    <a:pt x="1301" y="13744"/>
                  </a:cubicBezTo>
                  <a:cubicBezTo>
                    <a:pt x="1268" y="13744"/>
                    <a:pt x="1268" y="13744"/>
                    <a:pt x="1268" y="13710"/>
                  </a:cubicBezTo>
                  <a:cubicBezTo>
                    <a:pt x="1502" y="13277"/>
                    <a:pt x="1969" y="12810"/>
                    <a:pt x="2135" y="12576"/>
                  </a:cubicBezTo>
                  <a:cubicBezTo>
                    <a:pt x="2669" y="11876"/>
                    <a:pt x="3203" y="11175"/>
                    <a:pt x="3736" y="10508"/>
                  </a:cubicBezTo>
                  <a:cubicBezTo>
                    <a:pt x="3803" y="10441"/>
                    <a:pt x="3837" y="10341"/>
                    <a:pt x="3903" y="10274"/>
                  </a:cubicBezTo>
                  <a:close/>
                  <a:moveTo>
                    <a:pt x="768" y="0"/>
                  </a:moveTo>
                  <a:cubicBezTo>
                    <a:pt x="668" y="0"/>
                    <a:pt x="634" y="67"/>
                    <a:pt x="634" y="167"/>
                  </a:cubicBezTo>
                  <a:cubicBezTo>
                    <a:pt x="367" y="267"/>
                    <a:pt x="201" y="634"/>
                    <a:pt x="234" y="934"/>
                  </a:cubicBezTo>
                  <a:cubicBezTo>
                    <a:pt x="101" y="1001"/>
                    <a:pt x="0" y="1134"/>
                    <a:pt x="101" y="1301"/>
                  </a:cubicBezTo>
                  <a:cubicBezTo>
                    <a:pt x="868" y="2369"/>
                    <a:pt x="1802" y="3336"/>
                    <a:pt x="2636" y="4337"/>
                  </a:cubicBezTo>
                  <a:cubicBezTo>
                    <a:pt x="3136" y="4937"/>
                    <a:pt x="3703" y="5471"/>
                    <a:pt x="4137" y="6105"/>
                  </a:cubicBezTo>
                  <a:cubicBezTo>
                    <a:pt x="4470" y="6538"/>
                    <a:pt x="5037" y="7272"/>
                    <a:pt x="4971" y="7839"/>
                  </a:cubicBezTo>
                  <a:cubicBezTo>
                    <a:pt x="4937" y="8106"/>
                    <a:pt x="4470" y="8506"/>
                    <a:pt x="4304" y="8740"/>
                  </a:cubicBezTo>
                  <a:cubicBezTo>
                    <a:pt x="3436" y="9907"/>
                    <a:pt x="2536" y="11075"/>
                    <a:pt x="1635" y="12276"/>
                  </a:cubicBezTo>
                  <a:cubicBezTo>
                    <a:pt x="1368" y="12643"/>
                    <a:pt x="868" y="13110"/>
                    <a:pt x="668" y="13643"/>
                  </a:cubicBezTo>
                  <a:cubicBezTo>
                    <a:pt x="534" y="13710"/>
                    <a:pt x="434" y="13810"/>
                    <a:pt x="367" y="13910"/>
                  </a:cubicBezTo>
                  <a:cubicBezTo>
                    <a:pt x="234" y="14144"/>
                    <a:pt x="301" y="14411"/>
                    <a:pt x="467" y="14611"/>
                  </a:cubicBezTo>
                  <a:cubicBezTo>
                    <a:pt x="267" y="14644"/>
                    <a:pt x="267" y="14944"/>
                    <a:pt x="501" y="14978"/>
                  </a:cubicBezTo>
                  <a:cubicBezTo>
                    <a:pt x="1885" y="15014"/>
                    <a:pt x="3272" y="15028"/>
                    <a:pt x="4661" y="15028"/>
                  </a:cubicBezTo>
                  <a:cubicBezTo>
                    <a:pt x="8392" y="15028"/>
                    <a:pt x="12135" y="14926"/>
                    <a:pt x="15878" y="14878"/>
                  </a:cubicBezTo>
                  <a:lnTo>
                    <a:pt x="23551" y="14778"/>
                  </a:lnTo>
                  <a:cubicBezTo>
                    <a:pt x="23859" y="14773"/>
                    <a:pt x="24169" y="14772"/>
                    <a:pt x="24481" y="14772"/>
                  </a:cubicBezTo>
                  <a:cubicBezTo>
                    <a:pt x="25414" y="14772"/>
                    <a:pt x="26359" y="14786"/>
                    <a:pt x="27303" y="14786"/>
                  </a:cubicBezTo>
                  <a:cubicBezTo>
                    <a:pt x="28563" y="14786"/>
                    <a:pt x="29822" y="14761"/>
                    <a:pt x="31056" y="14644"/>
                  </a:cubicBezTo>
                  <a:cubicBezTo>
                    <a:pt x="31073" y="14661"/>
                    <a:pt x="31089" y="14669"/>
                    <a:pt x="31110" y="14669"/>
                  </a:cubicBezTo>
                  <a:cubicBezTo>
                    <a:pt x="31131" y="14669"/>
                    <a:pt x="31156" y="14661"/>
                    <a:pt x="31189" y="14644"/>
                  </a:cubicBezTo>
                  <a:lnTo>
                    <a:pt x="31256" y="14644"/>
                  </a:lnTo>
                  <a:cubicBezTo>
                    <a:pt x="31423" y="14644"/>
                    <a:pt x="31490" y="14477"/>
                    <a:pt x="31456" y="14344"/>
                  </a:cubicBezTo>
                  <a:cubicBezTo>
                    <a:pt x="32490" y="13110"/>
                    <a:pt x="33491" y="11842"/>
                    <a:pt x="34492" y="10608"/>
                  </a:cubicBezTo>
                  <a:cubicBezTo>
                    <a:pt x="35025" y="9941"/>
                    <a:pt x="35526" y="9307"/>
                    <a:pt x="36026" y="8673"/>
                  </a:cubicBezTo>
                  <a:cubicBezTo>
                    <a:pt x="36326" y="8273"/>
                    <a:pt x="36860" y="7806"/>
                    <a:pt x="36893" y="7272"/>
                  </a:cubicBezTo>
                  <a:cubicBezTo>
                    <a:pt x="36927" y="6372"/>
                    <a:pt x="35793" y="5438"/>
                    <a:pt x="35292" y="4804"/>
                  </a:cubicBezTo>
                  <a:cubicBezTo>
                    <a:pt x="34292" y="3503"/>
                    <a:pt x="33258" y="2169"/>
                    <a:pt x="32257" y="868"/>
                  </a:cubicBezTo>
                  <a:cubicBezTo>
                    <a:pt x="32257" y="734"/>
                    <a:pt x="32190" y="768"/>
                    <a:pt x="32023" y="534"/>
                  </a:cubicBezTo>
                  <a:lnTo>
                    <a:pt x="31957" y="534"/>
                  </a:lnTo>
                  <a:cubicBezTo>
                    <a:pt x="31902" y="453"/>
                    <a:pt x="31837" y="421"/>
                    <a:pt x="31772" y="421"/>
                  </a:cubicBezTo>
                  <a:cubicBezTo>
                    <a:pt x="31677" y="421"/>
                    <a:pt x="31582" y="488"/>
                    <a:pt x="31523" y="567"/>
                  </a:cubicBezTo>
                  <a:cubicBezTo>
                    <a:pt x="28461" y="365"/>
                    <a:pt x="25350" y="334"/>
                    <a:pt x="22241" y="334"/>
                  </a:cubicBezTo>
                  <a:cubicBezTo>
                    <a:pt x="20923" y="334"/>
                    <a:pt x="19605" y="340"/>
                    <a:pt x="18292" y="340"/>
                  </a:cubicBezTo>
                  <a:cubicBezTo>
                    <a:pt x="17608" y="340"/>
                    <a:pt x="16926" y="338"/>
                    <a:pt x="16245" y="334"/>
                  </a:cubicBezTo>
                  <a:cubicBezTo>
                    <a:pt x="14698" y="320"/>
                    <a:pt x="13145" y="312"/>
                    <a:pt x="11588" y="312"/>
                  </a:cubicBezTo>
                  <a:cubicBezTo>
                    <a:pt x="9387" y="312"/>
                    <a:pt x="7179" y="328"/>
                    <a:pt x="4971" y="367"/>
                  </a:cubicBezTo>
                  <a:cubicBezTo>
                    <a:pt x="3570" y="234"/>
                    <a:pt x="2169" y="167"/>
                    <a:pt x="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25;p72">
              <a:extLst>
                <a:ext uri="{FF2B5EF4-FFF2-40B4-BE49-F238E27FC236}">
                  <a16:creationId xmlns:a16="http://schemas.microsoft.com/office/drawing/2014/main" id="{83CE1AC1-911A-4D6A-97DB-0B8457181A67}"/>
                </a:ext>
              </a:extLst>
            </p:cNvPr>
            <p:cNvSpPr/>
            <p:nvPr/>
          </p:nvSpPr>
          <p:spPr>
            <a:xfrm>
              <a:off x="3733069" y="3705827"/>
              <a:ext cx="74997" cy="241693"/>
            </a:xfrm>
            <a:custGeom>
              <a:avLst/>
              <a:gdLst/>
              <a:ahLst/>
              <a:cxnLst/>
              <a:rect l="l" t="t" r="r" b="b"/>
              <a:pathLst>
                <a:path w="4037" h="13010" extrusionOk="0">
                  <a:moveTo>
                    <a:pt x="234" y="0"/>
                  </a:moveTo>
                  <a:cubicBezTo>
                    <a:pt x="268" y="0"/>
                    <a:pt x="268" y="34"/>
                    <a:pt x="268" y="34"/>
                  </a:cubicBezTo>
                  <a:cubicBezTo>
                    <a:pt x="568" y="4337"/>
                    <a:pt x="1" y="8673"/>
                    <a:pt x="401" y="12943"/>
                  </a:cubicBezTo>
                  <a:cubicBezTo>
                    <a:pt x="1035" y="12943"/>
                    <a:pt x="1635" y="12976"/>
                    <a:pt x="2236" y="13010"/>
                  </a:cubicBezTo>
                  <a:cubicBezTo>
                    <a:pt x="2836" y="12209"/>
                    <a:pt x="3436" y="11409"/>
                    <a:pt x="4037" y="10641"/>
                  </a:cubicBezTo>
                  <a:cubicBezTo>
                    <a:pt x="3737" y="7473"/>
                    <a:pt x="3503" y="4137"/>
                    <a:pt x="3570" y="968"/>
                  </a:cubicBezTo>
                  <a:cubicBezTo>
                    <a:pt x="3570" y="934"/>
                    <a:pt x="3570" y="934"/>
                    <a:pt x="3570" y="934"/>
                  </a:cubicBezTo>
                  <a:cubicBezTo>
                    <a:pt x="3303" y="601"/>
                    <a:pt x="3070" y="301"/>
                    <a:pt x="2836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26;p72">
              <a:extLst>
                <a:ext uri="{FF2B5EF4-FFF2-40B4-BE49-F238E27FC236}">
                  <a16:creationId xmlns:a16="http://schemas.microsoft.com/office/drawing/2014/main" id="{5B909B15-46EE-423A-9AB9-40B6B13D9D1C}"/>
                </a:ext>
              </a:extLst>
            </p:cNvPr>
            <p:cNvSpPr/>
            <p:nvPr/>
          </p:nvSpPr>
          <p:spPr>
            <a:xfrm>
              <a:off x="3576293" y="3702725"/>
              <a:ext cx="81815" cy="246653"/>
            </a:xfrm>
            <a:custGeom>
              <a:avLst/>
              <a:gdLst/>
              <a:ahLst/>
              <a:cxnLst/>
              <a:rect l="l" t="t" r="r" b="b"/>
              <a:pathLst>
                <a:path w="4404" h="13277" extrusionOk="0">
                  <a:moveTo>
                    <a:pt x="167" y="1"/>
                  </a:moveTo>
                  <a:cubicBezTo>
                    <a:pt x="167" y="34"/>
                    <a:pt x="167" y="34"/>
                    <a:pt x="167" y="67"/>
                  </a:cubicBezTo>
                  <a:cubicBezTo>
                    <a:pt x="0" y="4504"/>
                    <a:pt x="234" y="8874"/>
                    <a:pt x="601" y="13277"/>
                  </a:cubicBezTo>
                  <a:lnTo>
                    <a:pt x="3203" y="13244"/>
                  </a:lnTo>
                  <a:cubicBezTo>
                    <a:pt x="3603" y="13244"/>
                    <a:pt x="4003" y="13210"/>
                    <a:pt x="4403" y="13210"/>
                  </a:cubicBezTo>
                  <a:cubicBezTo>
                    <a:pt x="4037" y="8907"/>
                    <a:pt x="3836" y="4437"/>
                    <a:pt x="3970" y="101"/>
                  </a:cubicBezTo>
                  <a:cubicBezTo>
                    <a:pt x="2702" y="67"/>
                    <a:pt x="1435" y="34"/>
                    <a:pt x="167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27;p72">
              <a:extLst>
                <a:ext uri="{FF2B5EF4-FFF2-40B4-BE49-F238E27FC236}">
                  <a16:creationId xmlns:a16="http://schemas.microsoft.com/office/drawing/2014/main" id="{9C4C860D-8DC2-4C60-88BE-D78C2C7FC62B}"/>
                </a:ext>
              </a:extLst>
            </p:cNvPr>
            <p:cNvSpPr/>
            <p:nvPr/>
          </p:nvSpPr>
          <p:spPr>
            <a:xfrm>
              <a:off x="3417641" y="3700867"/>
              <a:ext cx="83060" cy="250369"/>
            </a:xfrm>
            <a:custGeom>
              <a:avLst/>
              <a:gdLst/>
              <a:ahLst/>
              <a:cxnLst/>
              <a:rect l="l" t="t" r="r" b="b"/>
              <a:pathLst>
                <a:path w="4471" h="13477" extrusionOk="0">
                  <a:moveTo>
                    <a:pt x="1" y="1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368" y="4471"/>
                    <a:pt x="268" y="9007"/>
                    <a:pt x="268" y="13477"/>
                  </a:cubicBezTo>
                  <a:cubicBezTo>
                    <a:pt x="1535" y="13444"/>
                    <a:pt x="2803" y="13444"/>
                    <a:pt x="4070" y="13444"/>
                  </a:cubicBezTo>
                  <a:lnTo>
                    <a:pt x="4471" y="13410"/>
                  </a:lnTo>
                  <a:cubicBezTo>
                    <a:pt x="4237" y="8974"/>
                    <a:pt x="4104" y="4504"/>
                    <a:pt x="4037" y="34"/>
                  </a:cubicBezTo>
                  <a:cubicBezTo>
                    <a:pt x="2703" y="1"/>
                    <a:pt x="1335" y="1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28;p72">
              <a:extLst>
                <a:ext uri="{FF2B5EF4-FFF2-40B4-BE49-F238E27FC236}">
                  <a16:creationId xmlns:a16="http://schemas.microsoft.com/office/drawing/2014/main" id="{5C7E2321-D2EF-40B5-9C9C-47A8E0722908}"/>
                </a:ext>
              </a:extLst>
            </p:cNvPr>
            <p:cNvSpPr/>
            <p:nvPr/>
          </p:nvSpPr>
          <p:spPr>
            <a:xfrm>
              <a:off x="3273257" y="3700254"/>
              <a:ext cx="70669" cy="252858"/>
            </a:xfrm>
            <a:custGeom>
              <a:avLst/>
              <a:gdLst/>
              <a:ahLst/>
              <a:cxnLst/>
              <a:rect l="l" t="t" r="r" b="b"/>
              <a:pathLst>
                <a:path w="3804" h="13611" extrusionOk="0">
                  <a:moveTo>
                    <a:pt x="67" y="0"/>
                  </a:moveTo>
                  <a:cubicBezTo>
                    <a:pt x="67" y="1401"/>
                    <a:pt x="67" y="2802"/>
                    <a:pt x="1" y="4170"/>
                  </a:cubicBezTo>
                  <a:cubicBezTo>
                    <a:pt x="601" y="4837"/>
                    <a:pt x="1735" y="5804"/>
                    <a:pt x="1669" y="6705"/>
                  </a:cubicBezTo>
                  <a:cubicBezTo>
                    <a:pt x="1635" y="7539"/>
                    <a:pt x="768" y="8406"/>
                    <a:pt x="134" y="9140"/>
                  </a:cubicBezTo>
                  <a:cubicBezTo>
                    <a:pt x="134" y="9174"/>
                    <a:pt x="167" y="9174"/>
                    <a:pt x="167" y="9207"/>
                  </a:cubicBezTo>
                  <a:cubicBezTo>
                    <a:pt x="268" y="10641"/>
                    <a:pt x="134" y="12142"/>
                    <a:pt x="101" y="13610"/>
                  </a:cubicBezTo>
                  <a:cubicBezTo>
                    <a:pt x="1335" y="13577"/>
                    <a:pt x="2569" y="13543"/>
                    <a:pt x="3803" y="13543"/>
                  </a:cubicBezTo>
                  <a:cubicBezTo>
                    <a:pt x="3370" y="9073"/>
                    <a:pt x="3236" y="4504"/>
                    <a:pt x="3103" y="34"/>
                  </a:cubicBezTo>
                  <a:lnTo>
                    <a:pt x="1769" y="34"/>
                  </a:lnTo>
                  <a:cubicBezTo>
                    <a:pt x="1268" y="34"/>
                    <a:pt x="768" y="34"/>
                    <a:pt x="268" y="0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2690;p67">
            <a:extLst>
              <a:ext uri="{FF2B5EF4-FFF2-40B4-BE49-F238E27FC236}">
                <a16:creationId xmlns:a16="http://schemas.microsoft.com/office/drawing/2014/main" id="{E852F569-59A5-416F-BBE9-4B2CD7F8A36E}"/>
              </a:ext>
            </a:extLst>
          </p:cNvPr>
          <p:cNvGrpSpPr/>
          <p:nvPr/>
        </p:nvGrpSpPr>
        <p:grpSpPr>
          <a:xfrm>
            <a:off x="357809" y="2873646"/>
            <a:ext cx="3662961" cy="1926951"/>
            <a:chOff x="2646769" y="3428373"/>
            <a:chExt cx="1419425" cy="715822"/>
          </a:xfrm>
        </p:grpSpPr>
        <p:sp>
          <p:nvSpPr>
            <p:cNvPr id="17" name="Google Shape;2691;p67">
              <a:extLst>
                <a:ext uri="{FF2B5EF4-FFF2-40B4-BE49-F238E27FC236}">
                  <a16:creationId xmlns:a16="http://schemas.microsoft.com/office/drawing/2014/main" id="{55736ECD-C98D-42F1-B5D7-3E32744B0309}"/>
                </a:ext>
              </a:extLst>
            </p:cNvPr>
            <p:cNvSpPr/>
            <p:nvPr/>
          </p:nvSpPr>
          <p:spPr>
            <a:xfrm>
              <a:off x="2647613" y="3428373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latin typeface="Gloria Hallelujah" panose="020B0604020202020204" charset="0"/>
                </a:rPr>
                <a:t>  </a:t>
              </a: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latin typeface="Gloria Hallelujah" panose="020B0604020202020204" charset="0"/>
                </a:rPr>
                <a:t>Actividad Nº 1</a:t>
              </a:r>
              <a:r>
                <a:rPr lang="es-ES" sz="2000" b="1" dirty="0" smtClean="0">
                  <a:latin typeface="Gloria Hallelujah" panose="020B0604020202020204" charset="0"/>
                </a:rPr>
                <a:t>:</a:t>
              </a:r>
            </a:p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 smtClean="0">
                  <a:latin typeface="Gloria Hallelujah" panose="020B0604020202020204" charset="0"/>
                </a:rPr>
                <a:t>REFORZANDO CONTENIDO</a:t>
              </a:r>
              <a:endParaRPr lang="es-ES" sz="1800" b="1" dirty="0">
                <a:latin typeface="Gloria Hallelujah" panose="020B060402020202020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1" dirty="0">
                  <a:latin typeface="Gloria Hallelujah" panose="020B0604020202020204" charset="0"/>
                </a:rPr>
                <a:t>   </a:t>
              </a:r>
              <a:endParaRPr dirty="0"/>
            </a:p>
          </p:txBody>
        </p:sp>
        <p:sp>
          <p:nvSpPr>
            <p:cNvPr id="18" name="Google Shape;2692;p67">
              <a:extLst>
                <a:ext uri="{FF2B5EF4-FFF2-40B4-BE49-F238E27FC236}">
                  <a16:creationId xmlns:a16="http://schemas.microsoft.com/office/drawing/2014/main" id="{F4FF6FF3-F403-4118-93D6-3E2A7E4102D9}"/>
                </a:ext>
              </a:extLst>
            </p:cNvPr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651;p34">
            <a:extLst>
              <a:ext uri="{FF2B5EF4-FFF2-40B4-BE49-F238E27FC236}">
                <a16:creationId xmlns:a16="http://schemas.microsoft.com/office/drawing/2014/main" id="{D2593897-D25B-42F1-8359-6E1D2F8A769A}"/>
              </a:ext>
            </a:extLst>
          </p:cNvPr>
          <p:cNvSpPr txBox="1">
            <a:spLocks/>
          </p:cNvSpPr>
          <p:nvPr/>
        </p:nvSpPr>
        <p:spPr>
          <a:xfrm>
            <a:off x="646886" y="878716"/>
            <a:ext cx="19551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46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Ranchers"/>
              <a:buNone/>
              <a:defRPr sz="3000" b="0" i="0" u="none" strike="noStrike" cap="none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C7"/>
              </a:buClr>
              <a:buSzPts val="3000"/>
              <a:buFont typeface="Ranchers"/>
              <a:buNone/>
              <a:tabLst/>
              <a:defRPr/>
            </a:pPr>
            <a:endParaRPr kumimoji="0" lang="en" sz="6600" b="1" i="0" u="none" strike="noStrike" kern="0" cap="none" spc="0" normalizeH="0" baseline="0" noProof="0" dirty="0">
              <a:ln>
                <a:noFill/>
              </a:ln>
              <a:solidFill>
                <a:srgbClr val="00C5BB"/>
              </a:solidFill>
              <a:effectLst/>
              <a:uLnTx/>
              <a:uFillTx/>
              <a:latin typeface="Ranchers"/>
              <a:sym typeface="Ranchers"/>
            </a:endParaRPr>
          </a:p>
        </p:txBody>
      </p:sp>
      <p:grpSp>
        <p:nvGrpSpPr>
          <p:cNvPr id="20" name="Google Shape;3020;p72">
            <a:extLst>
              <a:ext uri="{FF2B5EF4-FFF2-40B4-BE49-F238E27FC236}">
                <a16:creationId xmlns:a16="http://schemas.microsoft.com/office/drawing/2014/main" id="{AB47ACC9-7B11-4D26-B4B0-FDDC64EA2CDF}"/>
              </a:ext>
            </a:extLst>
          </p:cNvPr>
          <p:cNvGrpSpPr/>
          <p:nvPr/>
        </p:nvGrpSpPr>
        <p:grpSpPr>
          <a:xfrm>
            <a:off x="790880" y="298342"/>
            <a:ext cx="833556" cy="870571"/>
            <a:chOff x="6106088" y="3304232"/>
            <a:chExt cx="232850" cy="229500"/>
          </a:xfrm>
        </p:grpSpPr>
        <p:sp>
          <p:nvSpPr>
            <p:cNvPr id="21" name="Google Shape;3021;p72">
              <a:extLst>
                <a:ext uri="{FF2B5EF4-FFF2-40B4-BE49-F238E27FC236}">
                  <a16:creationId xmlns:a16="http://schemas.microsoft.com/office/drawing/2014/main" id="{59626AAB-78ED-4392-B433-D16B5DE03905}"/>
                </a:ext>
              </a:extLst>
            </p:cNvPr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22;p72">
              <a:extLst>
                <a:ext uri="{FF2B5EF4-FFF2-40B4-BE49-F238E27FC236}">
                  <a16:creationId xmlns:a16="http://schemas.microsoft.com/office/drawing/2014/main" id="{F5060BB2-E9EF-4B10-A78F-888E4960CEFC}"/>
                </a:ext>
              </a:extLst>
            </p:cNvPr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23;p72">
              <a:extLst>
                <a:ext uri="{FF2B5EF4-FFF2-40B4-BE49-F238E27FC236}">
                  <a16:creationId xmlns:a16="http://schemas.microsoft.com/office/drawing/2014/main" id="{62FA939D-233A-4BAA-AB4E-A4C77CF9B547}"/>
                </a:ext>
              </a:extLst>
            </p:cNvPr>
            <p:cNvSpPr/>
            <p:nvPr/>
          </p:nvSpPr>
          <p:spPr>
            <a:xfrm>
              <a:off x="6169963" y="3351107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93" y="38268"/>
            <a:ext cx="5676175" cy="30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8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3306;p72">
            <a:extLst>
              <a:ext uri="{FF2B5EF4-FFF2-40B4-BE49-F238E27FC236}">
                <a16:creationId xmlns:a16="http://schemas.microsoft.com/office/drawing/2014/main" id="{0FAA53A3-7DCD-4958-B2F8-5F382884B9D7}"/>
              </a:ext>
            </a:extLst>
          </p:cNvPr>
          <p:cNvGrpSpPr/>
          <p:nvPr/>
        </p:nvGrpSpPr>
        <p:grpSpPr>
          <a:xfrm rot="20315395">
            <a:off x="1985957" y="1998818"/>
            <a:ext cx="1745244" cy="454757"/>
            <a:chOff x="3198278" y="3270408"/>
            <a:chExt cx="686011" cy="277102"/>
          </a:xfrm>
        </p:grpSpPr>
        <p:sp>
          <p:nvSpPr>
            <p:cNvPr id="20" name="Google Shape;3307;p72">
              <a:extLst>
                <a:ext uri="{FF2B5EF4-FFF2-40B4-BE49-F238E27FC236}">
                  <a16:creationId xmlns:a16="http://schemas.microsoft.com/office/drawing/2014/main" id="{20CF3CD4-7EC2-4F72-BFD5-437C59E50AB6}"/>
                </a:ext>
              </a:extLst>
            </p:cNvPr>
            <p:cNvSpPr/>
            <p:nvPr/>
          </p:nvSpPr>
          <p:spPr>
            <a:xfrm>
              <a:off x="3728740" y="3289394"/>
              <a:ext cx="148118" cy="152466"/>
            </a:xfrm>
            <a:custGeom>
              <a:avLst/>
              <a:gdLst/>
              <a:ahLst/>
              <a:cxnLst/>
              <a:rect l="l" t="t" r="r" b="b"/>
              <a:pathLst>
                <a:path w="7973" h="8207" extrusionOk="0">
                  <a:moveTo>
                    <a:pt x="0" y="0"/>
                  </a:moveTo>
                  <a:lnTo>
                    <a:pt x="0" y="34"/>
                  </a:lnTo>
                  <a:cubicBezTo>
                    <a:pt x="34" y="34"/>
                    <a:pt x="34" y="34"/>
                    <a:pt x="67" y="67"/>
                  </a:cubicBezTo>
                  <a:cubicBezTo>
                    <a:pt x="2268" y="2569"/>
                    <a:pt x="4637" y="5304"/>
                    <a:pt x="6271" y="8206"/>
                  </a:cubicBezTo>
                  <a:cubicBezTo>
                    <a:pt x="6505" y="7906"/>
                    <a:pt x="6705" y="7606"/>
                    <a:pt x="6905" y="7272"/>
                  </a:cubicBezTo>
                  <a:cubicBezTo>
                    <a:pt x="7973" y="5471"/>
                    <a:pt x="6438" y="4304"/>
                    <a:pt x="5404" y="2969"/>
                  </a:cubicBezTo>
                  <a:cubicBezTo>
                    <a:pt x="4603" y="1969"/>
                    <a:pt x="3836" y="968"/>
                    <a:pt x="3069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8;p72">
              <a:extLst>
                <a:ext uri="{FF2B5EF4-FFF2-40B4-BE49-F238E27FC236}">
                  <a16:creationId xmlns:a16="http://schemas.microsoft.com/office/drawing/2014/main" id="{7B18016C-5FBA-453F-BE4E-8DE3384F1C1B}"/>
                </a:ext>
              </a:extLst>
            </p:cNvPr>
            <p:cNvSpPr/>
            <p:nvPr/>
          </p:nvSpPr>
          <p:spPr>
            <a:xfrm>
              <a:off x="3563270" y="3286291"/>
              <a:ext cx="224974" cy="244796"/>
            </a:xfrm>
            <a:custGeom>
              <a:avLst/>
              <a:gdLst/>
              <a:ahLst/>
              <a:cxnLst/>
              <a:rect l="l" t="t" r="r" b="b"/>
              <a:pathLst>
                <a:path w="12110" h="13177" extrusionOk="0">
                  <a:moveTo>
                    <a:pt x="1" y="1"/>
                  </a:moveTo>
                  <a:cubicBezTo>
                    <a:pt x="2870" y="4370"/>
                    <a:pt x="5772" y="8707"/>
                    <a:pt x="8607" y="13110"/>
                  </a:cubicBezTo>
                  <a:cubicBezTo>
                    <a:pt x="9541" y="13110"/>
                    <a:pt x="10442" y="13110"/>
                    <a:pt x="11376" y="13177"/>
                  </a:cubicBezTo>
                  <a:cubicBezTo>
                    <a:pt x="11609" y="12843"/>
                    <a:pt x="11876" y="12543"/>
                    <a:pt x="12109" y="12209"/>
                  </a:cubicBezTo>
                  <a:cubicBezTo>
                    <a:pt x="12109" y="12209"/>
                    <a:pt x="12076" y="12209"/>
                    <a:pt x="12076" y="12176"/>
                  </a:cubicBezTo>
                  <a:cubicBezTo>
                    <a:pt x="9708" y="8006"/>
                    <a:pt x="7273" y="3937"/>
                    <a:pt x="4437" y="101"/>
                  </a:cubicBezTo>
                  <a:cubicBezTo>
                    <a:pt x="2970" y="67"/>
                    <a:pt x="1469" y="34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09;p72">
              <a:extLst>
                <a:ext uri="{FF2B5EF4-FFF2-40B4-BE49-F238E27FC236}">
                  <a16:creationId xmlns:a16="http://schemas.microsoft.com/office/drawing/2014/main" id="{F533B3A5-211A-4AEA-B331-B61FE493BEEB}"/>
                </a:ext>
              </a:extLst>
            </p:cNvPr>
            <p:cNvSpPr/>
            <p:nvPr/>
          </p:nvSpPr>
          <p:spPr>
            <a:xfrm>
              <a:off x="3377365" y="3284434"/>
              <a:ext cx="251001" cy="248511"/>
            </a:xfrm>
            <a:custGeom>
              <a:avLst/>
              <a:gdLst/>
              <a:ahLst/>
              <a:cxnLst/>
              <a:rect l="l" t="t" r="r" b="b"/>
              <a:pathLst>
                <a:path w="13511" h="13377" extrusionOk="0">
                  <a:moveTo>
                    <a:pt x="1" y="1"/>
                  </a:moveTo>
                  <a:cubicBezTo>
                    <a:pt x="1602" y="2269"/>
                    <a:pt x="3136" y="4571"/>
                    <a:pt x="4771" y="6839"/>
                  </a:cubicBezTo>
                  <a:cubicBezTo>
                    <a:pt x="5638" y="8040"/>
                    <a:pt x="6505" y="9241"/>
                    <a:pt x="7373" y="10441"/>
                  </a:cubicBezTo>
                  <a:cubicBezTo>
                    <a:pt x="8106" y="11409"/>
                    <a:pt x="8907" y="12343"/>
                    <a:pt x="9574" y="13377"/>
                  </a:cubicBezTo>
                  <a:lnTo>
                    <a:pt x="13510" y="13343"/>
                  </a:lnTo>
                  <a:cubicBezTo>
                    <a:pt x="10408" y="8974"/>
                    <a:pt x="7373" y="4537"/>
                    <a:pt x="4471" y="34"/>
                  </a:cubicBezTo>
                  <a:cubicBezTo>
                    <a:pt x="3003" y="1"/>
                    <a:pt x="1502" y="1"/>
                    <a:pt x="1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10;p72">
              <a:extLst>
                <a:ext uri="{FF2B5EF4-FFF2-40B4-BE49-F238E27FC236}">
                  <a16:creationId xmlns:a16="http://schemas.microsoft.com/office/drawing/2014/main" id="{803F818D-FAC1-4BE0-B158-FA406DD143F0}"/>
                </a:ext>
              </a:extLst>
            </p:cNvPr>
            <p:cNvSpPr/>
            <p:nvPr/>
          </p:nvSpPr>
          <p:spPr>
            <a:xfrm>
              <a:off x="3206341" y="3283821"/>
              <a:ext cx="249124" cy="250982"/>
            </a:xfrm>
            <a:custGeom>
              <a:avLst/>
              <a:gdLst/>
              <a:ahLst/>
              <a:cxnLst/>
              <a:rect l="l" t="t" r="r" b="b"/>
              <a:pathLst>
                <a:path w="13410" h="13510" extrusionOk="0">
                  <a:moveTo>
                    <a:pt x="33" y="0"/>
                  </a:moveTo>
                  <a:cubicBezTo>
                    <a:pt x="33" y="34"/>
                    <a:pt x="0" y="67"/>
                    <a:pt x="33" y="100"/>
                  </a:cubicBezTo>
                  <a:cubicBezTo>
                    <a:pt x="33" y="100"/>
                    <a:pt x="67" y="100"/>
                    <a:pt x="100" y="134"/>
                  </a:cubicBezTo>
                  <a:cubicBezTo>
                    <a:pt x="1301" y="1368"/>
                    <a:pt x="2368" y="2736"/>
                    <a:pt x="3469" y="4036"/>
                  </a:cubicBezTo>
                  <a:cubicBezTo>
                    <a:pt x="4036" y="4704"/>
                    <a:pt x="5337" y="5738"/>
                    <a:pt x="5271" y="6705"/>
                  </a:cubicBezTo>
                  <a:cubicBezTo>
                    <a:pt x="5271" y="6805"/>
                    <a:pt x="5271" y="6905"/>
                    <a:pt x="5237" y="7005"/>
                  </a:cubicBezTo>
                  <a:cubicBezTo>
                    <a:pt x="6705" y="9274"/>
                    <a:pt x="8273" y="11375"/>
                    <a:pt x="9974" y="13510"/>
                  </a:cubicBezTo>
                  <a:cubicBezTo>
                    <a:pt x="11108" y="13510"/>
                    <a:pt x="12276" y="13510"/>
                    <a:pt x="13410" y="13477"/>
                  </a:cubicBezTo>
                  <a:cubicBezTo>
                    <a:pt x="9941" y="9307"/>
                    <a:pt x="6872" y="4637"/>
                    <a:pt x="4003" y="34"/>
                  </a:cubicBezTo>
                  <a:cubicBezTo>
                    <a:pt x="2702" y="0"/>
                    <a:pt x="1368" y="0"/>
                    <a:pt x="67" y="0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11;p72">
              <a:extLst>
                <a:ext uri="{FF2B5EF4-FFF2-40B4-BE49-F238E27FC236}">
                  <a16:creationId xmlns:a16="http://schemas.microsoft.com/office/drawing/2014/main" id="{AB008B51-1EE0-4240-A53E-6D11672E6E24}"/>
                </a:ext>
              </a:extLst>
            </p:cNvPr>
            <p:cNvSpPr/>
            <p:nvPr/>
          </p:nvSpPr>
          <p:spPr>
            <a:xfrm>
              <a:off x="3215016" y="3475299"/>
              <a:ext cx="81815" cy="63851"/>
            </a:xfrm>
            <a:custGeom>
              <a:avLst/>
              <a:gdLst/>
              <a:ahLst/>
              <a:cxnLst/>
              <a:rect l="l" t="t" r="r" b="b"/>
              <a:pathLst>
                <a:path w="4404" h="3437" extrusionOk="0">
                  <a:moveTo>
                    <a:pt x="2335" y="1"/>
                  </a:moveTo>
                  <a:cubicBezTo>
                    <a:pt x="1968" y="501"/>
                    <a:pt x="1601" y="968"/>
                    <a:pt x="1234" y="1435"/>
                  </a:cubicBezTo>
                  <a:cubicBezTo>
                    <a:pt x="967" y="1802"/>
                    <a:pt x="67" y="2736"/>
                    <a:pt x="234" y="3170"/>
                  </a:cubicBezTo>
                  <a:cubicBezTo>
                    <a:pt x="234" y="3236"/>
                    <a:pt x="200" y="3303"/>
                    <a:pt x="134" y="3303"/>
                  </a:cubicBezTo>
                  <a:cubicBezTo>
                    <a:pt x="100" y="3336"/>
                    <a:pt x="67" y="3336"/>
                    <a:pt x="0" y="3370"/>
                  </a:cubicBezTo>
                  <a:cubicBezTo>
                    <a:pt x="33" y="3403"/>
                    <a:pt x="33" y="3403"/>
                    <a:pt x="0" y="3436"/>
                  </a:cubicBezTo>
                  <a:cubicBezTo>
                    <a:pt x="1468" y="3370"/>
                    <a:pt x="2936" y="3303"/>
                    <a:pt x="4403" y="3270"/>
                  </a:cubicBezTo>
                  <a:cubicBezTo>
                    <a:pt x="3536" y="2369"/>
                    <a:pt x="2835" y="1168"/>
                    <a:pt x="2335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12;p72">
              <a:extLst>
                <a:ext uri="{FF2B5EF4-FFF2-40B4-BE49-F238E27FC236}">
                  <a16:creationId xmlns:a16="http://schemas.microsoft.com/office/drawing/2014/main" id="{FBC85BA2-9EF2-42C6-8B77-1E3F56AC3804}"/>
                </a:ext>
              </a:extLst>
            </p:cNvPr>
            <p:cNvSpPr/>
            <p:nvPr/>
          </p:nvSpPr>
          <p:spPr>
            <a:xfrm>
              <a:off x="3198278" y="3270408"/>
              <a:ext cx="686011" cy="277102"/>
            </a:xfrm>
            <a:custGeom>
              <a:avLst/>
              <a:gdLst/>
              <a:ahLst/>
              <a:cxnLst/>
              <a:rect l="l" t="t" r="r" b="b"/>
              <a:pathLst>
                <a:path w="36927" h="14916" extrusionOk="0">
                  <a:moveTo>
                    <a:pt x="24418" y="956"/>
                  </a:moveTo>
                  <a:lnTo>
                    <a:pt x="24418" y="956"/>
                  </a:lnTo>
                  <a:cubicBezTo>
                    <a:pt x="25786" y="989"/>
                    <a:pt x="27153" y="1022"/>
                    <a:pt x="28554" y="1022"/>
                  </a:cubicBezTo>
                  <a:lnTo>
                    <a:pt x="31623" y="1022"/>
                  </a:lnTo>
                  <a:cubicBezTo>
                    <a:pt x="32390" y="1990"/>
                    <a:pt x="33157" y="2991"/>
                    <a:pt x="33958" y="3991"/>
                  </a:cubicBezTo>
                  <a:cubicBezTo>
                    <a:pt x="34992" y="5326"/>
                    <a:pt x="36527" y="6493"/>
                    <a:pt x="35459" y="8294"/>
                  </a:cubicBezTo>
                  <a:cubicBezTo>
                    <a:pt x="35259" y="8628"/>
                    <a:pt x="35059" y="8928"/>
                    <a:pt x="34825" y="9228"/>
                  </a:cubicBezTo>
                  <a:cubicBezTo>
                    <a:pt x="33191" y="6293"/>
                    <a:pt x="30822" y="3558"/>
                    <a:pt x="28621" y="1089"/>
                  </a:cubicBezTo>
                  <a:cubicBezTo>
                    <a:pt x="28621" y="1056"/>
                    <a:pt x="28588" y="1056"/>
                    <a:pt x="28554" y="1056"/>
                  </a:cubicBezTo>
                  <a:cubicBezTo>
                    <a:pt x="28454" y="1056"/>
                    <a:pt x="28387" y="1156"/>
                    <a:pt x="28454" y="1256"/>
                  </a:cubicBezTo>
                  <a:cubicBezTo>
                    <a:pt x="30589" y="3958"/>
                    <a:pt x="32424" y="6893"/>
                    <a:pt x="34558" y="9562"/>
                  </a:cubicBezTo>
                  <a:cubicBezTo>
                    <a:pt x="34058" y="10196"/>
                    <a:pt x="33491" y="10796"/>
                    <a:pt x="33024" y="11430"/>
                  </a:cubicBezTo>
                  <a:cubicBezTo>
                    <a:pt x="32657" y="11864"/>
                    <a:pt x="32324" y="12297"/>
                    <a:pt x="31990" y="12764"/>
                  </a:cubicBezTo>
                  <a:cubicBezTo>
                    <a:pt x="29922" y="8561"/>
                    <a:pt x="27287" y="4625"/>
                    <a:pt x="24418" y="956"/>
                  </a:cubicBezTo>
                  <a:close/>
                  <a:moveTo>
                    <a:pt x="19648" y="856"/>
                  </a:moveTo>
                  <a:cubicBezTo>
                    <a:pt x="21116" y="889"/>
                    <a:pt x="22617" y="922"/>
                    <a:pt x="24084" y="956"/>
                  </a:cubicBezTo>
                  <a:cubicBezTo>
                    <a:pt x="26920" y="4792"/>
                    <a:pt x="29355" y="8861"/>
                    <a:pt x="31723" y="13031"/>
                  </a:cubicBezTo>
                  <a:cubicBezTo>
                    <a:pt x="31723" y="13064"/>
                    <a:pt x="31756" y="13064"/>
                    <a:pt x="31756" y="13064"/>
                  </a:cubicBezTo>
                  <a:cubicBezTo>
                    <a:pt x="31523" y="13398"/>
                    <a:pt x="31256" y="13732"/>
                    <a:pt x="31023" y="14032"/>
                  </a:cubicBezTo>
                  <a:cubicBezTo>
                    <a:pt x="30122" y="13965"/>
                    <a:pt x="29188" y="13965"/>
                    <a:pt x="28254" y="13965"/>
                  </a:cubicBezTo>
                  <a:cubicBezTo>
                    <a:pt x="25419" y="9562"/>
                    <a:pt x="22517" y="5225"/>
                    <a:pt x="19648" y="856"/>
                  </a:cubicBezTo>
                  <a:close/>
                  <a:moveTo>
                    <a:pt x="16245" y="789"/>
                  </a:moveTo>
                  <a:cubicBezTo>
                    <a:pt x="17313" y="789"/>
                    <a:pt x="18347" y="822"/>
                    <a:pt x="19381" y="822"/>
                  </a:cubicBezTo>
                  <a:cubicBezTo>
                    <a:pt x="21949" y="5326"/>
                    <a:pt x="24751" y="9795"/>
                    <a:pt x="27787" y="13965"/>
                  </a:cubicBezTo>
                  <a:cubicBezTo>
                    <a:pt x="26386" y="13998"/>
                    <a:pt x="25018" y="14065"/>
                    <a:pt x="23651" y="14098"/>
                  </a:cubicBezTo>
                  <a:cubicBezTo>
                    <a:pt x="20682" y="9595"/>
                    <a:pt x="17613" y="5125"/>
                    <a:pt x="14444" y="789"/>
                  </a:cubicBezTo>
                  <a:close/>
                  <a:moveTo>
                    <a:pt x="9641" y="756"/>
                  </a:moveTo>
                  <a:cubicBezTo>
                    <a:pt x="11142" y="756"/>
                    <a:pt x="12609" y="756"/>
                    <a:pt x="14111" y="789"/>
                  </a:cubicBezTo>
                  <a:cubicBezTo>
                    <a:pt x="17013" y="5292"/>
                    <a:pt x="20048" y="9729"/>
                    <a:pt x="23150" y="14098"/>
                  </a:cubicBezTo>
                  <a:lnTo>
                    <a:pt x="19214" y="14132"/>
                  </a:lnTo>
                  <a:cubicBezTo>
                    <a:pt x="18547" y="13131"/>
                    <a:pt x="17746" y="12164"/>
                    <a:pt x="17013" y="11196"/>
                  </a:cubicBezTo>
                  <a:cubicBezTo>
                    <a:pt x="16145" y="9996"/>
                    <a:pt x="15278" y="8795"/>
                    <a:pt x="14411" y="7594"/>
                  </a:cubicBezTo>
                  <a:cubicBezTo>
                    <a:pt x="12776" y="5326"/>
                    <a:pt x="11242" y="3024"/>
                    <a:pt x="9641" y="756"/>
                  </a:cubicBezTo>
                  <a:close/>
                  <a:moveTo>
                    <a:pt x="9374" y="756"/>
                  </a:moveTo>
                  <a:cubicBezTo>
                    <a:pt x="10908" y="3224"/>
                    <a:pt x="12543" y="5626"/>
                    <a:pt x="14211" y="7994"/>
                  </a:cubicBezTo>
                  <a:cubicBezTo>
                    <a:pt x="15612" y="9996"/>
                    <a:pt x="16979" y="12331"/>
                    <a:pt x="18680" y="14165"/>
                  </a:cubicBezTo>
                  <a:lnTo>
                    <a:pt x="15845" y="14199"/>
                  </a:lnTo>
                  <a:lnTo>
                    <a:pt x="14277" y="14199"/>
                  </a:lnTo>
                  <a:cubicBezTo>
                    <a:pt x="11142" y="9695"/>
                    <a:pt x="7839" y="5292"/>
                    <a:pt x="4737" y="756"/>
                  </a:cubicBezTo>
                  <a:close/>
                  <a:moveTo>
                    <a:pt x="501" y="722"/>
                  </a:moveTo>
                  <a:cubicBezTo>
                    <a:pt x="1802" y="756"/>
                    <a:pt x="3136" y="756"/>
                    <a:pt x="4437" y="756"/>
                  </a:cubicBezTo>
                  <a:cubicBezTo>
                    <a:pt x="7306" y="5359"/>
                    <a:pt x="10375" y="10029"/>
                    <a:pt x="13844" y="14199"/>
                  </a:cubicBezTo>
                  <a:cubicBezTo>
                    <a:pt x="12710" y="14232"/>
                    <a:pt x="11542" y="14232"/>
                    <a:pt x="10408" y="14232"/>
                  </a:cubicBezTo>
                  <a:cubicBezTo>
                    <a:pt x="8707" y="12097"/>
                    <a:pt x="7139" y="9996"/>
                    <a:pt x="5671" y="7727"/>
                  </a:cubicBezTo>
                  <a:cubicBezTo>
                    <a:pt x="5705" y="7627"/>
                    <a:pt x="5705" y="7527"/>
                    <a:pt x="5705" y="7427"/>
                  </a:cubicBezTo>
                  <a:cubicBezTo>
                    <a:pt x="5771" y="6460"/>
                    <a:pt x="4470" y="5426"/>
                    <a:pt x="3903" y="4758"/>
                  </a:cubicBezTo>
                  <a:cubicBezTo>
                    <a:pt x="2802" y="3458"/>
                    <a:pt x="1735" y="2090"/>
                    <a:pt x="534" y="856"/>
                  </a:cubicBezTo>
                  <a:cubicBezTo>
                    <a:pt x="501" y="856"/>
                    <a:pt x="467" y="822"/>
                    <a:pt x="467" y="822"/>
                  </a:cubicBezTo>
                  <a:cubicBezTo>
                    <a:pt x="467" y="789"/>
                    <a:pt x="467" y="756"/>
                    <a:pt x="467" y="722"/>
                  </a:cubicBezTo>
                  <a:close/>
                  <a:moveTo>
                    <a:pt x="5538" y="8061"/>
                  </a:moveTo>
                  <a:cubicBezTo>
                    <a:pt x="6805" y="10262"/>
                    <a:pt x="8306" y="12397"/>
                    <a:pt x="10008" y="14232"/>
                  </a:cubicBezTo>
                  <a:cubicBezTo>
                    <a:pt x="8573" y="14265"/>
                    <a:pt x="7172" y="14265"/>
                    <a:pt x="5738" y="14299"/>
                  </a:cubicBezTo>
                  <a:cubicBezTo>
                    <a:pt x="4937" y="13131"/>
                    <a:pt x="4137" y="12030"/>
                    <a:pt x="3403" y="10829"/>
                  </a:cubicBezTo>
                  <a:cubicBezTo>
                    <a:pt x="3503" y="10696"/>
                    <a:pt x="3636" y="10529"/>
                    <a:pt x="3736" y="10396"/>
                  </a:cubicBezTo>
                  <a:cubicBezTo>
                    <a:pt x="4203" y="9762"/>
                    <a:pt x="5137" y="8895"/>
                    <a:pt x="5538" y="8061"/>
                  </a:cubicBezTo>
                  <a:close/>
                  <a:moveTo>
                    <a:pt x="3236" y="11030"/>
                  </a:moveTo>
                  <a:cubicBezTo>
                    <a:pt x="3736" y="12197"/>
                    <a:pt x="4437" y="13398"/>
                    <a:pt x="5304" y="14299"/>
                  </a:cubicBezTo>
                  <a:cubicBezTo>
                    <a:pt x="3837" y="14332"/>
                    <a:pt x="2369" y="14399"/>
                    <a:pt x="901" y="14465"/>
                  </a:cubicBezTo>
                  <a:cubicBezTo>
                    <a:pt x="934" y="14432"/>
                    <a:pt x="934" y="14432"/>
                    <a:pt x="934" y="14399"/>
                  </a:cubicBezTo>
                  <a:cubicBezTo>
                    <a:pt x="968" y="14365"/>
                    <a:pt x="1001" y="14365"/>
                    <a:pt x="1035" y="14332"/>
                  </a:cubicBezTo>
                  <a:cubicBezTo>
                    <a:pt x="1101" y="14332"/>
                    <a:pt x="1135" y="14265"/>
                    <a:pt x="1135" y="14199"/>
                  </a:cubicBezTo>
                  <a:cubicBezTo>
                    <a:pt x="968" y="13765"/>
                    <a:pt x="1868" y="12831"/>
                    <a:pt x="2169" y="12464"/>
                  </a:cubicBezTo>
                  <a:cubicBezTo>
                    <a:pt x="2536" y="11997"/>
                    <a:pt x="2869" y="11530"/>
                    <a:pt x="3236" y="11030"/>
                  </a:cubicBezTo>
                  <a:close/>
                  <a:moveTo>
                    <a:pt x="816" y="1"/>
                  </a:moveTo>
                  <a:cubicBezTo>
                    <a:pt x="451" y="1"/>
                    <a:pt x="178" y="458"/>
                    <a:pt x="234" y="822"/>
                  </a:cubicBezTo>
                  <a:cubicBezTo>
                    <a:pt x="101" y="889"/>
                    <a:pt x="0" y="1056"/>
                    <a:pt x="101" y="1189"/>
                  </a:cubicBezTo>
                  <a:cubicBezTo>
                    <a:pt x="868" y="2257"/>
                    <a:pt x="1802" y="3224"/>
                    <a:pt x="2636" y="4225"/>
                  </a:cubicBezTo>
                  <a:cubicBezTo>
                    <a:pt x="3136" y="4825"/>
                    <a:pt x="3703" y="5392"/>
                    <a:pt x="4137" y="5993"/>
                  </a:cubicBezTo>
                  <a:cubicBezTo>
                    <a:pt x="4470" y="6426"/>
                    <a:pt x="5037" y="7194"/>
                    <a:pt x="4971" y="7727"/>
                  </a:cubicBezTo>
                  <a:cubicBezTo>
                    <a:pt x="4937" y="8027"/>
                    <a:pt x="4470" y="8394"/>
                    <a:pt x="4304" y="8628"/>
                  </a:cubicBezTo>
                  <a:cubicBezTo>
                    <a:pt x="3436" y="9795"/>
                    <a:pt x="2536" y="10963"/>
                    <a:pt x="1635" y="12164"/>
                  </a:cubicBezTo>
                  <a:cubicBezTo>
                    <a:pt x="1335" y="12597"/>
                    <a:pt x="768" y="13098"/>
                    <a:pt x="601" y="13665"/>
                  </a:cubicBezTo>
                  <a:cubicBezTo>
                    <a:pt x="568" y="13665"/>
                    <a:pt x="501" y="13698"/>
                    <a:pt x="467" y="13732"/>
                  </a:cubicBezTo>
                  <a:cubicBezTo>
                    <a:pt x="334" y="13798"/>
                    <a:pt x="234" y="13965"/>
                    <a:pt x="234" y="14098"/>
                  </a:cubicBezTo>
                  <a:cubicBezTo>
                    <a:pt x="234" y="14265"/>
                    <a:pt x="301" y="14399"/>
                    <a:pt x="434" y="14499"/>
                  </a:cubicBezTo>
                  <a:cubicBezTo>
                    <a:pt x="267" y="14565"/>
                    <a:pt x="267" y="14832"/>
                    <a:pt x="501" y="14866"/>
                  </a:cubicBezTo>
                  <a:cubicBezTo>
                    <a:pt x="1885" y="14902"/>
                    <a:pt x="3272" y="14916"/>
                    <a:pt x="4661" y="14916"/>
                  </a:cubicBezTo>
                  <a:cubicBezTo>
                    <a:pt x="8392" y="14916"/>
                    <a:pt x="12135" y="14814"/>
                    <a:pt x="15878" y="14766"/>
                  </a:cubicBezTo>
                  <a:lnTo>
                    <a:pt x="19248" y="14732"/>
                  </a:lnTo>
                  <a:lnTo>
                    <a:pt x="19281" y="14732"/>
                  </a:lnTo>
                  <a:cubicBezTo>
                    <a:pt x="19295" y="14760"/>
                    <a:pt x="19321" y="14771"/>
                    <a:pt x="19349" y="14771"/>
                  </a:cubicBezTo>
                  <a:cubicBezTo>
                    <a:pt x="19387" y="14771"/>
                    <a:pt x="19428" y="14752"/>
                    <a:pt x="19448" y="14732"/>
                  </a:cubicBezTo>
                  <a:lnTo>
                    <a:pt x="23551" y="14666"/>
                  </a:lnTo>
                  <a:cubicBezTo>
                    <a:pt x="23792" y="14662"/>
                    <a:pt x="24034" y="14661"/>
                    <a:pt x="24276" y="14661"/>
                  </a:cubicBezTo>
                  <a:cubicBezTo>
                    <a:pt x="25448" y="14661"/>
                    <a:pt x="26638" y="14692"/>
                    <a:pt x="27825" y="14692"/>
                  </a:cubicBezTo>
                  <a:cubicBezTo>
                    <a:pt x="28910" y="14692"/>
                    <a:pt x="29992" y="14666"/>
                    <a:pt x="31056" y="14565"/>
                  </a:cubicBezTo>
                  <a:cubicBezTo>
                    <a:pt x="31089" y="14565"/>
                    <a:pt x="31123" y="14565"/>
                    <a:pt x="31189" y="14532"/>
                  </a:cubicBezTo>
                  <a:lnTo>
                    <a:pt x="31256" y="14532"/>
                  </a:lnTo>
                  <a:cubicBezTo>
                    <a:pt x="31423" y="14532"/>
                    <a:pt x="31490" y="14365"/>
                    <a:pt x="31456" y="14232"/>
                  </a:cubicBezTo>
                  <a:cubicBezTo>
                    <a:pt x="32490" y="12998"/>
                    <a:pt x="33491" y="11730"/>
                    <a:pt x="34492" y="10496"/>
                  </a:cubicBezTo>
                  <a:cubicBezTo>
                    <a:pt x="35025" y="9862"/>
                    <a:pt x="35526" y="9195"/>
                    <a:pt x="36026" y="8561"/>
                  </a:cubicBezTo>
                  <a:cubicBezTo>
                    <a:pt x="36326" y="8161"/>
                    <a:pt x="36860" y="7694"/>
                    <a:pt x="36893" y="7160"/>
                  </a:cubicBezTo>
                  <a:cubicBezTo>
                    <a:pt x="36927" y="6293"/>
                    <a:pt x="35793" y="5326"/>
                    <a:pt x="35292" y="4692"/>
                  </a:cubicBezTo>
                  <a:cubicBezTo>
                    <a:pt x="34292" y="3424"/>
                    <a:pt x="33258" y="2057"/>
                    <a:pt x="32257" y="756"/>
                  </a:cubicBezTo>
                  <a:cubicBezTo>
                    <a:pt x="32257" y="622"/>
                    <a:pt x="32190" y="656"/>
                    <a:pt x="32023" y="422"/>
                  </a:cubicBezTo>
                  <a:lnTo>
                    <a:pt x="31957" y="422"/>
                  </a:lnTo>
                  <a:cubicBezTo>
                    <a:pt x="31902" y="341"/>
                    <a:pt x="31837" y="309"/>
                    <a:pt x="31772" y="309"/>
                  </a:cubicBezTo>
                  <a:cubicBezTo>
                    <a:pt x="31677" y="309"/>
                    <a:pt x="31582" y="376"/>
                    <a:pt x="31523" y="455"/>
                  </a:cubicBezTo>
                  <a:cubicBezTo>
                    <a:pt x="28461" y="253"/>
                    <a:pt x="25350" y="222"/>
                    <a:pt x="22241" y="222"/>
                  </a:cubicBezTo>
                  <a:cubicBezTo>
                    <a:pt x="20923" y="222"/>
                    <a:pt x="19605" y="228"/>
                    <a:pt x="18292" y="228"/>
                  </a:cubicBezTo>
                  <a:cubicBezTo>
                    <a:pt x="17608" y="228"/>
                    <a:pt x="16926" y="226"/>
                    <a:pt x="16245" y="222"/>
                  </a:cubicBezTo>
                  <a:cubicBezTo>
                    <a:pt x="15146" y="213"/>
                    <a:pt x="14044" y="209"/>
                    <a:pt x="12941" y="209"/>
                  </a:cubicBezTo>
                  <a:cubicBezTo>
                    <a:pt x="9926" y="209"/>
                    <a:pt x="6898" y="240"/>
                    <a:pt x="3870" y="289"/>
                  </a:cubicBezTo>
                  <a:lnTo>
                    <a:pt x="3803" y="289"/>
                  </a:lnTo>
                  <a:cubicBezTo>
                    <a:pt x="3370" y="189"/>
                    <a:pt x="2903" y="222"/>
                    <a:pt x="2436" y="189"/>
                  </a:cubicBezTo>
                  <a:cubicBezTo>
                    <a:pt x="1969" y="155"/>
                    <a:pt x="1502" y="88"/>
                    <a:pt x="1035" y="55"/>
                  </a:cubicBezTo>
                  <a:cubicBezTo>
                    <a:pt x="959" y="18"/>
                    <a:pt x="886" y="1"/>
                    <a:pt x="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13;p72">
              <a:extLst>
                <a:ext uri="{FF2B5EF4-FFF2-40B4-BE49-F238E27FC236}">
                  <a16:creationId xmlns:a16="http://schemas.microsoft.com/office/drawing/2014/main" id="{B3F930E5-1386-4159-AFDE-C29D0D5A22FE}"/>
                </a:ext>
              </a:extLst>
            </p:cNvPr>
            <p:cNvSpPr/>
            <p:nvPr/>
          </p:nvSpPr>
          <p:spPr>
            <a:xfrm>
              <a:off x="3651272" y="3288149"/>
              <a:ext cx="189026" cy="219400"/>
            </a:xfrm>
            <a:custGeom>
              <a:avLst/>
              <a:gdLst/>
              <a:ahLst/>
              <a:cxnLst/>
              <a:rect l="l" t="t" r="r" b="b"/>
              <a:pathLst>
                <a:path w="10175" h="11810" extrusionOk="0">
                  <a:moveTo>
                    <a:pt x="1" y="1"/>
                  </a:moveTo>
                  <a:lnTo>
                    <a:pt x="1" y="1"/>
                  </a:lnTo>
                  <a:cubicBezTo>
                    <a:pt x="2869" y="3703"/>
                    <a:pt x="5538" y="7606"/>
                    <a:pt x="7606" y="11809"/>
                  </a:cubicBezTo>
                  <a:cubicBezTo>
                    <a:pt x="7940" y="11376"/>
                    <a:pt x="8273" y="10909"/>
                    <a:pt x="8640" y="10475"/>
                  </a:cubicBezTo>
                  <a:cubicBezTo>
                    <a:pt x="9107" y="9841"/>
                    <a:pt x="9674" y="9241"/>
                    <a:pt x="10174" y="8607"/>
                  </a:cubicBezTo>
                  <a:cubicBezTo>
                    <a:pt x="8040" y="5938"/>
                    <a:pt x="6205" y="3003"/>
                    <a:pt x="4070" y="301"/>
                  </a:cubicBezTo>
                  <a:cubicBezTo>
                    <a:pt x="4003" y="234"/>
                    <a:pt x="4070" y="101"/>
                    <a:pt x="4170" y="101"/>
                  </a:cubicBezTo>
                  <a:lnTo>
                    <a:pt x="4170" y="67"/>
                  </a:lnTo>
                  <a:cubicBezTo>
                    <a:pt x="2769" y="67"/>
                    <a:pt x="1402" y="34"/>
                    <a:pt x="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14;p72">
              <a:extLst>
                <a:ext uri="{FF2B5EF4-FFF2-40B4-BE49-F238E27FC236}">
                  <a16:creationId xmlns:a16="http://schemas.microsoft.com/office/drawing/2014/main" id="{CC783520-EC4E-437E-B64E-B34536467AF9}"/>
                </a:ext>
              </a:extLst>
            </p:cNvPr>
            <p:cNvSpPr/>
            <p:nvPr/>
          </p:nvSpPr>
          <p:spPr>
            <a:xfrm>
              <a:off x="3466611" y="3285047"/>
              <a:ext cx="247880" cy="247285"/>
            </a:xfrm>
            <a:custGeom>
              <a:avLst/>
              <a:gdLst/>
              <a:ahLst/>
              <a:cxnLst/>
              <a:rect l="l" t="t" r="r" b="b"/>
              <a:pathLst>
                <a:path w="13343" h="13311" extrusionOk="0">
                  <a:moveTo>
                    <a:pt x="0" y="1"/>
                  </a:moveTo>
                  <a:cubicBezTo>
                    <a:pt x="3169" y="4337"/>
                    <a:pt x="6238" y="8807"/>
                    <a:pt x="9207" y="13310"/>
                  </a:cubicBezTo>
                  <a:cubicBezTo>
                    <a:pt x="10574" y="13277"/>
                    <a:pt x="11942" y="13210"/>
                    <a:pt x="13343" y="13210"/>
                  </a:cubicBezTo>
                  <a:cubicBezTo>
                    <a:pt x="10307" y="9007"/>
                    <a:pt x="7505" y="4538"/>
                    <a:pt x="4937" y="34"/>
                  </a:cubicBezTo>
                  <a:cubicBezTo>
                    <a:pt x="3903" y="34"/>
                    <a:pt x="2835" y="1"/>
                    <a:pt x="1801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15;p72">
              <a:extLst>
                <a:ext uri="{FF2B5EF4-FFF2-40B4-BE49-F238E27FC236}">
                  <a16:creationId xmlns:a16="http://schemas.microsoft.com/office/drawing/2014/main" id="{4A6E5709-2842-477D-9264-429A74FC17F8}"/>
                </a:ext>
              </a:extLst>
            </p:cNvPr>
            <p:cNvSpPr/>
            <p:nvPr/>
          </p:nvSpPr>
          <p:spPr>
            <a:xfrm>
              <a:off x="3286280" y="3284434"/>
              <a:ext cx="259045" cy="249756"/>
            </a:xfrm>
            <a:custGeom>
              <a:avLst/>
              <a:gdLst/>
              <a:ahLst/>
              <a:cxnLst/>
              <a:rect l="l" t="t" r="r" b="b"/>
              <a:pathLst>
                <a:path w="13944" h="13444" extrusionOk="0">
                  <a:moveTo>
                    <a:pt x="0" y="1"/>
                  </a:moveTo>
                  <a:cubicBezTo>
                    <a:pt x="3069" y="4537"/>
                    <a:pt x="6405" y="8940"/>
                    <a:pt x="9540" y="13444"/>
                  </a:cubicBezTo>
                  <a:lnTo>
                    <a:pt x="11108" y="13444"/>
                  </a:lnTo>
                  <a:lnTo>
                    <a:pt x="13943" y="13410"/>
                  </a:lnTo>
                  <a:cubicBezTo>
                    <a:pt x="12242" y="11576"/>
                    <a:pt x="10875" y="9241"/>
                    <a:pt x="9474" y="7239"/>
                  </a:cubicBezTo>
                  <a:cubicBezTo>
                    <a:pt x="7806" y="4871"/>
                    <a:pt x="6171" y="2469"/>
                    <a:pt x="4637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16;p72">
              <a:extLst>
                <a:ext uri="{FF2B5EF4-FFF2-40B4-BE49-F238E27FC236}">
                  <a16:creationId xmlns:a16="http://schemas.microsoft.com/office/drawing/2014/main" id="{6462F2A7-65B1-49FD-8E44-1C12C0EE4B0A}"/>
                </a:ext>
              </a:extLst>
            </p:cNvPr>
            <p:cNvSpPr/>
            <p:nvPr/>
          </p:nvSpPr>
          <p:spPr>
            <a:xfrm>
              <a:off x="3261479" y="3420142"/>
              <a:ext cx="122723" cy="115905"/>
            </a:xfrm>
            <a:custGeom>
              <a:avLst/>
              <a:gdLst/>
              <a:ahLst/>
              <a:cxnLst/>
              <a:rect l="l" t="t" r="r" b="b"/>
              <a:pathLst>
                <a:path w="6606" h="6239" extrusionOk="0">
                  <a:moveTo>
                    <a:pt x="2136" y="1"/>
                  </a:moveTo>
                  <a:cubicBezTo>
                    <a:pt x="1735" y="835"/>
                    <a:pt x="801" y="1702"/>
                    <a:pt x="334" y="2336"/>
                  </a:cubicBezTo>
                  <a:cubicBezTo>
                    <a:pt x="234" y="2469"/>
                    <a:pt x="101" y="2636"/>
                    <a:pt x="1" y="2769"/>
                  </a:cubicBezTo>
                  <a:cubicBezTo>
                    <a:pt x="735" y="3970"/>
                    <a:pt x="1535" y="5071"/>
                    <a:pt x="2336" y="6239"/>
                  </a:cubicBezTo>
                  <a:cubicBezTo>
                    <a:pt x="3770" y="6205"/>
                    <a:pt x="5171" y="6205"/>
                    <a:pt x="6606" y="6172"/>
                  </a:cubicBezTo>
                  <a:cubicBezTo>
                    <a:pt x="4904" y="4337"/>
                    <a:pt x="3403" y="2202"/>
                    <a:pt x="2136" y="1"/>
                  </a:cubicBezTo>
                  <a:close/>
                </a:path>
              </a:pathLst>
            </a:custGeom>
            <a:solidFill>
              <a:srgbClr val="FF6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002;p72">
            <a:extLst>
              <a:ext uri="{FF2B5EF4-FFF2-40B4-BE49-F238E27FC236}">
                <a16:creationId xmlns:a16="http://schemas.microsoft.com/office/drawing/2014/main" id="{40890F7C-E7D7-4E5F-A2BF-12E1915F5580}"/>
              </a:ext>
            </a:extLst>
          </p:cNvPr>
          <p:cNvGrpSpPr/>
          <p:nvPr/>
        </p:nvGrpSpPr>
        <p:grpSpPr>
          <a:xfrm>
            <a:off x="778698" y="154462"/>
            <a:ext cx="966687" cy="854560"/>
            <a:chOff x="6437163" y="3304232"/>
            <a:chExt cx="232850" cy="229500"/>
          </a:xfrm>
        </p:grpSpPr>
        <p:sp>
          <p:nvSpPr>
            <p:cNvPr id="32" name="Google Shape;3003;p72">
              <a:extLst>
                <a:ext uri="{FF2B5EF4-FFF2-40B4-BE49-F238E27FC236}">
                  <a16:creationId xmlns:a16="http://schemas.microsoft.com/office/drawing/2014/main" id="{6EC90D9A-A075-46CD-B084-7A865C1B5009}"/>
                </a:ext>
              </a:extLst>
            </p:cNvPr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04;p72">
              <a:extLst>
                <a:ext uri="{FF2B5EF4-FFF2-40B4-BE49-F238E27FC236}">
                  <a16:creationId xmlns:a16="http://schemas.microsoft.com/office/drawing/2014/main" id="{5BF1F676-3066-4333-AB36-22E94955B434}"/>
                </a:ext>
              </a:extLst>
            </p:cNvPr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05;p72">
              <a:extLst>
                <a:ext uri="{FF2B5EF4-FFF2-40B4-BE49-F238E27FC236}">
                  <a16:creationId xmlns:a16="http://schemas.microsoft.com/office/drawing/2014/main" id="{B7CC1A82-7AC4-4F28-80E8-42B2C7E57E59}"/>
                </a:ext>
              </a:extLst>
            </p:cNvPr>
            <p:cNvSpPr/>
            <p:nvPr/>
          </p:nvSpPr>
          <p:spPr>
            <a:xfrm>
              <a:off x="6501613" y="3343457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57" y="982863"/>
            <a:ext cx="5490544" cy="394260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72972" y="315326"/>
            <a:ext cx="6900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Copia en tu cuaderno la siguiente tabla</a:t>
            </a:r>
            <a:r>
              <a:rPr lang="es-E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  <a:endParaRPr lang="es-E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59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95</Words>
  <Application>Microsoft Office PowerPoint</Application>
  <PresentationFormat>Presentación en pantalla (16:9)</PresentationFormat>
  <Paragraphs>26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Comfortaa</vt:lpstr>
      <vt:lpstr>Fira Sans Extra Condensed</vt:lpstr>
      <vt:lpstr>Arial</vt:lpstr>
      <vt:lpstr>Delius Unicase</vt:lpstr>
      <vt:lpstr>Gloria Hallelujah</vt:lpstr>
      <vt:lpstr>Raleway</vt:lpstr>
      <vt:lpstr>Raleway Thin</vt:lpstr>
      <vt:lpstr>Ranchers</vt:lpstr>
      <vt:lpstr>Team Building Class for Elementary by Slidesgo</vt:lpstr>
      <vt:lpstr>Presentación de PowerPoint</vt:lpstr>
      <vt:lpstr>Presentación de PowerPoint</vt:lpstr>
      <vt:lpstr>Aprendizaje en línea   1ºA</vt:lpstr>
      <vt:lpstr>Reglas de la Clase</vt:lpstr>
      <vt:lpstr>Nos Saludamos </vt:lpstr>
      <vt:lpstr>LUNES 7 DE JUNIO</vt:lpstr>
      <vt:lpstr>Presentación de PowerPoint</vt:lpstr>
      <vt:lpstr>Presentación de PowerPoint</vt:lpstr>
      <vt:lpstr>Presentación de PowerPoint</vt:lpstr>
      <vt:lpstr>Presentación de PowerPoint</vt:lpstr>
      <vt:lpstr>¡¡¡ Muy bien 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Ninoska</dc:creator>
  <cp:lastModifiedBy>Ninoska</cp:lastModifiedBy>
  <cp:revision>22</cp:revision>
  <dcterms:modified xsi:type="dcterms:W3CDTF">2021-06-30T17:31:51Z</dcterms:modified>
</cp:coreProperties>
</file>