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2" r:id="rId1"/>
  </p:sldMasterIdLst>
  <p:notesMasterIdLst>
    <p:notesMasterId r:id="rId20"/>
  </p:notesMasterIdLst>
  <p:sldIdLst>
    <p:sldId id="301" r:id="rId2"/>
    <p:sldId id="315" r:id="rId3"/>
    <p:sldId id="285" r:id="rId4"/>
    <p:sldId id="308" r:id="rId5"/>
    <p:sldId id="286" r:id="rId6"/>
    <p:sldId id="314" r:id="rId7"/>
    <p:sldId id="307" r:id="rId8"/>
    <p:sldId id="309" r:id="rId9"/>
    <p:sldId id="289" r:id="rId10"/>
    <p:sldId id="311" r:id="rId11"/>
    <p:sldId id="290" r:id="rId12"/>
    <p:sldId id="310" r:id="rId13"/>
    <p:sldId id="291" r:id="rId14"/>
    <p:sldId id="312" r:id="rId15"/>
    <p:sldId id="292" r:id="rId16"/>
    <p:sldId id="313" r:id="rId17"/>
    <p:sldId id="293" r:id="rId18"/>
    <p:sldId id="294" r:id="rId19"/>
  </p:sldIdLst>
  <p:sldSz cx="10439400" cy="7559675"/>
  <p:notesSz cx="6858000" cy="9144000"/>
  <p:embeddedFontLst>
    <p:embeddedFont>
      <p:font typeface="Barrio" panose="020B0604020202020204" charset="0"/>
      <p:regular r:id="rId21"/>
    </p:embeddedFont>
    <p:embeddedFont>
      <p:font typeface="Montserrat" panose="020B0604020202020204" charset="0"/>
      <p:regular r:id="rId22"/>
      <p:bold r:id="rId23"/>
      <p:italic r:id="rId24"/>
      <p:boldItalic r:id="rId25"/>
    </p:embeddedFont>
    <p:embeddedFont>
      <p:font typeface="Bebas Neue" panose="020B0604020202020204" charset="0"/>
      <p:regular r:id="rId26"/>
    </p:embeddedFont>
    <p:embeddedFont>
      <p:font typeface="Barlow" panose="020B0604020202020204" charset="0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4104">
          <p15:clr>
            <a:srgbClr val="9AA0A6"/>
          </p15:clr>
        </p15:guide>
        <p15:guide id="2" pos="328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4219EF1-6726-4FDD-B47B-966E3E168830}">
  <a:tblStyle styleId="{F4219EF1-6726-4FDD-B47B-966E3E16883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3178" autoAdjust="0"/>
  </p:normalViewPr>
  <p:slideViewPr>
    <p:cSldViewPr snapToGrid="0">
      <p:cViewPr>
        <p:scale>
          <a:sx n="47" d="100"/>
          <a:sy n="47" d="100"/>
        </p:scale>
        <p:origin x="1648" y="452"/>
      </p:cViewPr>
      <p:guideLst>
        <p:guide orient="horz" pos="4104"/>
        <p:guide pos="328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061657" y="685800"/>
            <a:ext cx="47352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0276921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062038" y="685800"/>
            <a:ext cx="4735512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9681767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9" name="Google Shape;729;p11"/>
          <p:cNvGrpSpPr/>
          <p:nvPr/>
        </p:nvGrpSpPr>
        <p:grpSpPr>
          <a:xfrm>
            <a:off x="-86100" y="-57660"/>
            <a:ext cx="10612200" cy="7675200"/>
            <a:chOff x="-76625" y="-57660"/>
            <a:chExt cx="10612200" cy="7675200"/>
          </a:xfrm>
        </p:grpSpPr>
        <p:cxnSp>
          <p:nvCxnSpPr>
            <p:cNvPr id="730" name="Google Shape;730;p11"/>
            <p:cNvCxnSpPr/>
            <p:nvPr/>
          </p:nvCxnSpPr>
          <p:spPr>
            <a:xfrm>
              <a:off x="-76625" y="236725"/>
              <a:ext cx="106122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1" name="Google Shape;731;p11"/>
            <p:cNvCxnSpPr/>
            <p:nvPr/>
          </p:nvCxnSpPr>
          <p:spPr>
            <a:xfrm>
              <a:off x="-76625" y="544834"/>
              <a:ext cx="106122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2" name="Google Shape;732;p11"/>
            <p:cNvCxnSpPr/>
            <p:nvPr/>
          </p:nvCxnSpPr>
          <p:spPr>
            <a:xfrm>
              <a:off x="-76625" y="852942"/>
              <a:ext cx="106122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3" name="Google Shape;733;p11"/>
            <p:cNvCxnSpPr/>
            <p:nvPr/>
          </p:nvCxnSpPr>
          <p:spPr>
            <a:xfrm>
              <a:off x="-76625" y="1161051"/>
              <a:ext cx="106122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4" name="Google Shape;734;p11"/>
            <p:cNvCxnSpPr/>
            <p:nvPr/>
          </p:nvCxnSpPr>
          <p:spPr>
            <a:xfrm>
              <a:off x="-76625" y="1469160"/>
              <a:ext cx="106122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5" name="Google Shape;735;p11"/>
            <p:cNvCxnSpPr/>
            <p:nvPr/>
          </p:nvCxnSpPr>
          <p:spPr>
            <a:xfrm>
              <a:off x="-76625" y="1777268"/>
              <a:ext cx="106122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6" name="Google Shape;736;p11"/>
            <p:cNvCxnSpPr/>
            <p:nvPr/>
          </p:nvCxnSpPr>
          <p:spPr>
            <a:xfrm>
              <a:off x="-76625" y="2085377"/>
              <a:ext cx="106122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7" name="Google Shape;737;p11"/>
            <p:cNvCxnSpPr/>
            <p:nvPr/>
          </p:nvCxnSpPr>
          <p:spPr>
            <a:xfrm>
              <a:off x="-76625" y="2393486"/>
              <a:ext cx="106122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8" name="Google Shape;738;p11"/>
            <p:cNvCxnSpPr/>
            <p:nvPr/>
          </p:nvCxnSpPr>
          <p:spPr>
            <a:xfrm>
              <a:off x="-76625" y="2701595"/>
              <a:ext cx="106122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9" name="Google Shape;739;p11"/>
            <p:cNvCxnSpPr/>
            <p:nvPr/>
          </p:nvCxnSpPr>
          <p:spPr>
            <a:xfrm>
              <a:off x="-76625" y="3009703"/>
              <a:ext cx="106122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0" name="Google Shape;740;p11"/>
            <p:cNvCxnSpPr/>
            <p:nvPr/>
          </p:nvCxnSpPr>
          <p:spPr>
            <a:xfrm>
              <a:off x="-76625" y="3317812"/>
              <a:ext cx="106122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1" name="Google Shape;741;p11"/>
            <p:cNvCxnSpPr/>
            <p:nvPr/>
          </p:nvCxnSpPr>
          <p:spPr>
            <a:xfrm>
              <a:off x="-76625" y="3625921"/>
              <a:ext cx="106122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2" name="Google Shape;742;p11"/>
            <p:cNvCxnSpPr/>
            <p:nvPr/>
          </p:nvCxnSpPr>
          <p:spPr>
            <a:xfrm>
              <a:off x="-76625" y="3934029"/>
              <a:ext cx="106122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3" name="Google Shape;743;p11"/>
            <p:cNvCxnSpPr/>
            <p:nvPr/>
          </p:nvCxnSpPr>
          <p:spPr>
            <a:xfrm>
              <a:off x="-76625" y="4242138"/>
              <a:ext cx="106122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4" name="Google Shape;744;p11"/>
            <p:cNvCxnSpPr/>
            <p:nvPr/>
          </p:nvCxnSpPr>
          <p:spPr>
            <a:xfrm>
              <a:off x="-76625" y="4550247"/>
              <a:ext cx="106122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5" name="Google Shape;745;p11"/>
            <p:cNvCxnSpPr/>
            <p:nvPr/>
          </p:nvCxnSpPr>
          <p:spPr>
            <a:xfrm>
              <a:off x="-76625" y="4858355"/>
              <a:ext cx="106122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6" name="Google Shape;746;p11"/>
            <p:cNvCxnSpPr/>
            <p:nvPr/>
          </p:nvCxnSpPr>
          <p:spPr>
            <a:xfrm>
              <a:off x="-76625" y="5166464"/>
              <a:ext cx="106122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7" name="Google Shape;747;p11"/>
            <p:cNvCxnSpPr/>
            <p:nvPr/>
          </p:nvCxnSpPr>
          <p:spPr>
            <a:xfrm>
              <a:off x="-76625" y="5474573"/>
              <a:ext cx="106122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8" name="Google Shape;748;p11"/>
            <p:cNvCxnSpPr/>
            <p:nvPr/>
          </p:nvCxnSpPr>
          <p:spPr>
            <a:xfrm>
              <a:off x="-76625" y="5782682"/>
              <a:ext cx="106122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9" name="Google Shape;749;p11"/>
            <p:cNvCxnSpPr/>
            <p:nvPr/>
          </p:nvCxnSpPr>
          <p:spPr>
            <a:xfrm>
              <a:off x="-76625" y="6090790"/>
              <a:ext cx="106122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0" name="Google Shape;750;p11"/>
            <p:cNvCxnSpPr/>
            <p:nvPr/>
          </p:nvCxnSpPr>
          <p:spPr>
            <a:xfrm>
              <a:off x="-76625" y="6398899"/>
              <a:ext cx="106122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1" name="Google Shape;751;p11"/>
            <p:cNvCxnSpPr/>
            <p:nvPr/>
          </p:nvCxnSpPr>
          <p:spPr>
            <a:xfrm>
              <a:off x="-76625" y="6707008"/>
              <a:ext cx="106122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2" name="Google Shape;752;p11"/>
            <p:cNvCxnSpPr/>
            <p:nvPr/>
          </p:nvCxnSpPr>
          <p:spPr>
            <a:xfrm>
              <a:off x="-76625" y="7015116"/>
              <a:ext cx="106122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3" name="Google Shape;753;p11"/>
            <p:cNvCxnSpPr/>
            <p:nvPr/>
          </p:nvCxnSpPr>
          <p:spPr>
            <a:xfrm>
              <a:off x="-76625" y="7323225"/>
              <a:ext cx="106122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4" name="Google Shape;754;p11"/>
            <p:cNvCxnSpPr/>
            <p:nvPr/>
          </p:nvCxnSpPr>
          <p:spPr>
            <a:xfrm rot="10800000">
              <a:off x="246603" y="-57660"/>
              <a:ext cx="0" cy="76752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5" name="Google Shape;755;p11"/>
            <p:cNvCxnSpPr/>
            <p:nvPr/>
          </p:nvCxnSpPr>
          <p:spPr>
            <a:xfrm rot="10800000">
              <a:off x="530797" y="-57660"/>
              <a:ext cx="0" cy="76752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6" name="Google Shape;756;p11"/>
            <p:cNvCxnSpPr/>
            <p:nvPr/>
          </p:nvCxnSpPr>
          <p:spPr>
            <a:xfrm rot="10800000">
              <a:off x="814991" y="-57660"/>
              <a:ext cx="0" cy="76752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7" name="Google Shape;757;p11"/>
            <p:cNvCxnSpPr/>
            <p:nvPr/>
          </p:nvCxnSpPr>
          <p:spPr>
            <a:xfrm rot="10800000">
              <a:off x="1099185" y="-57660"/>
              <a:ext cx="0" cy="76752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8" name="Google Shape;758;p11"/>
            <p:cNvCxnSpPr/>
            <p:nvPr/>
          </p:nvCxnSpPr>
          <p:spPr>
            <a:xfrm rot="10800000">
              <a:off x="1383379" y="-57660"/>
              <a:ext cx="0" cy="76752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9" name="Google Shape;759;p11"/>
            <p:cNvCxnSpPr/>
            <p:nvPr/>
          </p:nvCxnSpPr>
          <p:spPr>
            <a:xfrm rot="10800000">
              <a:off x="1667573" y="-57660"/>
              <a:ext cx="0" cy="76752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0" name="Google Shape;760;p11"/>
            <p:cNvCxnSpPr/>
            <p:nvPr/>
          </p:nvCxnSpPr>
          <p:spPr>
            <a:xfrm rot="10800000">
              <a:off x="1951767" y="-57660"/>
              <a:ext cx="0" cy="76752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1" name="Google Shape;761;p11"/>
            <p:cNvCxnSpPr/>
            <p:nvPr/>
          </p:nvCxnSpPr>
          <p:spPr>
            <a:xfrm rot="10800000">
              <a:off x="2235961" y="-57660"/>
              <a:ext cx="0" cy="76752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2" name="Google Shape;762;p11"/>
            <p:cNvCxnSpPr/>
            <p:nvPr/>
          </p:nvCxnSpPr>
          <p:spPr>
            <a:xfrm rot="10800000">
              <a:off x="2520154" y="-57660"/>
              <a:ext cx="0" cy="76752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3" name="Google Shape;763;p11"/>
            <p:cNvCxnSpPr/>
            <p:nvPr/>
          </p:nvCxnSpPr>
          <p:spPr>
            <a:xfrm rot="10800000">
              <a:off x="2804348" y="-57660"/>
              <a:ext cx="0" cy="76752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4" name="Google Shape;764;p11"/>
            <p:cNvCxnSpPr/>
            <p:nvPr/>
          </p:nvCxnSpPr>
          <p:spPr>
            <a:xfrm rot="10800000">
              <a:off x="3088542" y="-57660"/>
              <a:ext cx="0" cy="76752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5" name="Google Shape;765;p11"/>
            <p:cNvCxnSpPr/>
            <p:nvPr/>
          </p:nvCxnSpPr>
          <p:spPr>
            <a:xfrm rot="10800000">
              <a:off x="3372736" y="-57660"/>
              <a:ext cx="0" cy="76752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6" name="Google Shape;766;p11"/>
            <p:cNvCxnSpPr/>
            <p:nvPr/>
          </p:nvCxnSpPr>
          <p:spPr>
            <a:xfrm rot="10800000">
              <a:off x="3656930" y="-57660"/>
              <a:ext cx="0" cy="76752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7" name="Google Shape;767;p11"/>
            <p:cNvCxnSpPr/>
            <p:nvPr/>
          </p:nvCxnSpPr>
          <p:spPr>
            <a:xfrm rot="10800000">
              <a:off x="3941124" y="-57660"/>
              <a:ext cx="0" cy="76752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8" name="Google Shape;768;p11"/>
            <p:cNvCxnSpPr/>
            <p:nvPr/>
          </p:nvCxnSpPr>
          <p:spPr>
            <a:xfrm rot="10800000">
              <a:off x="4225318" y="-57660"/>
              <a:ext cx="0" cy="76752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9" name="Google Shape;769;p11"/>
            <p:cNvCxnSpPr/>
            <p:nvPr/>
          </p:nvCxnSpPr>
          <p:spPr>
            <a:xfrm rot="10800000">
              <a:off x="4509512" y="-57660"/>
              <a:ext cx="0" cy="76752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0" name="Google Shape;770;p11"/>
            <p:cNvCxnSpPr/>
            <p:nvPr/>
          </p:nvCxnSpPr>
          <p:spPr>
            <a:xfrm rot="10800000">
              <a:off x="4793706" y="-57660"/>
              <a:ext cx="0" cy="76752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1" name="Google Shape;771;p11"/>
            <p:cNvCxnSpPr/>
            <p:nvPr/>
          </p:nvCxnSpPr>
          <p:spPr>
            <a:xfrm rot="10800000">
              <a:off x="5077900" y="-57660"/>
              <a:ext cx="0" cy="76752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2" name="Google Shape;772;p11"/>
            <p:cNvCxnSpPr/>
            <p:nvPr/>
          </p:nvCxnSpPr>
          <p:spPr>
            <a:xfrm rot="10800000">
              <a:off x="5362093" y="-57660"/>
              <a:ext cx="0" cy="76752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3" name="Google Shape;773;p11"/>
            <p:cNvCxnSpPr/>
            <p:nvPr/>
          </p:nvCxnSpPr>
          <p:spPr>
            <a:xfrm rot="10800000">
              <a:off x="5646287" y="-57660"/>
              <a:ext cx="0" cy="76752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4" name="Google Shape;774;p11"/>
            <p:cNvCxnSpPr/>
            <p:nvPr/>
          </p:nvCxnSpPr>
          <p:spPr>
            <a:xfrm rot="10800000">
              <a:off x="5930481" y="-57660"/>
              <a:ext cx="0" cy="76752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5" name="Google Shape;775;p11"/>
            <p:cNvCxnSpPr/>
            <p:nvPr/>
          </p:nvCxnSpPr>
          <p:spPr>
            <a:xfrm rot="10800000">
              <a:off x="6214675" y="-57660"/>
              <a:ext cx="0" cy="76752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6" name="Google Shape;776;p11"/>
            <p:cNvCxnSpPr/>
            <p:nvPr/>
          </p:nvCxnSpPr>
          <p:spPr>
            <a:xfrm rot="10800000">
              <a:off x="6498869" y="-57660"/>
              <a:ext cx="0" cy="76752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7" name="Google Shape;777;p11"/>
            <p:cNvCxnSpPr/>
            <p:nvPr/>
          </p:nvCxnSpPr>
          <p:spPr>
            <a:xfrm rot="10800000">
              <a:off x="6783063" y="-57660"/>
              <a:ext cx="0" cy="76752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8" name="Google Shape;778;p11"/>
            <p:cNvCxnSpPr/>
            <p:nvPr/>
          </p:nvCxnSpPr>
          <p:spPr>
            <a:xfrm rot="10800000">
              <a:off x="7067257" y="-57660"/>
              <a:ext cx="0" cy="76752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9" name="Google Shape;779;p11"/>
            <p:cNvCxnSpPr/>
            <p:nvPr/>
          </p:nvCxnSpPr>
          <p:spPr>
            <a:xfrm rot="10800000">
              <a:off x="7351451" y="-57660"/>
              <a:ext cx="0" cy="76752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0" name="Google Shape;780;p11"/>
            <p:cNvCxnSpPr/>
            <p:nvPr/>
          </p:nvCxnSpPr>
          <p:spPr>
            <a:xfrm rot="10800000">
              <a:off x="7635645" y="-57660"/>
              <a:ext cx="0" cy="76752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1" name="Google Shape;781;p11"/>
            <p:cNvCxnSpPr/>
            <p:nvPr/>
          </p:nvCxnSpPr>
          <p:spPr>
            <a:xfrm rot="10800000">
              <a:off x="7919839" y="-57660"/>
              <a:ext cx="0" cy="76752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2" name="Google Shape;782;p11"/>
            <p:cNvCxnSpPr/>
            <p:nvPr/>
          </p:nvCxnSpPr>
          <p:spPr>
            <a:xfrm rot="10800000">
              <a:off x="8204032" y="-57660"/>
              <a:ext cx="0" cy="76752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3" name="Google Shape;783;p11"/>
            <p:cNvCxnSpPr/>
            <p:nvPr/>
          </p:nvCxnSpPr>
          <p:spPr>
            <a:xfrm rot="10800000">
              <a:off x="8488226" y="-57660"/>
              <a:ext cx="0" cy="76752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4" name="Google Shape;784;p11"/>
            <p:cNvCxnSpPr/>
            <p:nvPr/>
          </p:nvCxnSpPr>
          <p:spPr>
            <a:xfrm rot="10800000">
              <a:off x="8772420" y="-57660"/>
              <a:ext cx="0" cy="76752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5" name="Google Shape;785;p11"/>
            <p:cNvCxnSpPr/>
            <p:nvPr/>
          </p:nvCxnSpPr>
          <p:spPr>
            <a:xfrm rot="10800000">
              <a:off x="9056614" y="-57660"/>
              <a:ext cx="0" cy="76752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6" name="Google Shape;786;p11"/>
            <p:cNvCxnSpPr/>
            <p:nvPr/>
          </p:nvCxnSpPr>
          <p:spPr>
            <a:xfrm rot="10800000">
              <a:off x="9340808" y="-57660"/>
              <a:ext cx="0" cy="76752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7" name="Google Shape;787;p11"/>
            <p:cNvCxnSpPr/>
            <p:nvPr/>
          </p:nvCxnSpPr>
          <p:spPr>
            <a:xfrm rot="10800000">
              <a:off x="9625002" y="-57660"/>
              <a:ext cx="0" cy="76752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8" name="Google Shape;788;p11"/>
            <p:cNvCxnSpPr/>
            <p:nvPr/>
          </p:nvCxnSpPr>
          <p:spPr>
            <a:xfrm rot="10800000">
              <a:off x="9909196" y="-57660"/>
              <a:ext cx="0" cy="76752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9" name="Google Shape;789;p11"/>
            <p:cNvCxnSpPr/>
            <p:nvPr/>
          </p:nvCxnSpPr>
          <p:spPr>
            <a:xfrm rot="10800000">
              <a:off x="10193390" y="-57660"/>
              <a:ext cx="0" cy="76752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790" name="Google Shape;790;p11"/>
          <p:cNvGrpSpPr/>
          <p:nvPr/>
        </p:nvGrpSpPr>
        <p:grpSpPr>
          <a:xfrm>
            <a:off x="223850" y="185348"/>
            <a:ext cx="9954250" cy="7092811"/>
            <a:chOff x="223850" y="185348"/>
            <a:chExt cx="9954250" cy="7092811"/>
          </a:xfrm>
        </p:grpSpPr>
        <p:grpSp>
          <p:nvGrpSpPr>
            <p:cNvPr id="791" name="Google Shape;791;p11"/>
            <p:cNvGrpSpPr/>
            <p:nvPr/>
          </p:nvGrpSpPr>
          <p:grpSpPr>
            <a:xfrm>
              <a:off x="223850" y="185348"/>
              <a:ext cx="9954250" cy="7092811"/>
              <a:chOff x="223850" y="185348"/>
              <a:chExt cx="9954250" cy="7092811"/>
            </a:xfrm>
          </p:grpSpPr>
          <p:sp>
            <p:nvSpPr>
              <p:cNvPr id="792" name="Google Shape;792;p11"/>
              <p:cNvSpPr/>
              <p:nvPr/>
            </p:nvSpPr>
            <p:spPr>
              <a:xfrm>
                <a:off x="9073350" y="621510"/>
                <a:ext cx="227100" cy="227100"/>
              </a:xfrm>
              <a:prstGeom prst="ellipse">
                <a:avLst/>
              </a:prstGeom>
              <a:solidFill>
                <a:schemeClr val="accent5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3" name="Google Shape;793;p11"/>
              <p:cNvSpPr/>
              <p:nvPr/>
            </p:nvSpPr>
            <p:spPr>
              <a:xfrm>
                <a:off x="633200" y="5110717"/>
                <a:ext cx="395400" cy="395400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lt2"/>
              </a:solidFill>
              <a:ln w="19050" cap="flat" cmpd="sng">
                <a:solidFill>
                  <a:srgbClr val="302D2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4" name="Google Shape;794;p11"/>
              <p:cNvSpPr/>
              <p:nvPr/>
            </p:nvSpPr>
            <p:spPr>
              <a:xfrm>
                <a:off x="5958875" y="6785524"/>
                <a:ext cx="227100" cy="227100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accent3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5" name="Google Shape;795;p11"/>
              <p:cNvSpPr/>
              <p:nvPr/>
            </p:nvSpPr>
            <p:spPr>
              <a:xfrm>
                <a:off x="6887755" y="7171059"/>
                <a:ext cx="107100" cy="107100"/>
              </a:xfrm>
              <a:prstGeom prst="ellipse">
                <a:avLst/>
              </a:prstGeom>
              <a:solidFill>
                <a:schemeClr val="accent4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796" name="Google Shape;796;p11"/>
              <p:cNvGrpSpPr/>
              <p:nvPr/>
            </p:nvGrpSpPr>
            <p:grpSpPr>
              <a:xfrm>
                <a:off x="223850" y="185348"/>
                <a:ext cx="9954250" cy="7067846"/>
                <a:chOff x="223850" y="185348"/>
                <a:chExt cx="9954250" cy="7067846"/>
              </a:xfrm>
            </p:grpSpPr>
            <p:sp>
              <p:nvSpPr>
                <p:cNvPr id="797" name="Google Shape;797;p11"/>
                <p:cNvSpPr/>
                <p:nvPr/>
              </p:nvSpPr>
              <p:spPr>
                <a:xfrm rot="10800000" flipH="1">
                  <a:off x="223850" y="185348"/>
                  <a:ext cx="230100" cy="230100"/>
                </a:xfrm>
                <a:prstGeom prst="ellipse">
                  <a:avLst/>
                </a:prstGeom>
                <a:solidFill>
                  <a:schemeClr val="accent5"/>
                </a:solidFill>
                <a:ln w="1905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8" name="Google Shape;798;p11"/>
                <p:cNvSpPr/>
                <p:nvPr/>
              </p:nvSpPr>
              <p:spPr>
                <a:xfrm rot="10800000" flipH="1">
                  <a:off x="633201" y="415617"/>
                  <a:ext cx="234900" cy="234900"/>
                </a:xfrm>
                <a:prstGeom prst="star5">
                  <a:avLst>
                    <a:gd name="adj" fmla="val 19098"/>
                    <a:gd name="hf" fmla="val 105146"/>
                    <a:gd name="vf" fmla="val 110557"/>
                  </a:avLst>
                </a:prstGeom>
                <a:solidFill>
                  <a:schemeClr val="accent3"/>
                </a:solidFill>
                <a:ln w="1905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9" name="Google Shape;799;p11"/>
                <p:cNvSpPr/>
                <p:nvPr/>
              </p:nvSpPr>
              <p:spPr>
                <a:xfrm>
                  <a:off x="279367" y="950290"/>
                  <a:ext cx="118800" cy="118800"/>
                </a:xfrm>
                <a:prstGeom prst="ellipse">
                  <a:avLst/>
                </a:prstGeom>
                <a:solidFill>
                  <a:schemeClr val="accent4"/>
                </a:solidFill>
                <a:ln w="1905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0" name="Google Shape;800;p11"/>
                <p:cNvSpPr/>
                <p:nvPr/>
              </p:nvSpPr>
              <p:spPr>
                <a:xfrm>
                  <a:off x="9496700" y="296072"/>
                  <a:ext cx="227100" cy="227100"/>
                </a:xfrm>
                <a:prstGeom prst="star5">
                  <a:avLst>
                    <a:gd name="adj" fmla="val 19098"/>
                    <a:gd name="hf" fmla="val 105146"/>
                    <a:gd name="vf" fmla="val 110557"/>
                  </a:avLst>
                </a:prstGeom>
                <a:solidFill>
                  <a:srgbClr val="FFDC70"/>
                </a:solidFill>
                <a:ln w="1905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1" name="Google Shape;801;p11"/>
                <p:cNvSpPr/>
                <p:nvPr/>
              </p:nvSpPr>
              <p:spPr>
                <a:xfrm>
                  <a:off x="10004402" y="676402"/>
                  <a:ext cx="117300" cy="117300"/>
                </a:xfrm>
                <a:prstGeom prst="ellipse">
                  <a:avLst/>
                </a:prstGeom>
                <a:solidFill>
                  <a:srgbClr val="8CDEFF"/>
                </a:solidFill>
                <a:ln w="1905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2" name="Google Shape;802;p11"/>
                <p:cNvSpPr/>
                <p:nvPr/>
              </p:nvSpPr>
              <p:spPr>
                <a:xfrm>
                  <a:off x="279375" y="7024609"/>
                  <a:ext cx="227100" cy="227100"/>
                </a:xfrm>
                <a:prstGeom prst="ellipse">
                  <a:avLst/>
                </a:prstGeom>
                <a:solidFill>
                  <a:schemeClr val="accent5"/>
                </a:solidFill>
                <a:ln w="1905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3" name="Google Shape;803;p11"/>
                <p:cNvSpPr/>
                <p:nvPr/>
              </p:nvSpPr>
              <p:spPr>
                <a:xfrm>
                  <a:off x="683388" y="6907202"/>
                  <a:ext cx="117300" cy="117300"/>
                </a:xfrm>
                <a:prstGeom prst="ellipse">
                  <a:avLst/>
                </a:prstGeom>
                <a:solidFill>
                  <a:schemeClr val="accent3"/>
                </a:solidFill>
                <a:ln w="1905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4" name="Google Shape;804;p11"/>
                <p:cNvSpPr/>
                <p:nvPr/>
              </p:nvSpPr>
              <p:spPr>
                <a:xfrm>
                  <a:off x="9948000" y="7023095"/>
                  <a:ext cx="230100" cy="230100"/>
                </a:xfrm>
                <a:prstGeom prst="ellipse">
                  <a:avLst/>
                </a:prstGeom>
                <a:solidFill>
                  <a:schemeClr val="accent2"/>
                </a:solidFill>
                <a:ln w="1905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805" name="Google Shape;805;p11"/>
            <p:cNvSpPr/>
            <p:nvPr/>
          </p:nvSpPr>
          <p:spPr>
            <a:xfrm>
              <a:off x="9531925" y="3216702"/>
              <a:ext cx="316200" cy="3162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06" name="Google Shape;806;p11"/>
          <p:cNvSpPr txBox="1">
            <a:spLocks noGrp="1"/>
          </p:cNvSpPr>
          <p:nvPr>
            <p:ph type="title" hasCustomPrompt="1"/>
          </p:nvPr>
        </p:nvSpPr>
        <p:spPr>
          <a:xfrm>
            <a:off x="1465984" y="2290672"/>
            <a:ext cx="7508100" cy="2220900"/>
          </a:xfrm>
          <a:prstGeom prst="rect">
            <a:avLst/>
          </a:prstGeom>
        </p:spPr>
        <p:txBody>
          <a:bodyPr spcFirstLastPara="1" wrap="square" lIns="114375" tIns="114375" rIns="114375" bIns="11437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807" name="Google Shape;807;p11"/>
          <p:cNvSpPr txBox="1">
            <a:spLocks noGrp="1"/>
          </p:cNvSpPr>
          <p:nvPr>
            <p:ph type="subTitle" idx="1"/>
          </p:nvPr>
        </p:nvSpPr>
        <p:spPr>
          <a:xfrm>
            <a:off x="1465984" y="4511785"/>
            <a:ext cx="7508100" cy="1048500"/>
          </a:xfrm>
          <a:prstGeom prst="rect">
            <a:avLst/>
          </a:prstGeom>
        </p:spPr>
        <p:txBody>
          <a:bodyPr spcFirstLastPara="1" wrap="square" lIns="114375" tIns="114375" rIns="114375" bIns="11437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lnSpc>
                <a:spcPct val="100000"/>
              </a:lnSpc>
              <a:spcBef>
                <a:spcPts val="2000"/>
              </a:spcBef>
              <a:spcAft>
                <a:spcPts val="2000"/>
              </a:spcAft>
              <a:buSzPts val="2000"/>
              <a:buNone/>
              <a:defRPr sz="2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1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3" name="Google Shape;1483;p21"/>
          <p:cNvGrpSpPr/>
          <p:nvPr/>
        </p:nvGrpSpPr>
        <p:grpSpPr>
          <a:xfrm>
            <a:off x="-86100" y="-57660"/>
            <a:ext cx="10612200" cy="7675200"/>
            <a:chOff x="-76625" y="-57660"/>
            <a:chExt cx="10612200" cy="7675200"/>
          </a:xfrm>
        </p:grpSpPr>
        <p:cxnSp>
          <p:nvCxnSpPr>
            <p:cNvPr id="1484" name="Google Shape;1484;p21"/>
            <p:cNvCxnSpPr/>
            <p:nvPr/>
          </p:nvCxnSpPr>
          <p:spPr>
            <a:xfrm>
              <a:off x="-76625" y="236725"/>
              <a:ext cx="106122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5" name="Google Shape;1485;p21"/>
            <p:cNvCxnSpPr/>
            <p:nvPr/>
          </p:nvCxnSpPr>
          <p:spPr>
            <a:xfrm>
              <a:off x="-76625" y="544834"/>
              <a:ext cx="106122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6" name="Google Shape;1486;p21"/>
            <p:cNvCxnSpPr/>
            <p:nvPr/>
          </p:nvCxnSpPr>
          <p:spPr>
            <a:xfrm>
              <a:off x="-76625" y="852942"/>
              <a:ext cx="106122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7" name="Google Shape;1487;p21"/>
            <p:cNvCxnSpPr/>
            <p:nvPr/>
          </p:nvCxnSpPr>
          <p:spPr>
            <a:xfrm>
              <a:off x="-76625" y="1161051"/>
              <a:ext cx="106122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8" name="Google Shape;1488;p21"/>
            <p:cNvCxnSpPr/>
            <p:nvPr/>
          </p:nvCxnSpPr>
          <p:spPr>
            <a:xfrm>
              <a:off x="-76625" y="1469160"/>
              <a:ext cx="106122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9" name="Google Shape;1489;p21"/>
            <p:cNvCxnSpPr/>
            <p:nvPr/>
          </p:nvCxnSpPr>
          <p:spPr>
            <a:xfrm>
              <a:off x="-76625" y="1777268"/>
              <a:ext cx="106122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0" name="Google Shape;1490;p21"/>
            <p:cNvCxnSpPr/>
            <p:nvPr/>
          </p:nvCxnSpPr>
          <p:spPr>
            <a:xfrm>
              <a:off x="-76625" y="2085377"/>
              <a:ext cx="106122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1" name="Google Shape;1491;p21"/>
            <p:cNvCxnSpPr/>
            <p:nvPr/>
          </p:nvCxnSpPr>
          <p:spPr>
            <a:xfrm>
              <a:off x="-76625" y="2393486"/>
              <a:ext cx="106122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2" name="Google Shape;1492;p21"/>
            <p:cNvCxnSpPr/>
            <p:nvPr/>
          </p:nvCxnSpPr>
          <p:spPr>
            <a:xfrm>
              <a:off x="-76625" y="2701595"/>
              <a:ext cx="106122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3" name="Google Shape;1493;p21"/>
            <p:cNvCxnSpPr/>
            <p:nvPr/>
          </p:nvCxnSpPr>
          <p:spPr>
            <a:xfrm>
              <a:off x="-76625" y="3009703"/>
              <a:ext cx="106122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4" name="Google Shape;1494;p21"/>
            <p:cNvCxnSpPr/>
            <p:nvPr/>
          </p:nvCxnSpPr>
          <p:spPr>
            <a:xfrm>
              <a:off x="-76625" y="3317812"/>
              <a:ext cx="106122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5" name="Google Shape;1495;p21"/>
            <p:cNvCxnSpPr/>
            <p:nvPr/>
          </p:nvCxnSpPr>
          <p:spPr>
            <a:xfrm>
              <a:off x="-76625" y="3625921"/>
              <a:ext cx="106122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6" name="Google Shape;1496;p21"/>
            <p:cNvCxnSpPr/>
            <p:nvPr/>
          </p:nvCxnSpPr>
          <p:spPr>
            <a:xfrm>
              <a:off x="-76625" y="3934029"/>
              <a:ext cx="106122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7" name="Google Shape;1497;p21"/>
            <p:cNvCxnSpPr/>
            <p:nvPr/>
          </p:nvCxnSpPr>
          <p:spPr>
            <a:xfrm>
              <a:off x="-76625" y="4242138"/>
              <a:ext cx="106122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8" name="Google Shape;1498;p21"/>
            <p:cNvCxnSpPr/>
            <p:nvPr/>
          </p:nvCxnSpPr>
          <p:spPr>
            <a:xfrm>
              <a:off x="-76625" y="4550247"/>
              <a:ext cx="106122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9" name="Google Shape;1499;p21"/>
            <p:cNvCxnSpPr/>
            <p:nvPr/>
          </p:nvCxnSpPr>
          <p:spPr>
            <a:xfrm>
              <a:off x="-76625" y="4858355"/>
              <a:ext cx="106122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0" name="Google Shape;1500;p21"/>
            <p:cNvCxnSpPr/>
            <p:nvPr/>
          </p:nvCxnSpPr>
          <p:spPr>
            <a:xfrm>
              <a:off x="-76625" y="5166464"/>
              <a:ext cx="106122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1" name="Google Shape;1501;p21"/>
            <p:cNvCxnSpPr/>
            <p:nvPr/>
          </p:nvCxnSpPr>
          <p:spPr>
            <a:xfrm>
              <a:off x="-76625" y="5474573"/>
              <a:ext cx="106122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2" name="Google Shape;1502;p21"/>
            <p:cNvCxnSpPr/>
            <p:nvPr/>
          </p:nvCxnSpPr>
          <p:spPr>
            <a:xfrm>
              <a:off x="-76625" y="5782682"/>
              <a:ext cx="106122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3" name="Google Shape;1503;p21"/>
            <p:cNvCxnSpPr/>
            <p:nvPr/>
          </p:nvCxnSpPr>
          <p:spPr>
            <a:xfrm>
              <a:off x="-76625" y="6090790"/>
              <a:ext cx="106122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4" name="Google Shape;1504;p21"/>
            <p:cNvCxnSpPr/>
            <p:nvPr/>
          </p:nvCxnSpPr>
          <p:spPr>
            <a:xfrm>
              <a:off x="-76625" y="6398899"/>
              <a:ext cx="106122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5" name="Google Shape;1505;p21"/>
            <p:cNvCxnSpPr/>
            <p:nvPr/>
          </p:nvCxnSpPr>
          <p:spPr>
            <a:xfrm>
              <a:off x="-76625" y="6707008"/>
              <a:ext cx="106122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6" name="Google Shape;1506;p21"/>
            <p:cNvCxnSpPr/>
            <p:nvPr/>
          </p:nvCxnSpPr>
          <p:spPr>
            <a:xfrm>
              <a:off x="-76625" y="7015116"/>
              <a:ext cx="106122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7" name="Google Shape;1507;p21"/>
            <p:cNvCxnSpPr/>
            <p:nvPr/>
          </p:nvCxnSpPr>
          <p:spPr>
            <a:xfrm>
              <a:off x="-76625" y="7323225"/>
              <a:ext cx="106122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8" name="Google Shape;1508;p21"/>
            <p:cNvCxnSpPr/>
            <p:nvPr/>
          </p:nvCxnSpPr>
          <p:spPr>
            <a:xfrm rot="10800000">
              <a:off x="246603" y="-57660"/>
              <a:ext cx="0" cy="76752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9" name="Google Shape;1509;p21"/>
            <p:cNvCxnSpPr/>
            <p:nvPr/>
          </p:nvCxnSpPr>
          <p:spPr>
            <a:xfrm rot="10800000">
              <a:off x="530797" y="-57660"/>
              <a:ext cx="0" cy="76752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10" name="Google Shape;1510;p21"/>
            <p:cNvCxnSpPr/>
            <p:nvPr/>
          </p:nvCxnSpPr>
          <p:spPr>
            <a:xfrm rot="10800000">
              <a:off x="814991" y="-57660"/>
              <a:ext cx="0" cy="76752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11" name="Google Shape;1511;p21"/>
            <p:cNvCxnSpPr/>
            <p:nvPr/>
          </p:nvCxnSpPr>
          <p:spPr>
            <a:xfrm rot="10800000">
              <a:off x="1099185" y="-57660"/>
              <a:ext cx="0" cy="76752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12" name="Google Shape;1512;p21"/>
            <p:cNvCxnSpPr/>
            <p:nvPr/>
          </p:nvCxnSpPr>
          <p:spPr>
            <a:xfrm rot="10800000">
              <a:off x="1383379" y="-57660"/>
              <a:ext cx="0" cy="76752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13" name="Google Shape;1513;p21"/>
            <p:cNvCxnSpPr/>
            <p:nvPr/>
          </p:nvCxnSpPr>
          <p:spPr>
            <a:xfrm rot="10800000">
              <a:off x="1667573" y="-57660"/>
              <a:ext cx="0" cy="76752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14" name="Google Shape;1514;p21"/>
            <p:cNvCxnSpPr/>
            <p:nvPr/>
          </p:nvCxnSpPr>
          <p:spPr>
            <a:xfrm rot="10800000">
              <a:off x="1951767" y="-57660"/>
              <a:ext cx="0" cy="76752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15" name="Google Shape;1515;p21"/>
            <p:cNvCxnSpPr/>
            <p:nvPr/>
          </p:nvCxnSpPr>
          <p:spPr>
            <a:xfrm rot="10800000">
              <a:off x="2235961" y="-57660"/>
              <a:ext cx="0" cy="76752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16" name="Google Shape;1516;p21"/>
            <p:cNvCxnSpPr/>
            <p:nvPr/>
          </p:nvCxnSpPr>
          <p:spPr>
            <a:xfrm rot="10800000">
              <a:off x="2520154" y="-57660"/>
              <a:ext cx="0" cy="76752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17" name="Google Shape;1517;p21"/>
            <p:cNvCxnSpPr/>
            <p:nvPr/>
          </p:nvCxnSpPr>
          <p:spPr>
            <a:xfrm rot="10800000">
              <a:off x="2804348" y="-57660"/>
              <a:ext cx="0" cy="76752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18" name="Google Shape;1518;p21"/>
            <p:cNvCxnSpPr/>
            <p:nvPr/>
          </p:nvCxnSpPr>
          <p:spPr>
            <a:xfrm rot="10800000">
              <a:off x="3088542" y="-57660"/>
              <a:ext cx="0" cy="76752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19" name="Google Shape;1519;p21"/>
            <p:cNvCxnSpPr/>
            <p:nvPr/>
          </p:nvCxnSpPr>
          <p:spPr>
            <a:xfrm rot="10800000">
              <a:off x="3372736" y="-57660"/>
              <a:ext cx="0" cy="76752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20" name="Google Shape;1520;p21"/>
            <p:cNvCxnSpPr/>
            <p:nvPr/>
          </p:nvCxnSpPr>
          <p:spPr>
            <a:xfrm rot="10800000">
              <a:off x="3656930" y="-57660"/>
              <a:ext cx="0" cy="76752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21" name="Google Shape;1521;p21"/>
            <p:cNvCxnSpPr/>
            <p:nvPr/>
          </p:nvCxnSpPr>
          <p:spPr>
            <a:xfrm rot="10800000">
              <a:off x="3941124" y="-57660"/>
              <a:ext cx="0" cy="76752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22" name="Google Shape;1522;p21"/>
            <p:cNvCxnSpPr/>
            <p:nvPr/>
          </p:nvCxnSpPr>
          <p:spPr>
            <a:xfrm rot="10800000">
              <a:off x="4225318" y="-57660"/>
              <a:ext cx="0" cy="76752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23" name="Google Shape;1523;p21"/>
            <p:cNvCxnSpPr/>
            <p:nvPr/>
          </p:nvCxnSpPr>
          <p:spPr>
            <a:xfrm rot="10800000">
              <a:off x="4509512" y="-57660"/>
              <a:ext cx="0" cy="76752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24" name="Google Shape;1524;p21"/>
            <p:cNvCxnSpPr/>
            <p:nvPr/>
          </p:nvCxnSpPr>
          <p:spPr>
            <a:xfrm rot="10800000">
              <a:off x="4793706" y="-57660"/>
              <a:ext cx="0" cy="76752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25" name="Google Shape;1525;p21"/>
            <p:cNvCxnSpPr/>
            <p:nvPr/>
          </p:nvCxnSpPr>
          <p:spPr>
            <a:xfrm rot="10800000">
              <a:off x="5077900" y="-57660"/>
              <a:ext cx="0" cy="76752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26" name="Google Shape;1526;p21"/>
            <p:cNvCxnSpPr/>
            <p:nvPr/>
          </p:nvCxnSpPr>
          <p:spPr>
            <a:xfrm rot="10800000">
              <a:off x="5362093" y="-57660"/>
              <a:ext cx="0" cy="76752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27" name="Google Shape;1527;p21"/>
            <p:cNvCxnSpPr/>
            <p:nvPr/>
          </p:nvCxnSpPr>
          <p:spPr>
            <a:xfrm rot="10800000">
              <a:off x="5646287" y="-57660"/>
              <a:ext cx="0" cy="76752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28" name="Google Shape;1528;p21"/>
            <p:cNvCxnSpPr/>
            <p:nvPr/>
          </p:nvCxnSpPr>
          <p:spPr>
            <a:xfrm rot="10800000">
              <a:off x="5930481" y="-57660"/>
              <a:ext cx="0" cy="76752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29" name="Google Shape;1529;p21"/>
            <p:cNvCxnSpPr/>
            <p:nvPr/>
          </p:nvCxnSpPr>
          <p:spPr>
            <a:xfrm rot="10800000">
              <a:off x="6214675" y="-57660"/>
              <a:ext cx="0" cy="76752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30" name="Google Shape;1530;p21"/>
            <p:cNvCxnSpPr/>
            <p:nvPr/>
          </p:nvCxnSpPr>
          <p:spPr>
            <a:xfrm rot="10800000">
              <a:off x="6498869" y="-57660"/>
              <a:ext cx="0" cy="76752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31" name="Google Shape;1531;p21"/>
            <p:cNvCxnSpPr/>
            <p:nvPr/>
          </p:nvCxnSpPr>
          <p:spPr>
            <a:xfrm rot="10800000">
              <a:off x="6783063" y="-57660"/>
              <a:ext cx="0" cy="76752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32" name="Google Shape;1532;p21"/>
            <p:cNvCxnSpPr/>
            <p:nvPr/>
          </p:nvCxnSpPr>
          <p:spPr>
            <a:xfrm rot="10800000">
              <a:off x="7067257" y="-57660"/>
              <a:ext cx="0" cy="76752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33" name="Google Shape;1533;p21"/>
            <p:cNvCxnSpPr/>
            <p:nvPr/>
          </p:nvCxnSpPr>
          <p:spPr>
            <a:xfrm rot="10800000">
              <a:off x="7351451" y="-57660"/>
              <a:ext cx="0" cy="76752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34" name="Google Shape;1534;p21"/>
            <p:cNvCxnSpPr/>
            <p:nvPr/>
          </p:nvCxnSpPr>
          <p:spPr>
            <a:xfrm rot="10800000">
              <a:off x="7635645" y="-57660"/>
              <a:ext cx="0" cy="76752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35" name="Google Shape;1535;p21"/>
            <p:cNvCxnSpPr/>
            <p:nvPr/>
          </p:nvCxnSpPr>
          <p:spPr>
            <a:xfrm rot="10800000">
              <a:off x="7919839" y="-57660"/>
              <a:ext cx="0" cy="76752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36" name="Google Shape;1536;p21"/>
            <p:cNvCxnSpPr/>
            <p:nvPr/>
          </p:nvCxnSpPr>
          <p:spPr>
            <a:xfrm rot="10800000">
              <a:off x="8204032" y="-57660"/>
              <a:ext cx="0" cy="76752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37" name="Google Shape;1537;p21"/>
            <p:cNvCxnSpPr/>
            <p:nvPr/>
          </p:nvCxnSpPr>
          <p:spPr>
            <a:xfrm rot="10800000">
              <a:off x="8488226" y="-57660"/>
              <a:ext cx="0" cy="76752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38" name="Google Shape;1538;p21"/>
            <p:cNvCxnSpPr/>
            <p:nvPr/>
          </p:nvCxnSpPr>
          <p:spPr>
            <a:xfrm rot="10800000">
              <a:off x="8772420" y="-57660"/>
              <a:ext cx="0" cy="76752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39" name="Google Shape;1539;p21"/>
            <p:cNvCxnSpPr/>
            <p:nvPr/>
          </p:nvCxnSpPr>
          <p:spPr>
            <a:xfrm rot="10800000">
              <a:off x="9056614" y="-57660"/>
              <a:ext cx="0" cy="76752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0" name="Google Shape;1540;p21"/>
            <p:cNvCxnSpPr/>
            <p:nvPr/>
          </p:nvCxnSpPr>
          <p:spPr>
            <a:xfrm rot="10800000">
              <a:off x="9340808" y="-57660"/>
              <a:ext cx="0" cy="76752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1" name="Google Shape;1541;p21"/>
            <p:cNvCxnSpPr/>
            <p:nvPr/>
          </p:nvCxnSpPr>
          <p:spPr>
            <a:xfrm rot="10800000">
              <a:off x="9625002" y="-57660"/>
              <a:ext cx="0" cy="76752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2" name="Google Shape;1542;p21"/>
            <p:cNvCxnSpPr/>
            <p:nvPr/>
          </p:nvCxnSpPr>
          <p:spPr>
            <a:xfrm rot="10800000">
              <a:off x="9909196" y="-57660"/>
              <a:ext cx="0" cy="76752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3" name="Google Shape;1543;p21"/>
            <p:cNvCxnSpPr/>
            <p:nvPr/>
          </p:nvCxnSpPr>
          <p:spPr>
            <a:xfrm rot="10800000">
              <a:off x="10193390" y="-57660"/>
              <a:ext cx="0" cy="76752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544" name="Google Shape;1544;p21"/>
          <p:cNvGrpSpPr/>
          <p:nvPr/>
        </p:nvGrpSpPr>
        <p:grpSpPr>
          <a:xfrm>
            <a:off x="223850" y="185348"/>
            <a:ext cx="9954250" cy="7092811"/>
            <a:chOff x="223850" y="185348"/>
            <a:chExt cx="9954250" cy="7092811"/>
          </a:xfrm>
        </p:grpSpPr>
        <p:grpSp>
          <p:nvGrpSpPr>
            <p:cNvPr id="1545" name="Google Shape;1545;p21"/>
            <p:cNvGrpSpPr/>
            <p:nvPr/>
          </p:nvGrpSpPr>
          <p:grpSpPr>
            <a:xfrm>
              <a:off x="223850" y="185348"/>
              <a:ext cx="9954250" cy="7092811"/>
              <a:chOff x="223850" y="185348"/>
              <a:chExt cx="9954250" cy="7092811"/>
            </a:xfrm>
          </p:grpSpPr>
          <p:sp>
            <p:nvSpPr>
              <p:cNvPr id="1546" name="Google Shape;1546;p21"/>
              <p:cNvSpPr/>
              <p:nvPr/>
            </p:nvSpPr>
            <p:spPr>
              <a:xfrm>
                <a:off x="9073350" y="621510"/>
                <a:ext cx="227100" cy="227100"/>
              </a:xfrm>
              <a:prstGeom prst="ellipse">
                <a:avLst/>
              </a:prstGeom>
              <a:solidFill>
                <a:schemeClr val="accent5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7" name="Google Shape;1547;p21"/>
              <p:cNvSpPr/>
              <p:nvPr/>
            </p:nvSpPr>
            <p:spPr>
              <a:xfrm>
                <a:off x="633200" y="5110717"/>
                <a:ext cx="395400" cy="395400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lt2"/>
              </a:solidFill>
              <a:ln w="19050" cap="flat" cmpd="sng">
                <a:solidFill>
                  <a:srgbClr val="302D2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8" name="Google Shape;1548;p21"/>
              <p:cNvSpPr/>
              <p:nvPr/>
            </p:nvSpPr>
            <p:spPr>
              <a:xfrm>
                <a:off x="5958875" y="6785524"/>
                <a:ext cx="227100" cy="227100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accent3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9" name="Google Shape;1549;p21"/>
              <p:cNvSpPr/>
              <p:nvPr/>
            </p:nvSpPr>
            <p:spPr>
              <a:xfrm>
                <a:off x="6887755" y="7171059"/>
                <a:ext cx="107100" cy="107100"/>
              </a:xfrm>
              <a:prstGeom prst="ellipse">
                <a:avLst/>
              </a:prstGeom>
              <a:solidFill>
                <a:schemeClr val="accent4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550" name="Google Shape;1550;p21"/>
              <p:cNvGrpSpPr/>
              <p:nvPr/>
            </p:nvGrpSpPr>
            <p:grpSpPr>
              <a:xfrm>
                <a:off x="223850" y="185348"/>
                <a:ext cx="9954250" cy="7067846"/>
                <a:chOff x="223850" y="185348"/>
                <a:chExt cx="9954250" cy="7067846"/>
              </a:xfrm>
            </p:grpSpPr>
            <p:sp>
              <p:nvSpPr>
                <p:cNvPr id="1551" name="Google Shape;1551;p21"/>
                <p:cNvSpPr/>
                <p:nvPr/>
              </p:nvSpPr>
              <p:spPr>
                <a:xfrm rot="10800000" flipH="1">
                  <a:off x="223850" y="185348"/>
                  <a:ext cx="230100" cy="230100"/>
                </a:xfrm>
                <a:prstGeom prst="ellipse">
                  <a:avLst/>
                </a:prstGeom>
                <a:solidFill>
                  <a:schemeClr val="accent5"/>
                </a:solidFill>
                <a:ln w="1905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52" name="Google Shape;1552;p21"/>
                <p:cNvSpPr/>
                <p:nvPr/>
              </p:nvSpPr>
              <p:spPr>
                <a:xfrm rot="10800000" flipH="1">
                  <a:off x="633201" y="415617"/>
                  <a:ext cx="234900" cy="234900"/>
                </a:xfrm>
                <a:prstGeom prst="star5">
                  <a:avLst>
                    <a:gd name="adj" fmla="val 19098"/>
                    <a:gd name="hf" fmla="val 105146"/>
                    <a:gd name="vf" fmla="val 110557"/>
                  </a:avLst>
                </a:prstGeom>
                <a:solidFill>
                  <a:schemeClr val="accent3"/>
                </a:solidFill>
                <a:ln w="1905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53" name="Google Shape;1553;p21"/>
                <p:cNvSpPr/>
                <p:nvPr/>
              </p:nvSpPr>
              <p:spPr>
                <a:xfrm>
                  <a:off x="279367" y="950290"/>
                  <a:ext cx="118800" cy="118800"/>
                </a:xfrm>
                <a:prstGeom prst="ellipse">
                  <a:avLst/>
                </a:prstGeom>
                <a:solidFill>
                  <a:schemeClr val="accent4"/>
                </a:solidFill>
                <a:ln w="1905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54" name="Google Shape;1554;p21"/>
                <p:cNvSpPr/>
                <p:nvPr/>
              </p:nvSpPr>
              <p:spPr>
                <a:xfrm>
                  <a:off x="9496700" y="296072"/>
                  <a:ext cx="227100" cy="227100"/>
                </a:xfrm>
                <a:prstGeom prst="star5">
                  <a:avLst>
                    <a:gd name="adj" fmla="val 19098"/>
                    <a:gd name="hf" fmla="val 105146"/>
                    <a:gd name="vf" fmla="val 110557"/>
                  </a:avLst>
                </a:prstGeom>
                <a:solidFill>
                  <a:srgbClr val="FFDC70"/>
                </a:solidFill>
                <a:ln w="1905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55" name="Google Shape;1555;p21"/>
                <p:cNvSpPr/>
                <p:nvPr/>
              </p:nvSpPr>
              <p:spPr>
                <a:xfrm>
                  <a:off x="10004402" y="676402"/>
                  <a:ext cx="117300" cy="117300"/>
                </a:xfrm>
                <a:prstGeom prst="ellipse">
                  <a:avLst/>
                </a:prstGeom>
                <a:solidFill>
                  <a:srgbClr val="8CDEFF"/>
                </a:solidFill>
                <a:ln w="1905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56" name="Google Shape;1556;p21"/>
                <p:cNvSpPr/>
                <p:nvPr/>
              </p:nvSpPr>
              <p:spPr>
                <a:xfrm>
                  <a:off x="279375" y="7024609"/>
                  <a:ext cx="227100" cy="227100"/>
                </a:xfrm>
                <a:prstGeom prst="ellipse">
                  <a:avLst/>
                </a:prstGeom>
                <a:solidFill>
                  <a:schemeClr val="accent5"/>
                </a:solidFill>
                <a:ln w="1905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57" name="Google Shape;1557;p21"/>
                <p:cNvSpPr/>
                <p:nvPr/>
              </p:nvSpPr>
              <p:spPr>
                <a:xfrm>
                  <a:off x="683388" y="6907202"/>
                  <a:ext cx="117300" cy="117300"/>
                </a:xfrm>
                <a:prstGeom prst="ellipse">
                  <a:avLst/>
                </a:prstGeom>
                <a:solidFill>
                  <a:schemeClr val="accent3"/>
                </a:solidFill>
                <a:ln w="1905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58" name="Google Shape;1558;p21"/>
                <p:cNvSpPr/>
                <p:nvPr/>
              </p:nvSpPr>
              <p:spPr>
                <a:xfrm>
                  <a:off x="9948000" y="7023095"/>
                  <a:ext cx="230100" cy="230100"/>
                </a:xfrm>
                <a:prstGeom prst="ellipse">
                  <a:avLst/>
                </a:prstGeom>
                <a:solidFill>
                  <a:schemeClr val="accent2"/>
                </a:solidFill>
                <a:ln w="1905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1559" name="Google Shape;1559;p21"/>
            <p:cNvSpPr/>
            <p:nvPr/>
          </p:nvSpPr>
          <p:spPr>
            <a:xfrm>
              <a:off x="9531925" y="3216702"/>
              <a:ext cx="316200" cy="3162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55878" y="654105"/>
            <a:ext cx="97281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4375" tIns="114375" rIns="114375" bIns="11437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Barrio"/>
              <a:buNone/>
              <a:defRPr sz="3800">
                <a:solidFill>
                  <a:schemeClr val="dk1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Barrio"/>
              <a:buNone/>
              <a:defRPr sz="3800">
                <a:solidFill>
                  <a:schemeClr val="dk1"/>
                </a:solidFill>
                <a:latin typeface="Barrio"/>
                <a:ea typeface="Barrio"/>
                <a:cs typeface="Barrio"/>
                <a:sym typeface="Barri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Barrio"/>
              <a:buNone/>
              <a:defRPr sz="3800">
                <a:solidFill>
                  <a:schemeClr val="dk1"/>
                </a:solidFill>
                <a:latin typeface="Barrio"/>
                <a:ea typeface="Barrio"/>
                <a:cs typeface="Barrio"/>
                <a:sym typeface="Barri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Barrio"/>
              <a:buNone/>
              <a:defRPr sz="3800">
                <a:solidFill>
                  <a:schemeClr val="dk1"/>
                </a:solidFill>
                <a:latin typeface="Barrio"/>
                <a:ea typeface="Barrio"/>
                <a:cs typeface="Barrio"/>
                <a:sym typeface="Barri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Barrio"/>
              <a:buNone/>
              <a:defRPr sz="3800">
                <a:solidFill>
                  <a:schemeClr val="dk1"/>
                </a:solidFill>
                <a:latin typeface="Barrio"/>
                <a:ea typeface="Barrio"/>
                <a:cs typeface="Barrio"/>
                <a:sym typeface="Barri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Barrio"/>
              <a:buNone/>
              <a:defRPr sz="3800">
                <a:solidFill>
                  <a:schemeClr val="dk1"/>
                </a:solidFill>
                <a:latin typeface="Barrio"/>
                <a:ea typeface="Barrio"/>
                <a:cs typeface="Barrio"/>
                <a:sym typeface="Barri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Barrio"/>
              <a:buNone/>
              <a:defRPr sz="3800">
                <a:solidFill>
                  <a:schemeClr val="dk1"/>
                </a:solidFill>
                <a:latin typeface="Barrio"/>
                <a:ea typeface="Barrio"/>
                <a:cs typeface="Barrio"/>
                <a:sym typeface="Barri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Barrio"/>
              <a:buNone/>
              <a:defRPr sz="3800">
                <a:solidFill>
                  <a:schemeClr val="dk1"/>
                </a:solidFill>
                <a:latin typeface="Barrio"/>
                <a:ea typeface="Barrio"/>
                <a:cs typeface="Barrio"/>
                <a:sym typeface="Barri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Barrio"/>
              <a:buNone/>
              <a:defRPr sz="3800">
                <a:solidFill>
                  <a:schemeClr val="dk1"/>
                </a:solidFill>
                <a:latin typeface="Barrio"/>
                <a:ea typeface="Barrio"/>
                <a:cs typeface="Barrio"/>
                <a:sym typeface="Barri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55878" y="1693927"/>
            <a:ext cx="9728100" cy="502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4375" tIns="114375" rIns="114375" bIns="114375" anchor="t" anchorCtr="0">
            <a:noAutofit/>
          </a:bodyPr>
          <a:lstStyle>
            <a:lvl1pPr marL="457200" lvl="0" indent="-3746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Barlow"/>
              <a:buChar char="●"/>
              <a:defRPr sz="23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lvl="1" indent="-34290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arlow"/>
              <a:buChar char="○"/>
              <a:defRPr sz="18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lvl="2" indent="-34290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arlow"/>
              <a:buChar char="■"/>
              <a:defRPr sz="18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lvl="3" indent="-34290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arlow"/>
              <a:buChar char="●"/>
              <a:defRPr sz="18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lvl="4" indent="-34290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arlow"/>
              <a:buChar char="○"/>
              <a:defRPr sz="18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lvl="5" indent="-34290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arlow"/>
              <a:buChar char="■"/>
              <a:defRPr sz="18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lvl="6" indent="-34290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arlow"/>
              <a:buChar char="●"/>
              <a:defRPr sz="18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lvl="7" indent="-34290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arlow"/>
              <a:buChar char="○"/>
              <a:defRPr sz="18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lvl="8" indent="-342900">
              <a:lnSpc>
                <a:spcPct val="115000"/>
              </a:lnSpc>
              <a:spcBef>
                <a:spcPts val="2000"/>
              </a:spcBef>
              <a:spcAft>
                <a:spcPts val="2000"/>
              </a:spcAft>
              <a:buClr>
                <a:schemeClr val="dk1"/>
              </a:buClr>
              <a:buSzPts val="1800"/>
              <a:buFont typeface="Barlow"/>
              <a:buChar char="■"/>
              <a:defRPr sz="18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9595556" y="6869408"/>
            <a:ext cx="626400" cy="57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4375" tIns="114375" rIns="114375" bIns="114375" anchor="t" anchorCtr="0">
            <a:noAutofit/>
          </a:bodyPr>
          <a:lstStyle>
            <a:lvl1pPr lvl="0" algn="r">
              <a:buNone/>
              <a:defRPr sz="1600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r">
              <a:buNone/>
              <a:defRPr sz="1600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r">
              <a:buNone/>
              <a:defRPr sz="1600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r">
              <a:buNone/>
              <a:defRPr sz="1600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r">
              <a:buNone/>
              <a:defRPr sz="1600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r">
              <a:buNone/>
              <a:defRPr sz="1600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r">
              <a:buNone/>
              <a:defRPr sz="1600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r">
              <a:buNone/>
              <a:defRPr sz="1600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r">
              <a:buNone/>
              <a:defRPr sz="1600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7" r:id="rId1"/>
    <p:sldLayoutId id="2147483667" r:id="rId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audio" Target="../media/audio2.wav"/><Relationship Id="rId4" Type="http://schemas.microsoft.com/office/2007/relationships/hdphoto" Target="../media/hdphoto8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9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microsoft.com/office/2007/relationships/hdphoto" Target="../media/hdphoto6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microsoft.com/office/2007/relationships/hdphoto" Target="../media/hdphoto10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7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audio" Target="../media/audio2.wav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3" Type="http://schemas.openxmlformats.org/officeDocument/2006/relationships/image" Target="../media/image5.png"/><Relationship Id="rId7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6.png"/><Relationship Id="rId4" Type="http://schemas.microsoft.com/office/2007/relationships/hdphoto" Target="../media/hdphoto2.wdp"/><Relationship Id="rId9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audio" Target="../media/audio3.wav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6.png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2.wav"/><Relationship Id="rId5" Type="http://schemas.microsoft.com/office/2007/relationships/hdphoto" Target="../media/hdphoto4.wdp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3.wav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5" Type="http://schemas.openxmlformats.org/officeDocument/2006/relationships/image" Target="../media/image8.png"/><Relationship Id="rId4" Type="http://schemas.openxmlformats.org/officeDocument/2006/relationships/audio" Target="../media/audio1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audio" Target="../media/audio3.wav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microsoft.com/office/2007/relationships/hdphoto" Target="../media/hdphoto6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audio" Target="../media/audio2.wav"/><Relationship Id="rId4" Type="http://schemas.microsoft.com/office/2007/relationships/hdphoto" Target="../media/hdphoto7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Los mejores fondos de pantalla de Among 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439400" cy="7559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9540"/>
            <a:ext cx="1847850" cy="2476500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2849500" y="1792842"/>
            <a:ext cx="474040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CL" sz="4800" b="1" i="1" u="sng" dirty="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Cálculo </a:t>
            </a:r>
            <a:r>
              <a:rPr lang="es-CL" sz="4800" b="1" i="1" u="sng" dirty="0" smtClean="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mental.</a:t>
            </a:r>
            <a:endParaRPr lang="es-CL" sz="4800" i="1" u="sng" dirty="0">
              <a:solidFill>
                <a:schemeClr val="accent6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88844" y="7086599"/>
            <a:ext cx="8647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800" dirty="0" smtClean="0">
                <a:solidFill>
                  <a:schemeClr val="accent6"/>
                </a:solidFill>
              </a:rPr>
              <a:t>Estudiante en práctica: Bárbara Regla Chamorro.</a:t>
            </a:r>
          </a:p>
        </p:txBody>
      </p:sp>
      <p:sp>
        <p:nvSpPr>
          <p:cNvPr id="6" name="Google Shape;515;p1"/>
          <p:cNvSpPr txBox="1"/>
          <p:nvPr/>
        </p:nvSpPr>
        <p:spPr>
          <a:xfrm>
            <a:off x="2416607" y="3926773"/>
            <a:ext cx="5606186" cy="1384954"/>
          </a:xfrm>
          <a:prstGeom prst="rect">
            <a:avLst/>
          </a:prstGeom>
          <a:noFill/>
          <a:ln w="57150">
            <a:solidFill>
              <a:schemeClr val="tx1"/>
            </a:solidFill>
            <a:prstDash val="dashDot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i="0" u="none" strike="noStrike" cap="none" dirty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Objetivo a trabajar: </a:t>
            </a:r>
            <a:r>
              <a:rPr lang="en" sz="2800" b="0" i="0" u="none" strike="noStrike" cap="none" dirty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Potenciar estrategias de cálculo mental para adiciones y </a:t>
            </a:r>
            <a:r>
              <a:rPr lang="en" sz="2800" b="0" i="0" u="none" strike="noStrike" cap="none" dirty="0" smtClean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sustracciones.</a:t>
            </a:r>
            <a:endParaRPr sz="28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Elipse 6">
            <a:hlinkClick r:id="" action="ppaction://hlinkshowjump?jump=nextslide"/>
          </p:cNvPr>
          <p:cNvSpPr/>
          <p:nvPr/>
        </p:nvSpPr>
        <p:spPr>
          <a:xfrm>
            <a:off x="7589900" y="6027037"/>
            <a:ext cx="2660074" cy="1274027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500" b="1" dirty="0" smtClean="0">
                <a:solidFill>
                  <a:schemeClr val="tx1"/>
                </a:solidFill>
              </a:rPr>
              <a:t>Comenzar</a:t>
            </a:r>
            <a:endParaRPr lang="es-CL" sz="25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7597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Los mejores fondos de pantalla de Among 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439400" cy="7559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nda 2"/>
          <p:cNvSpPr/>
          <p:nvPr/>
        </p:nvSpPr>
        <p:spPr>
          <a:xfrm>
            <a:off x="1579418" y="565265"/>
            <a:ext cx="7631084" cy="1911928"/>
          </a:xfrm>
          <a:prstGeom prst="wave">
            <a:avLst>
              <a:gd name="adj1" fmla="val 12500"/>
              <a:gd name="adj2" fmla="val -108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500" b="1" dirty="0" smtClean="0">
                <a:solidFill>
                  <a:schemeClr val="tx1"/>
                </a:solidFill>
              </a:rPr>
              <a:t>¡FELICIDADES! VAS MUY BIEN </a:t>
            </a:r>
            <a:endParaRPr lang="es-CL" sz="2500" b="1" dirty="0">
              <a:solidFill>
                <a:schemeClr val="tx1"/>
              </a:solidFill>
            </a:endParaRPr>
          </a:p>
        </p:txBody>
      </p:sp>
      <p:pic>
        <p:nvPicPr>
          <p:cNvPr id="4" name="Picture 4" descr="Los mejores 24 Fondos de Pantalla de Among Us listos para descargar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7006" b="60714" l="24862" r="7933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504" t="39560" r="27292" b="39432"/>
          <a:stretch/>
        </p:blipFill>
        <p:spPr bwMode="auto">
          <a:xfrm>
            <a:off x="1292214" y="2379510"/>
            <a:ext cx="3380147" cy="3401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lipse 4">
            <a:hlinkClick r:id="" action="ppaction://hlinkshowjump?jump=nextslide"/>
          </p:cNvPr>
          <p:cNvSpPr/>
          <p:nvPr/>
        </p:nvSpPr>
        <p:spPr>
          <a:xfrm>
            <a:off x="7797338" y="5077916"/>
            <a:ext cx="2510443" cy="23441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500" b="1" dirty="0" smtClean="0">
                <a:solidFill>
                  <a:schemeClr val="tx1"/>
                </a:solidFill>
              </a:rPr>
              <a:t>Sigan adelante </a:t>
            </a:r>
            <a:endParaRPr lang="es-CL" sz="25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78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4161E-6 7.93784E-7 C -3.94161E-6 0.03297 0.02707 0.06006 0.06007 0.06006 C 0.099 0.06006 0.11299 0.03003 0.11907 0.01197 L 0.125 -0.01197 C 0.13093 -0.03003 0.14599 -0.06006 0.18994 -0.06006 C 0.21807 -0.06006 0.25 -0.03297 0.25 7.93784E-7 C 0.25 0.03297 0.21807 0.06006 0.18994 0.06006 C 0.14599 0.06006 0.13093 0.03003 0.125 0.01197 L 0.11907 -0.01197 C 0.11299 -0.03003 0.099 -0.06006 0.06007 -0.06006 C 0.02707 -0.06006 -3.94161E-6 -0.03297 -3.94161E-6 7.93784E-7 Z " pathEditMode="relative" rAng="0" ptsTypes="AAAAAAAAA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Los mejores fondos de pantalla de Among 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439400" cy="7559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Capitan projects | Photos, videos, logos, illustrations and branding on  Behanc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778"/>
          <a:stretch/>
        </p:blipFill>
        <p:spPr bwMode="auto">
          <a:xfrm>
            <a:off x="59960" y="2718740"/>
            <a:ext cx="4575827" cy="4575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roceso alternativo 3">
            <a:hlinkClick r:id="" action="ppaction://noaction">
              <a:snd r:embed="rId5" name="bomb.wav"/>
            </a:hlinkClick>
          </p:cNvPr>
          <p:cNvSpPr/>
          <p:nvPr/>
        </p:nvSpPr>
        <p:spPr>
          <a:xfrm>
            <a:off x="4999219" y="3213524"/>
            <a:ext cx="4257206" cy="890955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500" b="1" dirty="0" smtClean="0">
                <a:solidFill>
                  <a:schemeClr val="tx1"/>
                </a:solidFill>
              </a:rPr>
              <a:t>120</a:t>
            </a:r>
            <a:endParaRPr lang="es-CL" sz="3500" b="1" dirty="0">
              <a:solidFill>
                <a:schemeClr val="tx1"/>
              </a:solidFill>
            </a:endParaRPr>
          </a:p>
        </p:txBody>
      </p:sp>
      <p:sp>
        <p:nvSpPr>
          <p:cNvPr id="5" name="Proceso alternativo 4">
            <a:hlinkClick r:id="" action="ppaction://hlinkshowjump?jump=nextslide">
              <a:snd r:embed="rId6" name="applause.wav"/>
            </a:hlinkClick>
          </p:cNvPr>
          <p:cNvSpPr/>
          <p:nvPr/>
        </p:nvSpPr>
        <p:spPr>
          <a:xfrm>
            <a:off x="4999219" y="5578130"/>
            <a:ext cx="4257206" cy="890955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500" b="1" dirty="0" smtClean="0">
                <a:solidFill>
                  <a:schemeClr val="tx1"/>
                </a:solidFill>
              </a:rPr>
              <a:t>110</a:t>
            </a:r>
            <a:endParaRPr lang="es-CL" sz="3500" b="1" dirty="0">
              <a:solidFill>
                <a:schemeClr val="tx1"/>
              </a:solidFill>
            </a:endParaRPr>
          </a:p>
        </p:txBody>
      </p:sp>
      <p:sp>
        <p:nvSpPr>
          <p:cNvPr id="6" name="Proceso alternativo 5">
            <a:hlinkClick r:id="" action="ppaction://noaction">
              <a:snd r:embed="rId5" name="bomb.wav"/>
            </a:hlinkClick>
          </p:cNvPr>
          <p:cNvSpPr/>
          <p:nvPr/>
        </p:nvSpPr>
        <p:spPr>
          <a:xfrm>
            <a:off x="4999219" y="4395827"/>
            <a:ext cx="4257206" cy="890955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500" b="1" dirty="0" smtClean="0">
                <a:solidFill>
                  <a:schemeClr val="tx1"/>
                </a:solidFill>
              </a:rPr>
              <a:t>13</a:t>
            </a:r>
            <a:r>
              <a:rPr lang="es-ES" sz="3500" b="1" dirty="0">
                <a:solidFill>
                  <a:schemeClr val="tx1"/>
                </a:solidFill>
              </a:rPr>
              <a:t>0</a:t>
            </a:r>
            <a:endParaRPr lang="es-CL" sz="3500" b="1" dirty="0">
              <a:solidFill>
                <a:schemeClr val="tx1"/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2341588" y="1622151"/>
            <a:ext cx="5756223" cy="8385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500" b="1" dirty="0" smtClean="0">
                <a:solidFill>
                  <a:schemeClr val="tx1"/>
                </a:solidFill>
              </a:rPr>
              <a:t>150 - 40</a:t>
            </a:r>
            <a:endParaRPr lang="es-CL" sz="3500" b="1" dirty="0">
              <a:solidFill>
                <a:schemeClr val="tx1"/>
              </a:solidFill>
            </a:endParaRPr>
          </a:p>
        </p:txBody>
      </p:sp>
      <p:sp>
        <p:nvSpPr>
          <p:cNvPr id="8" name="Pergamino horizontal 7"/>
          <p:cNvSpPr/>
          <p:nvPr/>
        </p:nvSpPr>
        <p:spPr>
          <a:xfrm>
            <a:off x="1828800" y="374754"/>
            <a:ext cx="6805534" cy="989351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500" b="1" dirty="0" smtClean="0">
                <a:solidFill>
                  <a:schemeClr val="tx1"/>
                </a:solidFill>
              </a:rPr>
              <a:t>¿Cuál es el resultado?</a:t>
            </a:r>
            <a:endParaRPr lang="es-CL" sz="35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1500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Los mejores fondos de pantalla de Among 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439400" cy="7559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nda 2"/>
          <p:cNvSpPr/>
          <p:nvPr/>
        </p:nvSpPr>
        <p:spPr>
          <a:xfrm>
            <a:off x="0" y="490552"/>
            <a:ext cx="7631084" cy="1911928"/>
          </a:xfrm>
          <a:prstGeom prst="wave">
            <a:avLst>
              <a:gd name="adj1" fmla="val 12500"/>
              <a:gd name="adj2" fmla="val -108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500" b="1" dirty="0" smtClean="0">
                <a:solidFill>
                  <a:schemeClr val="tx1"/>
                </a:solidFill>
              </a:rPr>
              <a:t>¡FELICIDADES! SIGUE ADELANTE </a:t>
            </a:r>
            <a:endParaRPr lang="es-CL" sz="2500" b="1" dirty="0">
              <a:solidFill>
                <a:schemeClr val="tx1"/>
              </a:solidFill>
            </a:endParaRPr>
          </a:p>
        </p:txBody>
      </p:sp>
      <p:pic>
        <p:nvPicPr>
          <p:cNvPr id="4" name="Picture 2" descr="Among Us presenta su próxima actualización: nuevos colores, lobbies y más -  MeriStatio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29531" y1="26944" x2="36875" y2="202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825" t="6916" r="51159" b="19204"/>
          <a:stretch/>
        </p:blipFill>
        <p:spPr bwMode="auto">
          <a:xfrm>
            <a:off x="2119745" y="2033736"/>
            <a:ext cx="3391593" cy="4857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lipse 4">
            <a:hlinkClick r:id="" action="ppaction://hlinkshowjump?jump=nextslide"/>
          </p:cNvPr>
          <p:cNvSpPr/>
          <p:nvPr/>
        </p:nvSpPr>
        <p:spPr>
          <a:xfrm>
            <a:off x="7928957" y="5215486"/>
            <a:ext cx="2510443" cy="23441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500" b="1" dirty="0" smtClean="0">
                <a:solidFill>
                  <a:schemeClr val="tx1"/>
                </a:solidFill>
              </a:rPr>
              <a:t>Sigan adelante </a:t>
            </a:r>
            <a:endParaRPr lang="es-CL" sz="25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73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Los mejores fondos de pantalla de Among 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439400" cy="7559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 descr="AMONG US: ONLINE EDITION juego gratis online en Minijuegos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1" b="100000" l="11000" r="9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8817" y="2718740"/>
            <a:ext cx="4394643" cy="3017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roceso alternativo 3">
            <a:hlinkClick r:id="" action="ppaction://hlinkshowjump?jump=nextslide">
              <a:snd r:embed="rId5" name="applause.wav"/>
            </a:hlinkClick>
          </p:cNvPr>
          <p:cNvSpPr/>
          <p:nvPr/>
        </p:nvSpPr>
        <p:spPr>
          <a:xfrm>
            <a:off x="4999219" y="3213524"/>
            <a:ext cx="4257206" cy="890955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500" b="1" dirty="0" smtClean="0">
                <a:solidFill>
                  <a:schemeClr val="tx1"/>
                </a:solidFill>
              </a:rPr>
              <a:t>100</a:t>
            </a:r>
            <a:endParaRPr lang="es-CL" sz="3500" b="1" dirty="0">
              <a:solidFill>
                <a:schemeClr val="tx1"/>
              </a:solidFill>
            </a:endParaRPr>
          </a:p>
        </p:txBody>
      </p:sp>
      <p:sp>
        <p:nvSpPr>
          <p:cNvPr id="5" name="Proceso alternativo 4">
            <a:hlinkClick r:id="" action="ppaction://noaction">
              <a:snd r:embed="rId6" name="bomb.wav"/>
            </a:hlinkClick>
          </p:cNvPr>
          <p:cNvSpPr/>
          <p:nvPr/>
        </p:nvSpPr>
        <p:spPr>
          <a:xfrm>
            <a:off x="4999219" y="5578130"/>
            <a:ext cx="4257206" cy="890955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500" b="1" dirty="0">
                <a:solidFill>
                  <a:schemeClr val="tx1"/>
                </a:solidFill>
              </a:rPr>
              <a:t>8</a:t>
            </a:r>
            <a:r>
              <a:rPr lang="es-ES" sz="3500" b="1" dirty="0" smtClean="0">
                <a:solidFill>
                  <a:schemeClr val="tx1"/>
                </a:solidFill>
              </a:rPr>
              <a:t>0</a:t>
            </a:r>
            <a:endParaRPr lang="es-CL" sz="3500" b="1" dirty="0">
              <a:solidFill>
                <a:schemeClr val="tx1"/>
              </a:solidFill>
            </a:endParaRPr>
          </a:p>
        </p:txBody>
      </p:sp>
      <p:sp>
        <p:nvSpPr>
          <p:cNvPr id="6" name="Proceso alternativo 5">
            <a:hlinkClick r:id="" action="ppaction://noaction">
              <a:snd r:embed="rId6" name="bomb.wav"/>
            </a:hlinkClick>
          </p:cNvPr>
          <p:cNvSpPr/>
          <p:nvPr/>
        </p:nvSpPr>
        <p:spPr>
          <a:xfrm>
            <a:off x="4999219" y="4395827"/>
            <a:ext cx="4257206" cy="890955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500" b="1" dirty="0" smtClean="0">
                <a:solidFill>
                  <a:schemeClr val="tx1"/>
                </a:solidFill>
              </a:rPr>
              <a:t>90</a:t>
            </a:r>
            <a:endParaRPr lang="es-CL" sz="3500" b="1" dirty="0">
              <a:solidFill>
                <a:schemeClr val="tx1"/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2341588" y="1622151"/>
            <a:ext cx="5756223" cy="8385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500" b="1" dirty="0" smtClean="0">
                <a:solidFill>
                  <a:schemeClr val="tx1"/>
                </a:solidFill>
              </a:rPr>
              <a:t>200 </a:t>
            </a:r>
            <a:r>
              <a:rPr lang="es-ES" sz="3500" b="1" dirty="0" smtClean="0">
                <a:solidFill>
                  <a:schemeClr val="tx1"/>
                </a:solidFill>
              </a:rPr>
              <a:t>- </a:t>
            </a:r>
            <a:r>
              <a:rPr lang="es-ES" sz="3500" b="1" dirty="0" smtClean="0">
                <a:solidFill>
                  <a:schemeClr val="tx1"/>
                </a:solidFill>
              </a:rPr>
              <a:t>100</a:t>
            </a:r>
            <a:endParaRPr lang="es-CL" sz="3500" b="1" dirty="0">
              <a:solidFill>
                <a:schemeClr val="tx1"/>
              </a:solidFill>
            </a:endParaRPr>
          </a:p>
        </p:txBody>
      </p:sp>
      <p:sp>
        <p:nvSpPr>
          <p:cNvPr id="8" name="Pergamino horizontal 7"/>
          <p:cNvSpPr/>
          <p:nvPr/>
        </p:nvSpPr>
        <p:spPr>
          <a:xfrm>
            <a:off x="1828800" y="374754"/>
            <a:ext cx="6805534" cy="989351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500" b="1" dirty="0" smtClean="0">
                <a:solidFill>
                  <a:schemeClr val="tx1"/>
                </a:solidFill>
              </a:rPr>
              <a:t>¿Cuál es el resultado?</a:t>
            </a:r>
            <a:endParaRPr lang="es-CL" sz="35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7193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9.00243E-7 1.18438E-6 C 0.06904 1.18438E-6 0.125 0.05607 0.125 0.12495 C 0.125 0.19403 0.06904 0.2501 -9.00243E-7 0.2501 C -0.06904 0.2501 -0.125 0.19403 -0.125 0.12495 C -0.125 0.05607 -0.06904 1.18438E-6 -9.00243E-7 1.18438E-6 Z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4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Los mejores fondos de pantalla de Among 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439400" cy="7559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nda 2"/>
          <p:cNvSpPr/>
          <p:nvPr/>
        </p:nvSpPr>
        <p:spPr>
          <a:xfrm>
            <a:off x="1579418" y="565265"/>
            <a:ext cx="7631084" cy="1911928"/>
          </a:xfrm>
          <a:prstGeom prst="wave">
            <a:avLst>
              <a:gd name="adj1" fmla="val 12500"/>
              <a:gd name="adj2" fmla="val -108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500" b="1" dirty="0" smtClean="0">
                <a:solidFill>
                  <a:schemeClr val="tx1"/>
                </a:solidFill>
              </a:rPr>
              <a:t>¡FELICIDADES! TÚ RESPUESTA ES CORRECTA </a:t>
            </a:r>
            <a:endParaRPr lang="es-CL" sz="2500" b="1" dirty="0">
              <a:solidFill>
                <a:schemeClr val="tx1"/>
              </a:solidFill>
            </a:endParaRPr>
          </a:p>
        </p:txBody>
      </p:sp>
      <p:pic>
        <p:nvPicPr>
          <p:cNvPr id="4" name="Picture 2" descr="Among Us fue descargado más de 15 millones de veces en PC durante solo una  semana | Atomix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80" r="28346"/>
          <a:stretch/>
        </p:blipFill>
        <p:spPr bwMode="auto">
          <a:xfrm>
            <a:off x="6497768" y="3611249"/>
            <a:ext cx="3890828" cy="3831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Among Us Wallpapers | Fondo de pantalla animado, Fondo de pantalla amarillo  iphone, Fondo de pantalla de dibujos animados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82" b="23059"/>
          <a:stretch/>
        </p:blipFill>
        <p:spPr bwMode="auto">
          <a:xfrm>
            <a:off x="1579418" y="3452051"/>
            <a:ext cx="2157319" cy="2075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lipse 5">
            <a:hlinkClick r:id="" action="ppaction://hlinkshowjump?jump=nextslide"/>
          </p:cNvPr>
          <p:cNvSpPr/>
          <p:nvPr/>
        </p:nvSpPr>
        <p:spPr>
          <a:xfrm>
            <a:off x="3936521" y="4755083"/>
            <a:ext cx="2510443" cy="23441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500" b="1" dirty="0" smtClean="0">
                <a:solidFill>
                  <a:schemeClr val="tx1"/>
                </a:solidFill>
              </a:rPr>
              <a:t>Sigan adelante </a:t>
            </a:r>
            <a:endParaRPr lang="es-CL" sz="25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2039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Los mejores fondos de pantalla de Among 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439400" cy="7559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0" name="Picture 2" descr="AMONG US SINGLE PLAYER juego gratis online en Minijuegos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89806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1567" y="2959440"/>
            <a:ext cx="5420669" cy="3722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roceso alternativo 3">
            <a:hlinkClick r:id="" action="ppaction://hlinkshowjump?jump=nextslide">
              <a:snd r:embed="rId5" name="applause.wav"/>
            </a:hlinkClick>
          </p:cNvPr>
          <p:cNvSpPr/>
          <p:nvPr/>
        </p:nvSpPr>
        <p:spPr>
          <a:xfrm>
            <a:off x="771992" y="3243505"/>
            <a:ext cx="4257206" cy="890955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500" b="1" dirty="0">
                <a:solidFill>
                  <a:schemeClr val="tx1"/>
                </a:solidFill>
              </a:rPr>
              <a:t>4</a:t>
            </a:r>
            <a:r>
              <a:rPr lang="es-ES" sz="3500" b="1" dirty="0" smtClean="0">
                <a:solidFill>
                  <a:schemeClr val="tx1"/>
                </a:solidFill>
              </a:rPr>
              <a:t>0</a:t>
            </a:r>
            <a:endParaRPr lang="es-CL" sz="3500" b="1" dirty="0">
              <a:solidFill>
                <a:schemeClr val="tx1"/>
              </a:solidFill>
            </a:endParaRPr>
          </a:p>
        </p:txBody>
      </p:sp>
      <p:sp>
        <p:nvSpPr>
          <p:cNvPr id="5" name="Proceso alternativo 4">
            <a:hlinkClick r:id="" action="ppaction://noaction">
              <a:snd r:embed="rId6" name="bomb.wav"/>
            </a:hlinkClick>
          </p:cNvPr>
          <p:cNvSpPr/>
          <p:nvPr/>
        </p:nvSpPr>
        <p:spPr>
          <a:xfrm>
            <a:off x="771992" y="5608111"/>
            <a:ext cx="4257206" cy="890955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500" b="1" dirty="0" smtClean="0">
                <a:solidFill>
                  <a:schemeClr val="tx1"/>
                </a:solidFill>
              </a:rPr>
              <a:t>80</a:t>
            </a:r>
            <a:endParaRPr lang="es-CL" sz="3500" b="1" dirty="0">
              <a:solidFill>
                <a:schemeClr val="tx1"/>
              </a:solidFill>
            </a:endParaRPr>
          </a:p>
        </p:txBody>
      </p:sp>
      <p:sp>
        <p:nvSpPr>
          <p:cNvPr id="6" name="Proceso alternativo 5">
            <a:hlinkClick r:id="" action="ppaction://noaction">
              <a:snd r:embed="rId6" name="bomb.wav"/>
            </a:hlinkClick>
          </p:cNvPr>
          <p:cNvSpPr/>
          <p:nvPr/>
        </p:nvSpPr>
        <p:spPr>
          <a:xfrm>
            <a:off x="771992" y="4425808"/>
            <a:ext cx="4257206" cy="890955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500" b="1" dirty="0">
                <a:solidFill>
                  <a:schemeClr val="tx1"/>
                </a:solidFill>
              </a:rPr>
              <a:t>5</a:t>
            </a:r>
            <a:r>
              <a:rPr lang="es-ES" sz="3500" b="1" dirty="0" smtClean="0">
                <a:solidFill>
                  <a:schemeClr val="tx1"/>
                </a:solidFill>
              </a:rPr>
              <a:t>0</a:t>
            </a:r>
            <a:endParaRPr lang="es-CL" sz="3500" b="1" dirty="0">
              <a:solidFill>
                <a:schemeClr val="tx1"/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2341588" y="1622151"/>
            <a:ext cx="5756223" cy="8385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500" b="1" dirty="0" smtClean="0">
                <a:solidFill>
                  <a:schemeClr val="tx1"/>
                </a:solidFill>
              </a:rPr>
              <a:t>80 - 40 </a:t>
            </a:r>
            <a:endParaRPr lang="es-CL" sz="3500" b="1" dirty="0">
              <a:solidFill>
                <a:schemeClr val="tx1"/>
              </a:solidFill>
            </a:endParaRPr>
          </a:p>
        </p:txBody>
      </p:sp>
      <p:sp>
        <p:nvSpPr>
          <p:cNvPr id="8" name="Pergamino horizontal 7"/>
          <p:cNvSpPr/>
          <p:nvPr/>
        </p:nvSpPr>
        <p:spPr>
          <a:xfrm>
            <a:off x="1828800" y="374754"/>
            <a:ext cx="6805534" cy="989351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500" b="1" dirty="0" smtClean="0">
                <a:solidFill>
                  <a:schemeClr val="tx1"/>
                </a:solidFill>
              </a:rPr>
              <a:t>¿Cuál es el resultado?</a:t>
            </a:r>
            <a:endParaRPr lang="es-CL" sz="35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9186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Los mejores fondos de pantalla de Among 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439400" cy="7559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nda 2"/>
          <p:cNvSpPr/>
          <p:nvPr/>
        </p:nvSpPr>
        <p:spPr>
          <a:xfrm>
            <a:off x="1579418" y="565265"/>
            <a:ext cx="7631084" cy="1911928"/>
          </a:xfrm>
          <a:prstGeom prst="wave">
            <a:avLst>
              <a:gd name="adj1" fmla="val 12500"/>
              <a:gd name="adj2" fmla="val -108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500" b="1" dirty="0" smtClean="0">
                <a:solidFill>
                  <a:schemeClr val="tx1"/>
                </a:solidFill>
              </a:rPr>
              <a:t>¡FELICIDADES! LO ESTÁN HACIENDO MUY BIEN.</a:t>
            </a:r>
            <a:endParaRPr lang="es-CL" sz="2500" b="1" dirty="0">
              <a:solidFill>
                <a:schemeClr val="tx1"/>
              </a:solidFill>
            </a:endParaRPr>
          </a:p>
        </p:txBody>
      </p:sp>
      <p:pic>
        <p:nvPicPr>
          <p:cNvPr id="4" name="Picture 4" descr="SKINS DE MARIO, JACK Y PELUCHES DE AMONG US | Noticias del Among Us (AMONG  US NEWS) - YouTub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9167" b="76806" l="34219" r="6304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040" t="18512" r="37723" b="24645"/>
          <a:stretch/>
        </p:blipFill>
        <p:spPr bwMode="auto">
          <a:xfrm>
            <a:off x="873613" y="2477193"/>
            <a:ext cx="3320716" cy="3898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lipse 4">
            <a:hlinkClick r:id="" action="ppaction://hlinkshowjump?jump=nextslide"/>
          </p:cNvPr>
          <p:cNvSpPr/>
          <p:nvPr/>
        </p:nvSpPr>
        <p:spPr>
          <a:xfrm>
            <a:off x="7928957" y="5215486"/>
            <a:ext cx="2510443" cy="23441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500" b="1" dirty="0" smtClean="0">
                <a:solidFill>
                  <a:schemeClr val="tx1"/>
                </a:solidFill>
              </a:rPr>
              <a:t>Sigan adelante </a:t>
            </a:r>
            <a:endParaRPr lang="es-CL" sz="25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362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67 0.04 C 0.081 0.049 0.102 0.054 0.124 0.054 C 0.149 0.054 0.169 0.049 0.183 0.04 L 0.25 0 E" pathEditMode="relative" ptsTypes="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Los mejores fondos de pantalla de Among 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439400" cy="7559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6" name="Picture 2" descr="Among Us fue descargado más de 15 millones de veces en PC durante solo una  semana | Atomix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80" r="28346"/>
          <a:stretch/>
        </p:blipFill>
        <p:spPr bwMode="auto">
          <a:xfrm>
            <a:off x="6026047" y="3053040"/>
            <a:ext cx="3890828" cy="3831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roceso alternativo 3">
            <a:hlinkClick r:id="" action="ppaction://noaction">
              <a:snd r:embed="rId4" name="bomb.wav"/>
            </a:hlinkClick>
          </p:cNvPr>
          <p:cNvSpPr/>
          <p:nvPr/>
        </p:nvSpPr>
        <p:spPr>
          <a:xfrm>
            <a:off x="622091" y="3341105"/>
            <a:ext cx="4257206" cy="890955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500" b="1" dirty="0" smtClean="0">
                <a:solidFill>
                  <a:schemeClr val="tx1"/>
                </a:solidFill>
              </a:rPr>
              <a:t>90</a:t>
            </a:r>
            <a:endParaRPr lang="es-CL" sz="3500" b="1" dirty="0">
              <a:solidFill>
                <a:schemeClr val="tx1"/>
              </a:solidFill>
            </a:endParaRPr>
          </a:p>
        </p:txBody>
      </p:sp>
      <p:sp>
        <p:nvSpPr>
          <p:cNvPr id="5" name="Proceso alternativo 4">
            <a:hlinkClick r:id="" action="ppaction://noaction">
              <a:snd r:embed="rId4" name="bomb.wav"/>
            </a:hlinkClick>
          </p:cNvPr>
          <p:cNvSpPr/>
          <p:nvPr/>
        </p:nvSpPr>
        <p:spPr>
          <a:xfrm>
            <a:off x="622091" y="5705711"/>
            <a:ext cx="4257206" cy="890955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500" b="1" dirty="0" smtClean="0">
                <a:solidFill>
                  <a:schemeClr val="tx1"/>
                </a:solidFill>
              </a:rPr>
              <a:t>96</a:t>
            </a:r>
            <a:endParaRPr lang="es-CL" sz="3500" b="1" dirty="0">
              <a:solidFill>
                <a:schemeClr val="tx1"/>
              </a:solidFill>
            </a:endParaRPr>
          </a:p>
        </p:txBody>
      </p:sp>
      <p:sp>
        <p:nvSpPr>
          <p:cNvPr id="6" name="Proceso alternativo 5">
            <a:hlinkClick r:id="" action="ppaction://hlinkshowjump?jump=nextslide">
              <a:snd r:embed="rId5" name="applause.wav"/>
            </a:hlinkClick>
          </p:cNvPr>
          <p:cNvSpPr/>
          <p:nvPr/>
        </p:nvSpPr>
        <p:spPr>
          <a:xfrm>
            <a:off x="622091" y="4523408"/>
            <a:ext cx="4257206" cy="890955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500" b="1" dirty="0" smtClean="0">
                <a:solidFill>
                  <a:schemeClr val="tx1"/>
                </a:solidFill>
              </a:rPr>
              <a:t>100</a:t>
            </a:r>
            <a:endParaRPr lang="es-CL" sz="3500" b="1" dirty="0">
              <a:solidFill>
                <a:schemeClr val="tx1"/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2341588" y="1622151"/>
            <a:ext cx="5756223" cy="8385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500" b="1" dirty="0" smtClean="0">
                <a:solidFill>
                  <a:schemeClr val="tx1"/>
                </a:solidFill>
              </a:rPr>
              <a:t>195 - 95</a:t>
            </a:r>
            <a:endParaRPr lang="es-CL" sz="3500" b="1" dirty="0">
              <a:solidFill>
                <a:schemeClr val="tx1"/>
              </a:solidFill>
            </a:endParaRPr>
          </a:p>
        </p:txBody>
      </p:sp>
      <p:sp>
        <p:nvSpPr>
          <p:cNvPr id="8" name="Pergamino horizontal 7"/>
          <p:cNvSpPr/>
          <p:nvPr/>
        </p:nvSpPr>
        <p:spPr>
          <a:xfrm>
            <a:off x="1828800" y="374754"/>
            <a:ext cx="6805534" cy="989351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500" b="1" dirty="0" smtClean="0">
                <a:solidFill>
                  <a:schemeClr val="tx1"/>
                </a:solidFill>
              </a:rPr>
              <a:t>¿Cuál es el resultado?</a:t>
            </a:r>
            <a:endParaRPr lang="es-CL" sz="35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0008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Los mejores fondos de pantalla de Among 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439400" cy="7559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2" name="Picture 2" descr="Among Us es gratis por tiempo limitado en la Epic Games Store – Chinavisio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375" b="94625" l="0" r="9617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736" t="16236" r="31301" b="4706"/>
          <a:stretch/>
        </p:blipFill>
        <p:spPr bwMode="auto">
          <a:xfrm>
            <a:off x="8153399" y="4821363"/>
            <a:ext cx="2286001" cy="273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nda 3"/>
          <p:cNvSpPr/>
          <p:nvPr/>
        </p:nvSpPr>
        <p:spPr>
          <a:xfrm>
            <a:off x="1807621" y="2759795"/>
            <a:ext cx="7631084" cy="1911928"/>
          </a:xfrm>
          <a:prstGeom prst="wave">
            <a:avLst>
              <a:gd name="adj1" fmla="val 12500"/>
              <a:gd name="adj2" fmla="val -108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500" b="1" dirty="0" smtClean="0">
                <a:solidFill>
                  <a:schemeClr val="tx1"/>
                </a:solidFill>
              </a:rPr>
              <a:t>¡FELICIDADES! HAN LOGRADO LA MISIÓN. </a:t>
            </a:r>
            <a:endParaRPr lang="es-CL" sz="2500" b="1" dirty="0">
              <a:solidFill>
                <a:schemeClr val="tx1"/>
              </a:solidFill>
            </a:endParaRPr>
          </a:p>
        </p:txBody>
      </p:sp>
      <p:pic>
        <p:nvPicPr>
          <p:cNvPr id="5" name="Picture 2" descr="IMPOSTOR juego gratis online en Minijuegos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4175" l="1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5634" y="4822204"/>
            <a:ext cx="3986609" cy="2737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IMPOSTOR juego gratis online en Minijuegos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4175" l="1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4649" y="332504"/>
            <a:ext cx="2857500" cy="196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Among Us presenta su próxima actualización: nuevos colores, lobbies y más -  MeriStation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825" t="6916" r="51159" b="19204"/>
          <a:stretch/>
        </p:blipFill>
        <p:spPr bwMode="auto">
          <a:xfrm>
            <a:off x="1872136" y="45273"/>
            <a:ext cx="1768839" cy="2533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Among Us Wallpapers | Fondo de pantalla animado, Fondo de pantalla amarillo  iphone, Fondo de pantalla de dibujos animados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82" b="23059"/>
          <a:stretch/>
        </p:blipFill>
        <p:spPr bwMode="auto">
          <a:xfrm>
            <a:off x="4544503" y="4679681"/>
            <a:ext cx="2157319" cy="2075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2799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000"/>
                            </p:stCondLst>
                            <p:childTnLst>
                              <p:par>
                                <p:cTn id="7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Los mejores fondos de pantalla de Among 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439400" cy="7559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698" name="Picture 2" descr="Among Us Wallpapers | Fondo de pantalla animado, Fondo de pantalla amarillo  iphone, Fondo de pantalla de dibujos animado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82" b="23059"/>
          <a:stretch/>
        </p:blipFill>
        <p:spPr bwMode="auto">
          <a:xfrm>
            <a:off x="5618929" y="661653"/>
            <a:ext cx="4320793" cy="4156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ergamino vertical 2"/>
          <p:cNvSpPr/>
          <p:nvPr/>
        </p:nvSpPr>
        <p:spPr>
          <a:xfrm>
            <a:off x="138710" y="557391"/>
            <a:ext cx="6168044" cy="6281530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b="1" dirty="0" smtClean="0">
                <a:solidFill>
                  <a:schemeClr val="tx1"/>
                </a:solidFill>
              </a:rPr>
              <a:t>Hola niños y niñas</a:t>
            </a:r>
            <a:r>
              <a:rPr lang="es-ES" sz="3600" b="1" dirty="0" smtClean="0">
                <a:solidFill>
                  <a:schemeClr val="tx1"/>
                </a:solidFill>
              </a:rPr>
              <a:t>:</a:t>
            </a:r>
          </a:p>
          <a:p>
            <a:pPr algn="ctr"/>
            <a:r>
              <a:rPr lang="es-ES" sz="3600" b="1" dirty="0" smtClean="0">
                <a:solidFill>
                  <a:schemeClr val="tx1"/>
                </a:solidFill>
              </a:rPr>
              <a:t> </a:t>
            </a:r>
            <a:endParaRPr lang="es-ES" sz="3600" b="1" dirty="0" smtClean="0">
              <a:solidFill>
                <a:schemeClr val="tx1"/>
              </a:solidFill>
            </a:endParaRPr>
          </a:p>
          <a:p>
            <a:pPr algn="ctr"/>
            <a:r>
              <a:rPr lang="es-ES" sz="3600" b="1" dirty="0" smtClean="0">
                <a:solidFill>
                  <a:schemeClr val="tx1"/>
                </a:solidFill>
              </a:rPr>
              <a:t>Necesito que ayuden among us con la siguiente misión de </a:t>
            </a:r>
            <a:r>
              <a:rPr lang="es-ES" sz="3600" b="1" dirty="0" smtClean="0">
                <a:solidFill>
                  <a:schemeClr val="tx1"/>
                </a:solidFill>
              </a:rPr>
              <a:t>sumas </a:t>
            </a:r>
            <a:r>
              <a:rPr lang="es-ES" sz="3600" b="1" dirty="0" smtClean="0">
                <a:solidFill>
                  <a:schemeClr val="tx1"/>
                </a:solidFill>
              </a:rPr>
              <a:t>y </a:t>
            </a:r>
            <a:r>
              <a:rPr lang="es-ES" sz="3600" b="1" dirty="0" smtClean="0">
                <a:solidFill>
                  <a:schemeClr val="tx1"/>
                </a:solidFill>
              </a:rPr>
              <a:t>restas. </a:t>
            </a:r>
          </a:p>
          <a:p>
            <a:pPr algn="ctr"/>
            <a:endParaRPr lang="es-ES" sz="3600" b="1" dirty="0" smtClean="0">
              <a:solidFill>
                <a:schemeClr val="tx1"/>
              </a:solidFill>
            </a:endParaRPr>
          </a:p>
          <a:p>
            <a:pPr algn="ctr"/>
            <a:r>
              <a:rPr lang="es-ES" sz="3600" b="1" dirty="0" smtClean="0">
                <a:solidFill>
                  <a:schemeClr val="tx1"/>
                </a:solidFill>
              </a:rPr>
              <a:t>¡Vamos ayudarlo!</a:t>
            </a:r>
            <a:endParaRPr lang="es-CL" sz="3600" b="1" dirty="0">
              <a:solidFill>
                <a:schemeClr val="tx1"/>
              </a:solidFill>
            </a:endParaRPr>
          </a:p>
        </p:txBody>
      </p:sp>
      <p:sp>
        <p:nvSpPr>
          <p:cNvPr id="5" name="Elipse 4">
            <a:hlinkClick r:id="" action="ppaction://hlinkshowjump?jump=nextslide"/>
          </p:cNvPr>
          <p:cNvSpPr/>
          <p:nvPr/>
        </p:nvSpPr>
        <p:spPr>
          <a:xfrm>
            <a:off x="7779326" y="6201908"/>
            <a:ext cx="2660074" cy="127402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500" b="1" dirty="0" smtClean="0">
                <a:solidFill>
                  <a:schemeClr val="tx1"/>
                </a:solidFill>
              </a:rPr>
              <a:t>Sigan adelante </a:t>
            </a:r>
            <a:endParaRPr lang="es-CL" sz="25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02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6" name="Picture 12" descr="Los mejores fondos de pantalla de Among 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439400" cy="7559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among-us-naranja - Hola Telcel - Blog de Cine, Música, Gaming y Tecnología  Móvil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333" b="90000" l="5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319"/>
          <a:stretch/>
        </p:blipFill>
        <p:spPr bwMode="auto">
          <a:xfrm>
            <a:off x="133359" y="2316940"/>
            <a:ext cx="4460915" cy="4865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Proceso alternativo 8">
            <a:hlinkClick r:id="" action="ppaction://hlinkshowjump?jump=nextslide">
              <a:snd r:embed="rId5" name="applause.wav"/>
            </a:hlinkClick>
          </p:cNvPr>
          <p:cNvSpPr/>
          <p:nvPr/>
        </p:nvSpPr>
        <p:spPr>
          <a:xfrm>
            <a:off x="4999219" y="3213524"/>
            <a:ext cx="4257206" cy="890955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500" b="1" dirty="0" smtClean="0">
                <a:solidFill>
                  <a:schemeClr val="tx1"/>
                </a:solidFill>
              </a:rPr>
              <a:t>190</a:t>
            </a:r>
            <a:endParaRPr lang="es-CL" sz="3500" b="1" dirty="0">
              <a:solidFill>
                <a:schemeClr val="tx1"/>
              </a:solidFill>
            </a:endParaRPr>
          </a:p>
        </p:txBody>
      </p:sp>
      <p:sp>
        <p:nvSpPr>
          <p:cNvPr id="13" name="Proceso alternativo 12">
            <a:hlinkClick r:id="" action="ppaction://noaction">
              <a:snd r:embed="rId6" name="bomb.wav"/>
            </a:hlinkClick>
          </p:cNvPr>
          <p:cNvSpPr/>
          <p:nvPr/>
        </p:nvSpPr>
        <p:spPr>
          <a:xfrm>
            <a:off x="4999219" y="5578130"/>
            <a:ext cx="4257206" cy="890955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500" b="1" dirty="0" smtClean="0">
                <a:solidFill>
                  <a:schemeClr val="tx1"/>
                </a:solidFill>
              </a:rPr>
              <a:t>180</a:t>
            </a:r>
            <a:endParaRPr lang="es-CL" sz="3500" b="1" dirty="0">
              <a:solidFill>
                <a:schemeClr val="tx1"/>
              </a:solidFill>
            </a:endParaRPr>
          </a:p>
        </p:txBody>
      </p:sp>
      <p:sp>
        <p:nvSpPr>
          <p:cNvPr id="14" name="Proceso alternativo 13">
            <a:hlinkClick r:id="" action="ppaction://noaction">
              <a:snd r:embed="rId6" name="bomb.wav"/>
            </a:hlinkClick>
          </p:cNvPr>
          <p:cNvSpPr/>
          <p:nvPr/>
        </p:nvSpPr>
        <p:spPr>
          <a:xfrm>
            <a:off x="4999219" y="4395827"/>
            <a:ext cx="4257206" cy="890955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500" b="1" dirty="0" smtClean="0">
                <a:solidFill>
                  <a:schemeClr val="tx1"/>
                </a:solidFill>
              </a:rPr>
              <a:t>185</a:t>
            </a:r>
            <a:endParaRPr lang="es-CL" sz="3500" b="1" dirty="0">
              <a:solidFill>
                <a:schemeClr val="tx1"/>
              </a:solidFill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2341588" y="1622151"/>
            <a:ext cx="5756223" cy="8385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500" b="1" dirty="0" smtClean="0">
                <a:solidFill>
                  <a:schemeClr val="tx1"/>
                </a:solidFill>
              </a:rPr>
              <a:t>120 + </a:t>
            </a:r>
            <a:r>
              <a:rPr lang="es-ES" sz="3500" b="1" dirty="0" smtClean="0">
                <a:solidFill>
                  <a:schemeClr val="tx1"/>
                </a:solidFill>
              </a:rPr>
              <a:t>70</a:t>
            </a:r>
            <a:endParaRPr lang="es-CL" sz="3500" b="1" dirty="0">
              <a:solidFill>
                <a:schemeClr val="tx1"/>
              </a:solidFill>
            </a:endParaRPr>
          </a:p>
        </p:txBody>
      </p:sp>
      <p:sp>
        <p:nvSpPr>
          <p:cNvPr id="17" name="Pergamino horizontal 16"/>
          <p:cNvSpPr/>
          <p:nvPr/>
        </p:nvSpPr>
        <p:spPr>
          <a:xfrm>
            <a:off x="1828800" y="374754"/>
            <a:ext cx="6805534" cy="989351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500" b="1" dirty="0" smtClean="0">
                <a:solidFill>
                  <a:schemeClr val="tx1"/>
                </a:solidFill>
              </a:rPr>
              <a:t>¿Cuál es el resultado?</a:t>
            </a:r>
            <a:endParaRPr lang="es-CL" sz="35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4212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Los mejores fondos de pantalla de Among 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439400" cy="7559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Among Us es gratis por tiempo limitado en la Epic Games Store – Chinavisio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375" b="94625" l="0" r="9617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736" t="16236" r="31301" b="4706"/>
          <a:stretch/>
        </p:blipFill>
        <p:spPr bwMode="auto">
          <a:xfrm>
            <a:off x="7796991" y="4394436"/>
            <a:ext cx="2642409" cy="3165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IMPOSTOR juego gratis online en Minijuegos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4175" l="1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2507" y="4394437"/>
            <a:ext cx="4609570" cy="3165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nda 4"/>
          <p:cNvSpPr/>
          <p:nvPr/>
        </p:nvSpPr>
        <p:spPr>
          <a:xfrm>
            <a:off x="1579418" y="565265"/>
            <a:ext cx="7631084" cy="1911928"/>
          </a:xfrm>
          <a:prstGeom prst="wave">
            <a:avLst>
              <a:gd name="adj1" fmla="val 12500"/>
              <a:gd name="adj2" fmla="val -108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500" b="1" dirty="0" smtClean="0">
                <a:solidFill>
                  <a:schemeClr val="tx1"/>
                </a:solidFill>
              </a:rPr>
              <a:t>¡FELICIDADES! TÚ RESPUESTA ES CORRECTA </a:t>
            </a:r>
            <a:endParaRPr lang="es-CL" sz="2500" b="1" dirty="0">
              <a:solidFill>
                <a:schemeClr val="tx1"/>
              </a:solidFill>
            </a:endParaRPr>
          </a:p>
        </p:txBody>
      </p:sp>
      <p:sp>
        <p:nvSpPr>
          <p:cNvPr id="8" name="Elipse 7">
            <a:hlinkClick r:id="" action="ppaction://hlinkshowjump?jump=nextslide">
              <a:snd r:embed="rId7" name="click.wav"/>
            </a:hlinkClick>
          </p:cNvPr>
          <p:cNvSpPr/>
          <p:nvPr/>
        </p:nvSpPr>
        <p:spPr>
          <a:xfrm>
            <a:off x="4139738" y="4804960"/>
            <a:ext cx="2510443" cy="23441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500" b="1" dirty="0" smtClean="0">
                <a:solidFill>
                  <a:schemeClr val="tx1"/>
                </a:solidFill>
              </a:rPr>
              <a:t>Sigan adelante </a:t>
            </a:r>
            <a:endParaRPr lang="es-CL" sz="25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0473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Los mejores fondos de pantalla de Among U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439400" cy="7559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Los mejores 24 Fondos de Pantalla de Among Us listos para descargar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7006" b="60714" l="24862" r="7933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504" t="39560" r="27292" b="39432"/>
          <a:stretch/>
        </p:blipFill>
        <p:spPr bwMode="auto">
          <a:xfrm>
            <a:off x="217355" y="2604495"/>
            <a:ext cx="4781864" cy="4811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roceso alternativo 4">
            <a:hlinkClick r:id="" action="ppaction://noaction">
              <a:snd r:embed="rId6" name="bomb.wav"/>
            </a:hlinkClick>
          </p:cNvPr>
          <p:cNvSpPr/>
          <p:nvPr/>
        </p:nvSpPr>
        <p:spPr>
          <a:xfrm>
            <a:off x="4999219" y="3213524"/>
            <a:ext cx="4257206" cy="890955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500" b="1" dirty="0" smtClean="0">
                <a:solidFill>
                  <a:schemeClr val="tx1"/>
                </a:solidFill>
              </a:rPr>
              <a:t>170</a:t>
            </a:r>
            <a:endParaRPr lang="es-CL" sz="3500" b="1" dirty="0">
              <a:solidFill>
                <a:schemeClr val="tx1"/>
              </a:solidFill>
            </a:endParaRPr>
          </a:p>
        </p:txBody>
      </p:sp>
      <p:sp>
        <p:nvSpPr>
          <p:cNvPr id="6" name="Proceso alternativo 5">
            <a:hlinkClick r:id="" action="ppaction://hlinkshowjump?jump=nextslide">
              <a:snd r:embed="rId7" name="applause.wav"/>
            </a:hlinkClick>
          </p:cNvPr>
          <p:cNvSpPr/>
          <p:nvPr/>
        </p:nvSpPr>
        <p:spPr>
          <a:xfrm>
            <a:off x="4999219" y="5578130"/>
            <a:ext cx="4257206" cy="890955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500" b="1" dirty="0" smtClean="0">
                <a:solidFill>
                  <a:schemeClr val="tx1"/>
                </a:solidFill>
              </a:rPr>
              <a:t>200</a:t>
            </a:r>
            <a:endParaRPr lang="es-CL" sz="3500" b="1" dirty="0">
              <a:solidFill>
                <a:schemeClr val="tx1"/>
              </a:solidFill>
            </a:endParaRPr>
          </a:p>
        </p:txBody>
      </p:sp>
      <p:sp>
        <p:nvSpPr>
          <p:cNvPr id="7" name="Proceso alternativo 6">
            <a:hlinkClick r:id="" action="ppaction://noaction">
              <a:snd r:embed="rId6" name="bomb.wav"/>
            </a:hlinkClick>
          </p:cNvPr>
          <p:cNvSpPr/>
          <p:nvPr/>
        </p:nvSpPr>
        <p:spPr>
          <a:xfrm>
            <a:off x="4999219" y="4395827"/>
            <a:ext cx="4257206" cy="890955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500" b="1" dirty="0" smtClean="0">
                <a:solidFill>
                  <a:schemeClr val="tx1"/>
                </a:solidFill>
              </a:rPr>
              <a:t>160</a:t>
            </a:r>
            <a:endParaRPr lang="es-CL" sz="3500" b="1" dirty="0">
              <a:solidFill>
                <a:schemeClr val="tx1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2341588" y="1622151"/>
            <a:ext cx="5756223" cy="8385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500" b="1" dirty="0" smtClean="0">
                <a:solidFill>
                  <a:schemeClr val="tx1"/>
                </a:solidFill>
              </a:rPr>
              <a:t>100 </a:t>
            </a:r>
            <a:r>
              <a:rPr lang="es-ES" sz="3500" b="1" dirty="0" smtClean="0">
                <a:solidFill>
                  <a:schemeClr val="tx1"/>
                </a:solidFill>
              </a:rPr>
              <a:t>+ </a:t>
            </a:r>
            <a:r>
              <a:rPr lang="es-ES" sz="3500" b="1" dirty="0" smtClean="0">
                <a:solidFill>
                  <a:schemeClr val="tx1"/>
                </a:solidFill>
              </a:rPr>
              <a:t>100</a:t>
            </a:r>
            <a:endParaRPr lang="es-CL" sz="3500" b="1" dirty="0">
              <a:solidFill>
                <a:schemeClr val="tx1"/>
              </a:solidFill>
            </a:endParaRPr>
          </a:p>
        </p:txBody>
      </p:sp>
      <p:sp>
        <p:nvSpPr>
          <p:cNvPr id="9" name="Pergamino horizontal 8"/>
          <p:cNvSpPr/>
          <p:nvPr/>
        </p:nvSpPr>
        <p:spPr>
          <a:xfrm>
            <a:off x="1828800" y="374754"/>
            <a:ext cx="6805534" cy="989351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500" b="1" dirty="0" smtClean="0">
                <a:solidFill>
                  <a:schemeClr val="tx1"/>
                </a:solidFill>
              </a:rPr>
              <a:t>¿Cuál es el resultado?</a:t>
            </a:r>
            <a:endParaRPr lang="es-CL" sz="35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1498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Los mejores fondos de pantalla de Among 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439400" cy="7559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nda 2"/>
          <p:cNvSpPr/>
          <p:nvPr/>
        </p:nvSpPr>
        <p:spPr>
          <a:xfrm>
            <a:off x="1579418" y="1643438"/>
            <a:ext cx="7631084" cy="1911928"/>
          </a:xfrm>
          <a:prstGeom prst="wave">
            <a:avLst>
              <a:gd name="adj1" fmla="val 12500"/>
              <a:gd name="adj2" fmla="val -108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500" b="1" dirty="0" smtClean="0">
                <a:solidFill>
                  <a:schemeClr val="tx1"/>
                </a:solidFill>
              </a:rPr>
              <a:t>¡FELICIDADES! SIGUE ADELANTE </a:t>
            </a:r>
            <a:endParaRPr lang="es-CL" sz="2500" b="1" dirty="0">
              <a:solidFill>
                <a:schemeClr val="tx1"/>
              </a:solidFill>
            </a:endParaRPr>
          </a:p>
        </p:txBody>
      </p:sp>
      <p:pic>
        <p:nvPicPr>
          <p:cNvPr id="4" name="Picture 10" descr="among-us-naranja - Hola Telcel - Blog de Cine, Música, Gaming y Tecnología  Móvil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333" b="90000" l="5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319"/>
          <a:stretch/>
        </p:blipFill>
        <p:spPr bwMode="auto">
          <a:xfrm>
            <a:off x="1579418" y="3779837"/>
            <a:ext cx="3125230" cy="3408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lipse 4">
            <a:hlinkClick r:id="" action="ppaction://hlinkshowjump?jump=nextslide">
              <a:snd r:embed="rId5" name="click.wav"/>
            </a:hlinkClick>
          </p:cNvPr>
          <p:cNvSpPr/>
          <p:nvPr/>
        </p:nvSpPr>
        <p:spPr>
          <a:xfrm>
            <a:off x="7619917" y="4694714"/>
            <a:ext cx="2510443" cy="23441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500" b="1" dirty="0" smtClean="0">
                <a:solidFill>
                  <a:schemeClr val="tx1"/>
                </a:solidFill>
              </a:rPr>
              <a:t>Sigan adelante </a:t>
            </a:r>
            <a:endParaRPr lang="es-CL" sz="25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0486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Los mejores fondos de pantalla de Among 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439400" cy="7559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roceso alternativo 3">
            <a:hlinkClick r:id="" action="ppaction://noaction">
              <a:snd r:embed="rId3" name="bomb.wav"/>
            </a:hlinkClick>
          </p:cNvPr>
          <p:cNvSpPr/>
          <p:nvPr/>
        </p:nvSpPr>
        <p:spPr>
          <a:xfrm>
            <a:off x="4999219" y="3213524"/>
            <a:ext cx="4257206" cy="890955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500" b="1" dirty="0" smtClean="0">
                <a:solidFill>
                  <a:schemeClr val="tx1"/>
                </a:solidFill>
              </a:rPr>
              <a:t>9</a:t>
            </a:r>
            <a:r>
              <a:rPr lang="es-ES" sz="3500" b="1" dirty="0">
                <a:solidFill>
                  <a:schemeClr val="tx1"/>
                </a:solidFill>
              </a:rPr>
              <a:t>9</a:t>
            </a:r>
            <a:endParaRPr lang="es-CL" sz="3500" b="1" dirty="0">
              <a:solidFill>
                <a:schemeClr val="tx1"/>
              </a:solidFill>
            </a:endParaRPr>
          </a:p>
        </p:txBody>
      </p:sp>
      <p:sp>
        <p:nvSpPr>
          <p:cNvPr id="5" name="Proceso alternativo 4">
            <a:hlinkClick r:id="" action="ppaction://noaction">
              <a:snd r:embed="rId3" name="bomb.wav"/>
            </a:hlinkClick>
          </p:cNvPr>
          <p:cNvSpPr/>
          <p:nvPr/>
        </p:nvSpPr>
        <p:spPr>
          <a:xfrm>
            <a:off x="4999219" y="5578130"/>
            <a:ext cx="4257206" cy="890955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500" b="1" dirty="0">
                <a:solidFill>
                  <a:schemeClr val="tx1"/>
                </a:solidFill>
              </a:rPr>
              <a:t>9</a:t>
            </a:r>
            <a:r>
              <a:rPr lang="es-ES" sz="3500" b="1" dirty="0" smtClean="0">
                <a:solidFill>
                  <a:schemeClr val="tx1"/>
                </a:solidFill>
              </a:rPr>
              <a:t>5</a:t>
            </a:r>
            <a:endParaRPr lang="es-CL" sz="3500" b="1" dirty="0">
              <a:solidFill>
                <a:schemeClr val="tx1"/>
              </a:solidFill>
            </a:endParaRPr>
          </a:p>
        </p:txBody>
      </p:sp>
      <p:sp>
        <p:nvSpPr>
          <p:cNvPr id="6" name="Proceso alternativo 5">
            <a:hlinkClick r:id="" action="ppaction://hlinkshowjump?jump=nextslide">
              <a:snd r:embed="rId4" name="applause.wav"/>
            </a:hlinkClick>
          </p:cNvPr>
          <p:cNvSpPr/>
          <p:nvPr/>
        </p:nvSpPr>
        <p:spPr>
          <a:xfrm>
            <a:off x="4999219" y="4395827"/>
            <a:ext cx="4257206" cy="890955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500" b="1" dirty="0" smtClean="0">
                <a:solidFill>
                  <a:schemeClr val="tx1"/>
                </a:solidFill>
              </a:rPr>
              <a:t>98</a:t>
            </a:r>
            <a:endParaRPr lang="es-CL" sz="3500" b="1" dirty="0">
              <a:solidFill>
                <a:schemeClr val="tx1"/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2341588" y="1622151"/>
            <a:ext cx="5756223" cy="8385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500" b="1" dirty="0" smtClean="0">
                <a:solidFill>
                  <a:schemeClr val="tx1"/>
                </a:solidFill>
              </a:rPr>
              <a:t>91</a:t>
            </a:r>
            <a:r>
              <a:rPr lang="es-ES" sz="3500" b="1" dirty="0" smtClean="0">
                <a:solidFill>
                  <a:schemeClr val="tx1"/>
                </a:solidFill>
              </a:rPr>
              <a:t> </a:t>
            </a:r>
            <a:r>
              <a:rPr lang="es-ES" sz="3500" b="1" dirty="0" smtClean="0">
                <a:solidFill>
                  <a:schemeClr val="tx1"/>
                </a:solidFill>
              </a:rPr>
              <a:t>+ </a:t>
            </a:r>
            <a:r>
              <a:rPr lang="es-ES" sz="3500" b="1" dirty="0">
                <a:solidFill>
                  <a:schemeClr val="tx1"/>
                </a:solidFill>
              </a:rPr>
              <a:t>7</a:t>
            </a:r>
            <a:endParaRPr lang="es-CL" sz="3500" b="1" dirty="0">
              <a:solidFill>
                <a:schemeClr val="tx1"/>
              </a:solidFill>
            </a:endParaRPr>
          </a:p>
        </p:txBody>
      </p:sp>
      <p:sp>
        <p:nvSpPr>
          <p:cNvPr id="8" name="Pergamino horizontal 7"/>
          <p:cNvSpPr/>
          <p:nvPr/>
        </p:nvSpPr>
        <p:spPr>
          <a:xfrm>
            <a:off x="1828800" y="374754"/>
            <a:ext cx="6805534" cy="989351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500" b="1" dirty="0" smtClean="0">
                <a:solidFill>
                  <a:schemeClr val="tx1"/>
                </a:solidFill>
              </a:rPr>
              <a:t>¿Cuál es el resultado?</a:t>
            </a:r>
            <a:endParaRPr lang="es-CL" sz="3500" b="1" dirty="0">
              <a:solidFill>
                <a:schemeClr val="tx1"/>
              </a:solidFill>
            </a:endParaRPr>
          </a:p>
        </p:txBody>
      </p:sp>
      <p:pic>
        <p:nvPicPr>
          <p:cNvPr id="9" name="Picture 2" descr="10 Fondos de Pantalla Among Us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4438" b="64438" l="27333" r="68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694" t="33473" r="26587" b="32106"/>
          <a:stretch/>
        </p:blipFill>
        <p:spPr bwMode="auto">
          <a:xfrm>
            <a:off x="-22485" y="2811672"/>
            <a:ext cx="3702570" cy="4748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9575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269 -0.19803 L 0.05231 -0.19803 C 0.10827 -0.19803 0.17731 -0.12894 0.17731 -0.07308 L 0.17731 0.05208 " pathEditMode="relative" rAng="0" ptsTypes="AA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124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Los mejores fondos de pantalla de Among 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439400" cy="7559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nda 2"/>
          <p:cNvSpPr/>
          <p:nvPr/>
        </p:nvSpPr>
        <p:spPr>
          <a:xfrm>
            <a:off x="1579418" y="565265"/>
            <a:ext cx="7631084" cy="1911928"/>
          </a:xfrm>
          <a:prstGeom prst="wave">
            <a:avLst>
              <a:gd name="adj1" fmla="val 12500"/>
              <a:gd name="adj2" fmla="val -108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500" b="1" dirty="0" smtClean="0">
                <a:solidFill>
                  <a:schemeClr val="tx1"/>
                </a:solidFill>
              </a:rPr>
              <a:t>¡FELICIDADES! HAZ RESPONDIDO CORRECTAMENTE </a:t>
            </a:r>
            <a:endParaRPr lang="es-CL" sz="2500" b="1" dirty="0">
              <a:solidFill>
                <a:schemeClr val="tx1"/>
              </a:solidFill>
            </a:endParaRPr>
          </a:p>
        </p:txBody>
      </p:sp>
      <p:pic>
        <p:nvPicPr>
          <p:cNvPr id="4" name="Picture 2" descr="AMONG US: ONLINE EDITION juego gratis online en Minijuegos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1" b="100000" l="11000" r="9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42020"/>
            <a:ext cx="4394643" cy="3017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Among Us es gratis por tiempo limitado en la Epic Games Store – Chinavision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375" b="94625" l="0" r="9617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736" t="16236" r="31301" b="4706"/>
          <a:stretch/>
        </p:blipFill>
        <p:spPr bwMode="auto">
          <a:xfrm>
            <a:off x="7603556" y="2477193"/>
            <a:ext cx="2642409" cy="3165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lipse 5">
            <a:hlinkClick r:id="" action="ppaction://hlinkshowjump?jump=nextslide">
              <a:snd r:embed="rId7" name="click.wav"/>
            </a:hlinkClick>
          </p:cNvPr>
          <p:cNvSpPr/>
          <p:nvPr/>
        </p:nvSpPr>
        <p:spPr>
          <a:xfrm>
            <a:off x="4139738" y="4804960"/>
            <a:ext cx="2510443" cy="23441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500" b="1" dirty="0" smtClean="0">
                <a:solidFill>
                  <a:schemeClr val="tx1"/>
                </a:solidFill>
              </a:rPr>
              <a:t>Sigan adelante </a:t>
            </a:r>
            <a:endParaRPr lang="es-CL" sz="25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894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25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625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25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625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Los mejores fondos de pantalla de Among 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439400" cy="7559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Picture 4" descr="SKINS DE MARIO, JACK Y PELUCHES DE AMONG US | Noticias del Among Us (AMONG  US NEWS) - YouTub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9167" b="76806" l="34219" r="6304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040" t="18512" r="37723" b="24645"/>
          <a:stretch/>
        </p:blipFill>
        <p:spPr bwMode="auto">
          <a:xfrm>
            <a:off x="0" y="2865042"/>
            <a:ext cx="3320716" cy="3898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roceso alternativo 3">
            <a:hlinkClick r:id="" action="ppaction://noaction">
              <a:snd r:embed="rId5" name="bomb.wav"/>
            </a:hlinkClick>
          </p:cNvPr>
          <p:cNvSpPr/>
          <p:nvPr/>
        </p:nvSpPr>
        <p:spPr>
          <a:xfrm>
            <a:off x="4999219" y="3213524"/>
            <a:ext cx="4257206" cy="890955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500" b="1" dirty="0" smtClean="0">
                <a:solidFill>
                  <a:schemeClr val="tx1"/>
                </a:solidFill>
              </a:rPr>
              <a:t>175</a:t>
            </a:r>
            <a:endParaRPr lang="es-CL" sz="3500" b="1" dirty="0">
              <a:solidFill>
                <a:schemeClr val="tx1"/>
              </a:solidFill>
            </a:endParaRPr>
          </a:p>
        </p:txBody>
      </p:sp>
      <p:sp>
        <p:nvSpPr>
          <p:cNvPr id="5" name="Proceso alternativo 4">
            <a:hlinkClick r:id="" action="ppaction://noaction">
              <a:snd r:embed="rId5" name="bomb.wav"/>
            </a:hlinkClick>
          </p:cNvPr>
          <p:cNvSpPr/>
          <p:nvPr/>
        </p:nvSpPr>
        <p:spPr>
          <a:xfrm>
            <a:off x="4999219" y="5578130"/>
            <a:ext cx="4257206" cy="890955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500" b="1" dirty="0" smtClean="0">
                <a:solidFill>
                  <a:schemeClr val="tx1"/>
                </a:solidFill>
              </a:rPr>
              <a:t>170</a:t>
            </a:r>
            <a:endParaRPr lang="es-CL" sz="3500" b="1" dirty="0">
              <a:solidFill>
                <a:schemeClr val="tx1"/>
              </a:solidFill>
            </a:endParaRPr>
          </a:p>
        </p:txBody>
      </p:sp>
      <p:sp>
        <p:nvSpPr>
          <p:cNvPr id="6" name="Proceso alternativo 5">
            <a:hlinkClick r:id="" action="ppaction://hlinkshowjump?jump=nextslide">
              <a:snd r:embed="rId6" name="applause.wav"/>
            </a:hlinkClick>
          </p:cNvPr>
          <p:cNvSpPr/>
          <p:nvPr/>
        </p:nvSpPr>
        <p:spPr>
          <a:xfrm>
            <a:off x="4999219" y="4395827"/>
            <a:ext cx="4257206" cy="890955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500" b="1" dirty="0" smtClean="0">
                <a:solidFill>
                  <a:schemeClr val="tx1"/>
                </a:solidFill>
              </a:rPr>
              <a:t>165</a:t>
            </a:r>
            <a:endParaRPr lang="es-CL" sz="3500" b="1" dirty="0">
              <a:solidFill>
                <a:schemeClr val="tx1"/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2341588" y="1622151"/>
            <a:ext cx="5756223" cy="8385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500" b="1" dirty="0" smtClean="0">
                <a:solidFill>
                  <a:schemeClr val="tx1"/>
                </a:solidFill>
              </a:rPr>
              <a:t>130 + 35</a:t>
            </a:r>
            <a:endParaRPr lang="es-CL" sz="3500" b="1" dirty="0">
              <a:solidFill>
                <a:schemeClr val="tx1"/>
              </a:solidFill>
            </a:endParaRPr>
          </a:p>
        </p:txBody>
      </p:sp>
      <p:sp>
        <p:nvSpPr>
          <p:cNvPr id="8" name="Pergamino horizontal 7"/>
          <p:cNvSpPr/>
          <p:nvPr/>
        </p:nvSpPr>
        <p:spPr>
          <a:xfrm>
            <a:off x="1828800" y="374754"/>
            <a:ext cx="6805534" cy="989351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500" b="1" dirty="0" smtClean="0">
                <a:solidFill>
                  <a:schemeClr val="tx1"/>
                </a:solidFill>
              </a:rPr>
              <a:t>¿Cuál es el resultado?</a:t>
            </a:r>
            <a:endParaRPr lang="es-CL" sz="35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3147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Candy Name Printable Tags by Slidesgo">
  <a:themeElements>
    <a:clrScheme name="Simple Light">
      <a:dk1>
        <a:srgbClr val="302D2D"/>
      </a:dk1>
      <a:lt1>
        <a:srgbClr val="FCF7E9"/>
      </a:lt1>
      <a:dk2>
        <a:srgbClr val="F9EFD1"/>
      </a:dk2>
      <a:lt2>
        <a:srgbClr val="A083FD"/>
      </a:lt2>
      <a:accent1>
        <a:srgbClr val="FFDC70"/>
      </a:accent1>
      <a:accent2>
        <a:srgbClr val="FF9449"/>
      </a:accent2>
      <a:accent3>
        <a:srgbClr val="FF4B70"/>
      </a:accent3>
      <a:accent4>
        <a:srgbClr val="8CDEFF"/>
      </a:accent4>
      <a:accent5>
        <a:srgbClr val="9CEE9B"/>
      </a:accent5>
      <a:accent6>
        <a:srgbClr val="FFFFFF"/>
      </a:accent6>
      <a:hlink>
        <a:srgbClr val="302D2D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380</TotalTime>
  <Words>215</Words>
  <Application>Microsoft Office PowerPoint</Application>
  <PresentationFormat>Personalizado</PresentationFormat>
  <Paragraphs>65</Paragraphs>
  <Slides>18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4" baseType="lpstr">
      <vt:lpstr>Barrio</vt:lpstr>
      <vt:lpstr>Montserrat</vt:lpstr>
      <vt:lpstr>Arial</vt:lpstr>
      <vt:lpstr>Bebas Neue</vt:lpstr>
      <vt:lpstr>Barlow</vt:lpstr>
      <vt:lpstr>Candy Name Printable Tags by Slidesgo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Bárbara Isabel</dc:creator>
  <cp:lastModifiedBy>Bárbara Isabel</cp:lastModifiedBy>
  <cp:revision>28</cp:revision>
  <dcterms:modified xsi:type="dcterms:W3CDTF">2021-10-12T12:26:05Z</dcterms:modified>
</cp:coreProperties>
</file>