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3"/>
  </p:notesMasterIdLst>
  <p:sldIdLst>
    <p:sldId id="368" r:id="rId2"/>
    <p:sldId id="260" r:id="rId3"/>
    <p:sldId id="256" r:id="rId4"/>
    <p:sldId id="257" r:id="rId5"/>
    <p:sldId id="258" r:id="rId6"/>
    <p:sldId id="286" r:id="rId7"/>
    <p:sldId id="357" r:id="rId8"/>
    <p:sldId id="367" r:id="rId9"/>
    <p:sldId id="359" r:id="rId10"/>
    <p:sldId id="362" r:id="rId11"/>
    <p:sldId id="287" r:id="rId12"/>
  </p:sldIdLst>
  <p:sldSz cx="9144000" cy="5143500" type="screen16x9"/>
  <p:notesSz cx="6858000" cy="9144000"/>
  <p:embeddedFontLst>
    <p:embeddedFont>
      <p:font typeface="Gloria Hallelujah" panose="020B0604020202020204" charset="0"/>
      <p:regular r:id="rId14"/>
    </p:embeddedFont>
    <p:embeddedFont>
      <p:font typeface="Delius Unicase" panose="020B0604020202020204" charset="0"/>
      <p:regular r:id="rId15"/>
      <p:bold r:id="rId16"/>
    </p:embeddedFont>
    <p:embeddedFont>
      <p:font typeface="Raleway Thin" panose="020B0604020202020204" charset="0"/>
      <p:regular r:id="rId17"/>
      <p:bold r:id="rId18"/>
      <p:italic r:id="rId19"/>
      <p:boldItalic r:id="rId20"/>
    </p:embeddedFont>
    <p:embeddedFont>
      <p:font typeface="Fira Sans Extra Condensed" panose="020B0604020202020204" charset="0"/>
      <p:regular r:id="rId21"/>
      <p:bold r:id="rId22"/>
      <p:italic r:id="rId23"/>
      <p:boldItalic r:id="rId24"/>
    </p:embeddedFont>
    <p:embeddedFont>
      <p:font typeface="Comfortaa" panose="020B0604020202020204" charset="0"/>
      <p:regular r:id="rId25"/>
      <p:bold r:id="rId26"/>
    </p:embeddedFont>
    <p:embeddedFont>
      <p:font typeface="Raleway" panose="020B0604020202020204" charset="0"/>
      <p:regular r:id="rId27"/>
      <p:bold r:id="rId28"/>
      <p:italic r:id="rId29"/>
      <p:boldItalic r:id="rId30"/>
    </p:embeddedFont>
    <p:embeddedFont>
      <p:font typeface="Ranchers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879881-279B-4404-82DE-25E4D18FC592}">
  <a:tblStyle styleId="{A5879881-279B-4404-82DE-25E4D18FC5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8" autoAdjust="0"/>
    <p:restoredTop sz="94660"/>
  </p:normalViewPr>
  <p:slideViewPr>
    <p:cSldViewPr snapToGrid="0">
      <p:cViewPr varScale="1">
        <p:scale>
          <a:sx n="92" d="100"/>
          <a:sy n="92" d="100"/>
        </p:scale>
        <p:origin x="55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c7eb05ecd2_2_26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c7eb05ecd2_2_26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c7eb05ecd2_2_26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8" name="Google Shape;2688;gc7eb05ecd2_2_26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None/>
              <a:defRPr sz="18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/>
          <p:nvPr/>
        </p:nvSpPr>
        <p:spPr>
          <a:xfrm>
            <a:off x="-42230" y="3467513"/>
            <a:ext cx="3634529" cy="1998485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-288300" y="-384812"/>
            <a:ext cx="3133499" cy="2020960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7304265" y="-384807"/>
            <a:ext cx="1985649" cy="2326869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>
            <a:off x="5568694" y="4237688"/>
            <a:ext cx="3721240" cy="1536322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 txBox="1">
            <a:spLocks noGrp="1"/>
          </p:cNvSpPr>
          <p:nvPr>
            <p:ph type="title"/>
          </p:nvPr>
        </p:nvSpPr>
        <p:spPr>
          <a:xfrm>
            <a:off x="2756200" y="1967475"/>
            <a:ext cx="3631500" cy="10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 rot="4517592">
            <a:off x="8550732" y="3940914"/>
            <a:ext cx="221771" cy="200883"/>
            <a:chOff x="1640475" y="1197075"/>
            <a:chExt cx="55475" cy="50250"/>
          </a:xfrm>
        </p:grpSpPr>
        <p:sp>
          <p:nvSpPr>
            <p:cNvPr id="209" name="Google Shape;209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8"/>
          <p:cNvGrpSpPr/>
          <p:nvPr/>
        </p:nvGrpSpPr>
        <p:grpSpPr>
          <a:xfrm rot="7199963">
            <a:off x="965918" y="4533021"/>
            <a:ext cx="215935" cy="195604"/>
            <a:chOff x="1640475" y="1197075"/>
            <a:chExt cx="55475" cy="50250"/>
          </a:xfrm>
        </p:grpSpPr>
        <p:sp>
          <p:nvSpPr>
            <p:cNvPr id="213" name="Google Shape;213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8"/>
          <p:cNvSpPr/>
          <p:nvPr/>
        </p:nvSpPr>
        <p:spPr>
          <a:xfrm rot="2368484">
            <a:off x="3584583" y="348032"/>
            <a:ext cx="529784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217;p8"/>
          <p:cNvGrpSpPr/>
          <p:nvPr/>
        </p:nvGrpSpPr>
        <p:grpSpPr>
          <a:xfrm rot="-9900000">
            <a:off x="1490015" y="185475"/>
            <a:ext cx="347165" cy="314462"/>
            <a:chOff x="1640475" y="1197075"/>
            <a:chExt cx="55475" cy="50250"/>
          </a:xfrm>
        </p:grpSpPr>
        <p:sp>
          <p:nvSpPr>
            <p:cNvPr id="218" name="Google Shape;218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8"/>
          <p:cNvGrpSpPr/>
          <p:nvPr/>
        </p:nvGrpSpPr>
        <p:grpSpPr>
          <a:xfrm rot="-9900030">
            <a:off x="7815634" y="527852"/>
            <a:ext cx="215932" cy="195605"/>
            <a:chOff x="1640475" y="1197075"/>
            <a:chExt cx="55475" cy="50250"/>
          </a:xfrm>
        </p:grpSpPr>
        <p:sp>
          <p:nvSpPr>
            <p:cNvPr id="222" name="Google Shape;222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8"/>
          <p:cNvSpPr/>
          <p:nvPr/>
        </p:nvSpPr>
        <p:spPr>
          <a:xfrm rot="-8289780">
            <a:off x="7855805" y="1479192"/>
            <a:ext cx="1153753" cy="844089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"/>
          <p:cNvSpPr/>
          <p:nvPr/>
        </p:nvSpPr>
        <p:spPr>
          <a:xfrm rot="-120">
            <a:off x="8278108" y="4777486"/>
            <a:ext cx="529792" cy="12411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/>
          <p:nvPr/>
        </p:nvSpPr>
        <p:spPr>
          <a:xfrm>
            <a:off x="6638737" y="-95375"/>
            <a:ext cx="2579952" cy="1264894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429385" y="1585074"/>
            <a:ext cx="2205408" cy="4019192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-265362" y="3987346"/>
            <a:ext cx="2499473" cy="1921807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>
            <a:off x="-254591" y="-217300"/>
            <a:ext cx="1913498" cy="3721126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 txBox="1">
            <a:spLocks noGrp="1"/>
          </p:cNvSpPr>
          <p:nvPr>
            <p:ph type="title"/>
          </p:nvPr>
        </p:nvSpPr>
        <p:spPr>
          <a:xfrm>
            <a:off x="1080884" y="2182263"/>
            <a:ext cx="2984100" cy="6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739711" y="1770750"/>
            <a:ext cx="3540300" cy="16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●"/>
              <a:defRPr sz="1800"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34" name="Google Shape;234;p9"/>
          <p:cNvSpPr txBox="1">
            <a:spLocks noGrp="1"/>
          </p:cNvSpPr>
          <p:nvPr>
            <p:ph type="title" idx="2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 rot="-6300012">
            <a:off x="8329017" y="3907657"/>
            <a:ext cx="221774" cy="200886"/>
            <a:chOff x="1640475" y="1197075"/>
            <a:chExt cx="55475" cy="50250"/>
          </a:xfrm>
        </p:grpSpPr>
        <p:sp>
          <p:nvSpPr>
            <p:cNvPr id="236" name="Google Shape;236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239;p9"/>
          <p:cNvGrpSpPr/>
          <p:nvPr/>
        </p:nvGrpSpPr>
        <p:grpSpPr>
          <a:xfrm rot="-5936682">
            <a:off x="8631239" y="386219"/>
            <a:ext cx="215933" cy="195605"/>
            <a:chOff x="1640475" y="1197075"/>
            <a:chExt cx="55475" cy="50250"/>
          </a:xfrm>
        </p:grpSpPr>
        <p:sp>
          <p:nvSpPr>
            <p:cNvPr id="240" name="Google Shape;240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Google Shape;243;p9"/>
          <p:cNvSpPr/>
          <p:nvPr/>
        </p:nvSpPr>
        <p:spPr>
          <a:xfrm rot="-597351">
            <a:off x="6767407" y="4790731"/>
            <a:ext cx="529781" cy="1241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" name="Google Shape;244;p9"/>
          <p:cNvGrpSpPr/>
          <p:nvPr/>
        </p:nvGrpSpPr>
        <p:grpSpPr>
          <a:xfrm rot="-4966591">
            <a:off x="1215563" y="428704"/>
            <a:ext cx="244639" cy="221602"/>
            <a:chOff x="1640475" y="1197075"/>
            <a:chExt cx="55475" cy="50250"/>
          </a:xfrm>
        </p:grpSpPr>
        <p:sp>
          <p:nvSpPr>
            <p:cNvPr id="245" name="Google Shape;245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9"/>
          <p:cNvGrpSpPr/>
          <p:nvPr/>
        </p:nvGrpSpPr>
        <p:grpSpPr>
          <a:xfrm rot="-5400136">
            <a:off x="1436469" y="4381433"/>
            <a:ext cx="420678" cy="381051"/>
            <a:chOff x="1640475" y="1197075"/>
            <a:chExt cx="55475" cy="50250"/>
          </a:xfrm>
        </p:grpSpPr>
        <p:sp>
          <p:nvSpPr>
            <p:cNvPr id="249" name="Google Shape;249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" name="Google Shape;252;p9"/>
          <p:cNvSpPr/>
          <p:nvPr/>
        </p:nvSpPr>
        <p:spPr>
          <a:xfrm rot="1865663" flipH="1">
            <a:off x="-99215" y="3419180"/>
            <a:ext cx="609603" cy="955142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9"/>
          <p:cNvSpPr/>
          <p:nvPr/>
        </p:nvSpPr>
        <p:spPr>
          <a:xfrm rot="-3264252">
            <a:off x="255856" y="807468"/>
            <a:ext cx="529775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4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4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4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14"/>
          <p:cNvGrpSpPr/>
          <p:nvPr/>
        </p:nvGrpSpPr>
        <p:grpSpPr>
          <a:xfrm>
            <a:off x="1116830" y="990139"/>
            <a:ext cx="6909619" cy="3217654"/>
            <a:chOff x="3689050" y="919857"/>
            <a:chExt cx="1419425" cy="685950"/>
          </a:xfrm>
        </p:grpSpPr>
        <p:sp>
          <p:nvSpPr>
            <p:cNvPr id="324" name="Google Shape;324;p14"/>
            <p:cNvSpPr/>
            <p:nvPr/>
          </p:nvSpPr>
          <p:spPr>
            <a:xfrm>
              <a:off x="3945175" y="932332"/>
              <a:ext cx="912600" cy="143950"/>
            </a:xfrm>
            <a:custGeom>
              <a:avLst/>
              <a:gdLst/>
              <a:ahLst/>
              <a:cxnLst/>
              <a:rect l="l" t="t" r="r" b="b"/>
              <a:pathLst>
                <a:path w="36504" h="5758" extrusionOk="0">
                  <a:moveTo>
                    <a:pt x="18144" y="1"/>
                  </a:moveTo>
                  <a:cubicBezTo>
                    <a:pt x="17036" y="1634"/>
                    <a:pt x="15167" y="2647"/>
                    <a:pt x="13238" y="2647"/>
                  </a:cubicBezTo>
                  <a:cubicBezTo>
                    <a:pt x="12616" y="2647"/>
                    <a:pt x="11989" y="2542"/>
                    <a:pt x="11379" y="2319"/>
                  </a:cubicBezTo>
                  <a:cubicBezTo>
                    <a:pt x="9365" y="1581"/>
                    <a:pt x="7828" y="320"/>
                    <a:pt x="5593" y="191"/>
                  </a:cubicBezTo>
                  <a:cubicBezTo>
                    <a:pt x="5449" y="183"/>
                    <a:pt x="5300" y="178"/>
                    <a:pt x="5147" y="178"/>
                  </a:cubicBezTo>
                  <a:cubicBezTo>
                    <a:pt x="2960" y="178"/>
                    <a:pt x="0" y="1073"/>
                    <a:pt x="333" y="3758"/>
                  </a:cubicBezTo>
                  <a:cubicBezTo>
                    <a:pt x="340" y="3806"/>
                    <a:pt x="331" y="3848"/>
                    <a:pt x="315" y="3883"/>
                  </a:cubicBezTo>
                  <a:lnTo>
                    <a:pt x="993" y="3938"/>
                  </a:lnTo>
                  <a:cubicBezTo>
                    <a:pt x="1146" y="3384"/>
                    <a:pt x="1456" y="2883"/>
                    <a:pt x="2007" y="2472"/>
                  </a:cubicBezTo>
                  <a:cubicBezTo>
                    <a:pt x="2725" y="1941"/>
                    <a:pt x="3583" y="1727"/>
                    <a:pt x="4450" y="1727"/>
                  </a:cubicBezTo>
                  <a:cubicBezTo>
                    <a:pt x="4894" y="1727"/>
                    <a:pt x="5341" y="1783"/>
                    <a:pt x="5773" y="1881"/>
                  </a:cubicBezTo>
                  <a:cubicBezTo>
                    <a:pt x="7779" y="2336"/>
                    <a:pt x="9550" y="3481"/>
                    <a:pt x="11575" y="3897"/>
                  </a:cubicBezTo>
                  <a:cubicBezTo>
                    <a:pt x="12135" y="4012"/>
                    <a:pt x="12699" y="4074"/>
                    <a:pt x="13255" y="4074"/>
                  </a:cubicBezTo>
                  <a:cubicBezTo>
                    <a:pt x="14893" y="4074"/>
                    <a:pt x="16460" y="3538"/>
                    <a:pt x="17629" y="2251"/>
                  </a:cubicBezTo>
                  <a:cubicBezTo>
                    <a:pt x="17624" y="2245"/>
                    <a:pt x="17618" y="2243"/>
                    <a:pt x="17612" y="2239"/>
                  </a:cubicBezTo>
                  <a:cubicBezTo>
                    <a:pt x="17546" y="2178"/>
                    <a:pt x="17611" y="2069"/>
                    <a:pt x="17685" y="2069"/>
                  </a:cubicBezTo>
                  <a:cubicBezTo>
                    <a:pt x="17701" y="2069"/>
                    <a:pt x="17717" y="2074"/>
                    <a:pt x="17733" y="2086"/>
                  </a:cubicBezTo>
                  <a:cubicBezTo>
                    <a:pt x="19239" y="3237"/>
                    <a:pt x="20937" y="3852"/>
                    <a:pt x="22793" y="3852"/>
                  </a:cubicBezTo>
                  <a:cubicBezTo>
                    <a:pt x="23059" y="3852"/>
                    <a:pt x="23328" y="3839"/>
                    <a:pt x="23600" y="3814"/>
                  </a:cubicBezTo>
                  <a:cubicBezTo>
                    <a:pt x="25712" y="3617"/>
                    <a:pt x="27523" y="2689"/>
                    <a:pt x="29519" y="2088"/>
                  </a:cubicBezTo>
                  <a:cubicBezTo>
                    <a:pt x="30068" y="1923"/>
                    <a:pt x="30659" y="1810"/>
                    <a:pt x="31242" y="1810"/>
                  </a:cubicBezTo>
                  <a:cubicBezTo>
                    <a:pt x="31952" y="1810"/>
                    <a:pt x="32648" y="1978"/>
                    <a:pt x="33237" y="2426"/>
                  </a:cubicBezTo>
                  <a:cubicBezTo>
                    <a:pt x="34260" y="3201"/>
                    <a:pt x="34563" y="4547"/>
                    <a:pt x="34740" y="5758"/>
                  </a:cubicBezTo>
                  <a:cubicBezTo>
                    <a:pt x="35271" y="5233"/>
                    <a:pt x="35867" y="4776"/>
                    <a:pt x="36504" y="4388"/>
                  </a:cubicBezTo>
                  <a:lnTo>
                    <a:pt x="36202" y="3998"/>
                  </a:lnTo>
                  <a:cubicBezTo>
                    <a:pt x="36068" y="3998"/>
                    <a:pt x="35934" y="3919"/>
                    <a:pt x="35955" y="3758"/>
                  </a:cubicBezTo>
                  <a:cubicBezTo>
                    <a:pt x="36287" y="1073"/>
                    <a:pt x="33327" y="178"/>
                    <a:pt x="31142" y="178"/>
                  </a:cubicBezTo>
                  <a:cubicBezTo>
                    <a:pt x="30989" y="178"/>
                    <a:pt x="30840" y="183"/>
                    <a:pt x="30696" y="191"/>
                  </a:cubicBezTo>
                  <a:cubicBezTo>
                    <a:pt x="28460" y="320"/>
                    <a:pt x="26922" y="1581"/>
                    <a:pt x="24909" y="2319"/>
                  </a:cubicBezTo>
                  <a:cubicBezTo>
                    <a:pt x="24299" y="2542"/>
                    <a:pt x="23672" y="2647"/>
                    <a:pt x="23051" y="2647"/>
                  </a:cubicBezTo>
                  <a:cubicBezTo>
                    <a:pt x="21122" y="2647"/>
                    <a:pt x="19251" y="1634"/>
                    <a:pt x="1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701525" y="974157"/>
              <a:ext cx="1029900" cy="620125"/>
            </a:xfrm>
            <a:custGeom>
              <a:avLst/>
              <a:gdLst/>
              <a:ahLst/>
              <a:cxnLst/>
              <a:rect l="l" t="t" r="r" b="b"/>
              <a:pathLst>
                <a:path w="41196" h="24805" extrusionOk="0">
                  <a:moveTo>
                    <a:pt x="3847" y="1"/>
                  </a:moveTo>
                  <a:cubicBezTo>
                    <a:pt x="2137" y="1"/>
                    <a:pt x="763" y="859"/>
                    <a:pt x="677" y="3336"/>
                  </a:cubicBezTo>
                  <a:cubicBezTo>
                    <a:pt x="613" y="5220"/>
                    <a:pt x="2550" y="9525"/>
                    <a:pt x="1" y="10579"/>
                  </a:cubicBezTo>
                  <a:cubicBezTo>
                    <a:pt x="3011" y="11967"/>
                    <a:pt x="594" y="15800"/>
                    <a:pt x="538" y="18000"/>
                  </a:cubicBezTo>
                  <a:cubicBezTo>
                    <a:pt x="478" y="20293"/>
                    <a:pt x="2067" y="21963"/>
                    <a:pt x="4339" y="22062"/>
                  </a:cubicBezTo>
                  <a:cubicBezTo>
                    <a:pt x="4416" y="22065"/>
                    <a:pt x="4492" y="22067"/>
                    <a:pt x="4568" y="22067"/>
                  </a:cubicBezTo>
                  <a:cubicBezTo>
                    <a:pt x="6475" y="22067"/>
                    <a:pt x="8130" y="21013"/>
                    <a:pt x="9855" y="20327"/>
                  </a:cubicBezTo>
                  <a:cubicBezTo>
                    <a:pt x="9870" y="20321"/>
                    <a:pt x="9884" y="20318"/>
                    <a:pt x="9897" y="20318"/>
                  </a:cubicBezTo>
                  <a:cubicBezTo>
                    <a:pt x="9969" y="20318"/>
                    <a:pt x="9999" y="20406"/>
                    <a:pt x="9975" y="20473"/>
                  </a:cubicBezTo>
                  <a:cubicBezTo>
                    <a:pt x="10009" y="20508"/>
                    <a:pt x="10035" y="20551"/>
                    <a:pt x="10039" y="20611"/>
                  </a:cubicBezTo>
                  <a:cubicBezTo>
                    <a:pt x="10252" y="22943"/>
                    <a:pt x="12007" y="24671"/>
                    <a:pt x="14359" y="24796"/>
                  </a:cubicBezTo>
                  <a:cubicBezTo>
                    <a:pt x="14475" y="24802"/>
                    <a:pt x="14590" y="24805"/>
                    <a:pt x="14705" y="24805"/>
                  </a:cubicBezTo>
                  <a:cubicBezTo>
                    <a:pt x="16578" y="24805"/>
                    <a:pt x="18354" y="24022"/>
                    <a:pt x="20081" y="23387"/>
                  </a:cubicBezTo>
                  <a:cubicBezTo>
                    <a:pt x="21335" y="22924"/>
                    <a:pt x="22685" y="22498"/>
                    <a:pt x="24038" y="22498"/>
                  </a:cubicBezTo>
                  <a:cubicBezTo>
                    <a:pt x="24447" y="22498"/>
                    <a:pt x="24856" y="22537"/>
                    <a:pt x="25262" y="22625"/>
                  </a:cubicBezTo>
                  <a:cubicBezTo>
                    <a:pt x="26320" y="22854"/>
                    <a:pt x="27557" y="23480"/>
                    <a:pt x="27889" y="24581"/>
                  </a:cubicBezTo>
                  <a:cubicBezTo>
                    <a:pt x="28223" y="23480"/>
                    <a:pt x="29460" y="22854"/>
                    <a:pt x="30517" y="22625"/>
                  </a:cubicBezTo>
                  <a:cubicBezTo>
                    <a:pt x="30924" y="22537"/>
                    <a:pt x="31332" y="22498"/>
                    <a:pt x="31741" y="22498"/>
                  </a:cubicBezTo>
                  <a:cubicBezTo>
                    <a:pt x="33094" y="22498"/>
                    <a:pt x="34445" y="22924"/>
                    <a:pt x="35698" y="23387"/>
                  </a:cubicBezTo>
                  <a:cubicBezTo>
                    <a:pt x="37422" y="24022"/>
                    <a:pt x="39197" y="24803"/>
                    <a:pt x="41066" y="24803"/>
                  </a:cubicBezTo>
                  <a:cubicBezTo>
                    <a:pt x="41109" y="24803"/>
                    <a:pt x="41153" y="24803"/>
                    <a:pt x="41196" y="24802"/>
                  </a:cubicBezTo>
                  <a:lnTo>
                    <a:pt x="41189" y="24209"/>
                  </a:lnTo>
                  <a:cubicBezTo>
                    <a:pt x="41152" y="24211"/>
                    <a:pt x="41115" y="24211"/>
                    <a:pt x="41077" y="24211"/>
                  </a:cubicBezTo>
                  <a:cubicBezTo>
                    <a:pt x="40614" y="24211"/>
                    <a:pt x="40111" y="24107"/>
                    <a:pt x="39568" y="23867"/>
                  </a:cubicBezTo>
                  <a:cubicBezTo>
                    <a:pt x="38792" y="23528"/>
                    <a:pt x="38112" y="23001"/>
                    <a:pt x="37352" y="22627"/>
                  </a:cubicBezTo>
                  <a:cubicBezTo>
                    <a:pt x="36364" y="22138"/>
                    <a:pt x="35299" y="21806"/>
                    <a:pt x="34214" y="21623"/>
                  </a:cubicBezTo>
                  <a:cubicBezTo>
                    <a:pt x="33591" y="21518"/>
                    <a:pt x="32969" y="21469"/>
                    <a:pt x="32350" y="21469"/>
                  </a:cubicBezTo>
                  <a:cubicBezTo>
                    <a:pt x="30774" y="21469"/>
                    <a:pt x="29218" y="21789"/>
                    <a:pt x="27714" y="22329"/>
                  </a:cubicBezTo>
                  <a:cubicBezTo>
                    <a:pt x="27705" y="22333"/>
                    <a:pt x="27696" y="22335"/>
                    <a:pt x="27687" y="22335"/>
                  </a:cubicBezTo>
                  <a:cubicBezTo>
                    <a:pt x="27663" y="22335"/>
                    <a:pt x="27642" y="22322"/>
                    <a:pt x="27629" y="22305"/>
                  </a:cubicBezTo>
                  <a:lnTo>
                    <a:pt x="27603" y="22334"/>
                  </a:lnTo>
                  <a:cubicBezTo>
                    <a:pt x="27656" y="22378"/>
                    <a:pt x="27710" y="22422"/>
                    <a:pt x="27760" y="22470"/>
                  </a:cubicBezTo>
                  <a:cubicBezTo>
                    <a:pt x="27879" y="22578"/>
                    <a:pt x="27768" y="22737"/>
                    <a:pt x="27642" y="22737"/>
                  </a:cubicBezTo>
                  <a:cubicBezTo>
                    <a:pt x="27606" y="22737"/>
                    <a:pt x="27570" y="22724"/>
                    <a:pt x="27537" y="22694"/>
                  </a:cubicBezTo>
                  <a:cubicBezTo>
                    <a:pt x="26519" y="21773"/>
                    <a:pt x="25347" y="21448"/>
                    <a:pt x="24107" y="21448"/>
                  </a:cubicBezTo>
                  <a:cubicBezTo>
                    <a:pt x="21397" y="21448"/>
                    <a:pt x="18367" y="23003"/>
                    <a:pt x="15932" y="23289"/>
                  </a:cubicBezTo>
                  <a:cubicBezTo>
                    <a:pt x="15723" y="23314"/>
                    <a:pt x="15519" y="23326"/>
                    <a:pt x="15320" y="23326"/>
                  </a:cubicBezTo>
                  <a:cubicBezTo>
                    <a:pt x="12671" y="23326"/>
                    <a:pt x="10863" y="21230"/>
                    <a:pt x="10185" y="18734"/>
                  </a:cubicBezTo>
                  <a:lnTo>
                    <a:pt x="10069" y="18766"/>
                  </a:lnTo>
                  <a:cubicBezTo>
                    <a:pt x="10081" y="18794"/>
                    <a:pt x="10079" y="18827"/>
                    <a:pt x="10053" y="18850"/>
                  </a:cubicBezTo>
                  <a:cubicBezTo>
                    <a:pt x="8921" y="19817"/>
                    <a:pt x="6790" y="20981"/>
                    <a:pt x="4952" y="20981"/>
                  </a:cubicBezTo>
                  <a:cubicBezTo>
                    <a:pt x="4112" y="20981"/>
                    <a:pt x="3333" y="20737"/>
                    <a:pt x="2739" y="20120"/>
                  </a:cubicBezTo>
                  <a:cubicBezTo>
                    <a:pt x="243" y="17529"/>
                    <a:pt x="4568" y="13482"/>
                    <a:pt x="1838" y="11034"/>
                  </a:cubicBezTo>
                  <a:lnTo>
                    <a:pt x="1838" y="11034"/>
                  </a:lnTo>
                  <a:cubicBezTo>
                    <a:pt x="1827" y="11038"/>
                    <a:pt x="1816" y="11040"/>
                    <a:pt x="1806" y="11040"/>
                  </a:cubicBezTo>
                  <a:cubicBezTo>
                    <a:pt x="1733" y="11040"/>
                    <a:pt x="1687" y="10950"/>
                    <a:pt x="1741" y="10891"/>
                  </a:cubicBezTo>
                  <a:cubicBezTo>
                    <a:pt x="1737" y="10809"/>
                    <a:pt x="1817" y="10732"/>
                    <a:pt x="1904" y="10732"/>
                  </a:cubicBezTo>
                  <a:cubicBezTo>
                    <a:pt x="1918" y="10732"/>
                    <a:pt x="1933" y="10734"/>
                    <a:pt x="1947" y="10738"/>
                  </a:cubicBezTo>
                  <a:cubicBezTo>
                    <a:pt x="4939" y="8501"/>
                    <a:pt x="196" y="4163"/>
                    <a:pt x="2832" y="2011"/>
                  </a:cubicBezTo>
                  <a:cubicBezTo>
                    <a:pt x="3326" y="1608"/>
                    <a:pt x="3893" y="1443"/>
                    <a:pt x="4496" y="1443"/>
                  </a:cubicBezTo>
                  <a:cubicBezTo>
                    <a:pt x="6603" y="1443"/>
                    <a:pt x="9147" y="3457"/>
                    <a:pt x="10538" y="4354"/>
                  </a:cubicBezTo>
                  <a:cubicBezTo>
                    <a:pt x="10582" y="4382"/>
                    <a:pt x="10600" y="4424"/>
                    <a:pt x="10600" y="4463"/>
                  </a:cubicBezTo>
                  <a:lnTo>
                    <a:pt x="10705" y="4449"/>
                  </a:lnTo>
                  <a:cubicBezTo>
                    <a:pt x="10594" y="3692"/>
                    <a:pt x="10550" y="2939"/>
                    <a:pt x="10739" y="2265"/>
                  </a:cubicBezTo>
                  <a:lnTo>
                    <a:pt x="10061" y="2209"/>
                  </a:lnTo>
                  <a:cubicBezTo>
                    <a:pt x="10019" y="2287"/>
                    <a:pt x="9926" y="2325"/>
                    <a:pt x="9832" y="2325"/>
                  </a:cubicBezTo>
                  <a:cubicBezTo>
                    <a:pt x="9764" y="2325"/>
                    <a:pt x="9695" y="2305"/>
                    <a:pt x="9645" y="2265"/>
                  </a:cubicBezTo>
                  <a:cubicBezTo>
                    <a:pt x="8242" y="1145"/>
                    <a:pt x="5821" y="1"/>
                    <a:pt x="3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4731250" y="974157"/>
              <a:ext cx="364750" cy="620075"/>
            </a:xfrm>
            <a:custGeom>
              <a:avLst/>
              <a:gdLst/>
              <a:ahLst/>
              <a:cxnLst/>
              <a:rect l="l" t="t" r="r" b="b"/>
              <a:pathLst>
                <a:path w="14590" h="24803" extrusionOk="0">
                  <a:moveTo>
                    <a:pt x="10745" y="1"/>
                  </a:moveTo>
                  <a:cubicBezTo>
                    <a:pt x="8771" y="1"/>
                    <a:pt x="6350" y="1145"/>
                    <a:pt x="4947" y="2265"/>
                  </a:cubicBezTo>
                  <a:cubicBezTo>
                    <a:pt x="4895" y="2304"/>
                    <a:pt x="4826" y="2325"/>
                    <a:pt x="4760" y="2325"/>
                  </a:cubicBezTo>
                  <a:lnTo>
                    <a:pt x="5062" y="2715"/>
                  </a:lnTo>
                  <a:cubicBezTo>
                    <a:pt x="5699" y="2328"/>
                    <a:pt x="6378" y="2008"/>
                    <a:pt x="7082" y="1757"/>
                  </a:cubicBezTo>
                  <a:cubicBezTo>
                    <a:pt x="7873" y="1474"/>
                    <a:pt x="8982" y="1106"/>
                    <a:pt x="9976" y="1106"/>
                  </a:cubicBezTo>
                  <a:cubicBezTo>
                    <a:pt x="10413" y="1106"/>
                    <a:pt x="10827" y="1177"/>
                    <a:pt x="11182" y="1358"/>
                  </a:cubicBezTo>
                  <a:cubicBezTo>
                    <a:pt x="12247" y="1898"/>
                    <a:pt x="12651" y="3163"/>
                    <a:pt x="12647" y="4280"/>
                  </a:cubicBezTo>
                  <a:cubicBezTo>
                    <a:pt x="12641" y="6296"/>
                    <a:pt x="11480" y="8423"/>
                    <a:pt x="12856" y="10245"/>
                  </a:cubicBezTo>
                  <a:cubicBezTo>
                    <a:pt x="12914" y="10318"/>
                    <a:pt x="12891" y="10392"/>
                    <a:pt x="12836" y="10436"/>
                  </a:cubicBezTo>
                  <a:lnTo>
                    <a:pt x="12852" y="10459"/>
                  </a:lnTo>
                  <a:cubicBezTo>
                    <a:pt x="12880" y="10436"/>
                    <a:pt x="12907" y="10416"/>
                    <a:pt x="12935" y="10397"/>
                  </a:cubicBezTo>
                  <a:cubicBezTo>
                    <a:pt x="12964" y="10377"/>
                    <a:pt x="12993" y="10369"/>
                    <a:pt x="13020" y="10369"/>
                  </a:cubicBezTo>
                  <a:cubicBezTo>
                    <a:pt x="13151" y="10369"/>
                    <a:pt x="13237" y="10577"/>
                    <a:pt x="13096" y="10674"/>
                  </a:cubicBezTo>
                  <a:cubicBezTo>
                    <a:pt x="9979" y="12831"/>
                    <a:pt x="14313" y="17215"/>
                    <a:pt x="11808" y="19785"/>
                  </a:cubicBezTo>
                  <a:cubicBezTo>
                    <a:pt x="11256" y="20352"/>
                    <a:pt x="10533" y="20576"/>
                    <a:pt x="9745" y="20576"/>
                  </a:cubicBezTo>
                  <a:cubicBezTo>
                    <a:pt x="7840" y="20576"/>
                    <a:pt x="5552" y="19265"/>
                    <a:pt x="4357" y="18293"/>
                  </a:cubicBezTo>
                  <a:lnTo>
                    <a:pt x="4299" y="18365"/>
                  </a:lnTo>
                  <a:cubicBezTo>
                    <a:pt x="4339" y="18400"/>
                    <a:pt x="4362" y="18455"/>
                    <a:pt x="4348" y="18522"/>
                  </a:cubicBezTo>
                  <a:cubicBezTo>
                    <a:pt x="3856" y="20820"/>
                    <a:pt x="2515" y="24108"/>
                    <a:pt x="0" y="24209"/>
                  </a:cubicBezTo>
                  <a:lnTo>
                    <a:pt x="7" y="24802"/>
                  </a:lnTo>
                  <a:cubicBezTo>
                    <a:pt x="82" y="24802"/>
                    <a:pt x="157" y="24800"/>
                    <a:pt x="231" y="24796"/>
                  </a:cubicBezTo>
                  <a:cubicBezTo>
                    <a:pt x="2584" y="24671"/>
                    <a:pt x="4339" y="22943"/>
                    <a:pt x="4551" y="20611"/>
                  </a:cubicBezTo>
                  <a:cubicBezTo>
                    <a:pt x="4556" y="20551"/>
                    <a:pt x="4583" y="20508"/>
                    <a:pt x="4615" y="20473"/>
                  </a:cubicBezTo>
                  <a:cubicBezTo>
                    <a:pt x="4592" y="20407"/>
                    <a:pt x="4622" y="20319"/>
                    <a:pt x="4693" y="20319"/>
                  </a:cubicBezTo>
                  <a:cubicBezTo>
                    <a:pt x="4706" y="20319"/>
                    <a:pt x="4721" y="20322"/>
                    <a:pt x="4736" y="20328"/>
                  </a:cubicBezTo>
                  <a:cubicBezTo>
                    <a:pt x="6461" y="21013"/>
                    <a:pt x="8116" y="22067"/>
                    <a:pt x="10022" y="22067"/>
                  </a:cubicBezTo>
                  <a:cubicBezTo>
                    <a:pt x="10098" y="22067"/>
                    <a:pt x="10175" y="22065"/>
                    <a:pt x="10252" y="22062"/>
                  </a:cubicBezTo>
                  <a:cubicBezTo>
                    <a:pt x="12524" y="21963"/>
                    <a:pt x="14112" y="20293"/>
                    <a:pt x="14053" y="18000"/>
                  </a:cubicBezTo>
                  <a:cubicBezTo>
                    <a:pt x="13997" y="15800"/>
                    <a:pt x="11580" y="11967"/>
                    <a:pt x="14590" y="10579"/>
                  </a:cubicBezTo>
                  <a:cubicBezTo>
                    <a:pt x="12044" y="9525"/>
                    <a:pt x="13979" y="5220"/>
                    <a:pt x="13914" y="3336"/>
                  </a:cubicBezTo>
                  <a:cubicBezTo>
                    <a:pt x="13829" y="859"/>
                    <a:pt x="12455" y="1"/>
                    <a:pt x="10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89050" y="919857"/>
              <a:ext cx="1419425" cy="685950"/>
            </a:xfrm>
            <a:custGeom>
              <a:avLst/>
              <a:gdLst/>
              <a:ahLst/>
              <a:cxnLst/>
              <a:rect l="l" t="t" r="r" b="b"/>
              <a:pathLst>
                <a:path w="56777" h="27438" extrusionOk="0">
                  <a:moveTo>
                    <a:pt x="28389" y="500"/>
                  </a:moveTo>
                  <a:cubicBezTo>
                    <a:pt x="29496" y="2133"/>
                    <a:pt x="31368" y="3146"/>
                    <a:pt x="33296" y="3146"/>
                  </a:cubicBezTo>
                  <a:cubicBezTo>
                    <a:pt x="33917" y="3146"/>
                    <a:pt x="34544" y="3041"/>
                    <a:pt x="35154" y="2818"/>
                  </a:cubicBezTo>
                  <a:cubicBezTo>
                    <a:pt x="37167" y="2080"/>
                    <a:pt x="38706" y="819"/>
                    <a:pt x="40941" y="690"/>
                  </a:cubicBezTo>
                  <a:cubicBezTo>
                    <a:pt x="41085" y="682"/>
                    <a:pt x="41234" y="677"/>
                    <a:pt x="41387" y="677"/>
                  </a:cubicBezTo>
                  <a:cubicBezTo>
                    <a:pt x="43573" y="677"/>
                    <a:pt x="46532" y="1572"/>
                    <a:pt x="46200" y="4257"/>
                  </a:cubicBezTo>
                  <a:cubicBezTo>
                    <a:pt x="46179" y="4418"/>
                    <a:pt x="46313" y="4497"/>
                    <a:pt x="46447" y="4497"/>
                  </a:cubicBezTo>
                  <a:cubicBezTo>
                    <a:pt x="46514" y="4497"/>
                    <a:pt x="46583" y="4476"/>
                    <a:pt x="46633" y="4437"/>
                  </a:cubicBezTo>
                  <a:cubicBezTo>
                    <a:pt x="48037" y="3317"/>
                    <a:pt x="50458" y="2173"/>
                    <a:pt x="52433" y="2173"/>
                  </a:cubicBezTo>
                  <a:cubicBezTo>
                    <a:pt x="54143" y="2173"/>
                    <a:pt x="55517" y="3031"/>
                    <a:pt x="55602" y="5508"/>
                  </a:cubicBezTo>
                  <a:cubicBezTo>
                    <a:pt x="55667" y="7392"/>
                    <a:pt x="53731" y="11697"/>
                    <a:pt x="56278" y="12751"/>
                  </a:cubicBezTo>
                  <a:cubicBezTo>
                    <a:pt x="53268" y="14139"/>
                    <a:pt x="55685" y="17972"/>
                    <a:pt x="55741" y="20172"/>
                  </a:cubicBezTo>
                  <a:cubicBezTo>
                    <a:pt x="55800" y="22465"/>
                    <a:pt x="54212" y="24135"/>
                    <a:pt x="51940" y="24234"/>
                  </a:cubicBezTo>
                  <a:cubicBezTo>
                    <a:pt x="51863" y="24237"/>
                    <a:pt x="51786" y="24239"/>
                    <a:pt x="51710" y="24239"/>
                  </a:cubicBezTo>
                  <a:cubicBezTo>
                    <a:pt x="49804" y="24239"/>
                    <a:pt x="48149" y="23185"/>
                    <a:pt x="46424" y="22500"/>
                  </a:cubicBezTo>
                  <a:cubicBezTo>
                    <a:pt x="46409" y="22494"/>
                    <a:pt x="46394" y="22491"/>
                    <a:pt x="46381" y="22491"/>
                  </a:cubicBezTo>
                  <a:cubicBezTo>
                    <a:pt x="46310" y="22491"/>
                    <a:pt x="46280" y="22579"/>
                    <a:pt x="46303" y="22645"/>
                  </a:cubicBezTo>
                  <a:cubicBezTo>
                    <a:pt x="46271" y="22680"/>
                    <a:pt x="46244" y="22723"/>
                    <a:pt x="46239" y="22783"/>
                  </a:cubicBezTo>
                  <a:cubicBezTo>
                    <a:pt x="46027" y="25115"/>
                    <a:pt x="44272" y="26843"/>
                    <a:pt x="41919" y="26968"/>
                  </a:cubicBezTo>
                  <a:cubicBezTo>
                    <a:pt x="41845" y="26972"/>
                    <a:pt x="41770" y="26974"/>
                    <a:pt x="41695" y="26974"/>
                  </a:cubicBezTo>
                  <a:cubicBezTo>
                    <a:pt x="41652" y="26975"/>
                    <a:pt x="41609" y="26975"/>
                    <a:pt x="41565" y="26975"/>
                  </a:cubicBezTo>
                  <a:cubicBezTo>
                    <a:pt x="39698" y="26975"/>
                    <a:pt x="37922" y="26194"/>
                    <a:pt x="36197" y="25559"/>
                  </a:cubicBezTo>
                  <a:cubicBezTo>
                    <a:pt x="34943" y="25096"/>
                    <a:pt x="33593" y="24670"/>
                    <a:pt x="32239" y="24670"/>
                  </a:cubicBezTo>
                  <a:cubicBezTo>
                    <a:pt x="31831" y="24670"/>
                    <a:pt x="31423" y="24709"/>
                    <a:pt x="31016" y="24797"/>
                  </a:cubicBezTo>
                  <a:cubicBezTo>
                    <a:pt x="29959" y="25026"/>
                    <a:pt x="28722" y="25652"/>
                    <a:pt x="28389" y="26753"/>
                  </a:cubicBezTo>
                  <a:cubicBezTo>
                    <a:pt x="28056" y="25652"/>
                    <a:pt x="26819" y="25026"/>
                    <a:pt x="25761" y="24797"/>
                  </a:cubicBezTo>
                  <a:cubicBezTo>
                    <a:pt x="25355" y="24709"/>
                    <a:pt x="24947" y="24670"/>
                    <a:pt x="24539" y="24670"/>
                  </a:cubicBezTo>
                  <a:cubicBezTo>
                    <a:pt x="23185" y="24670"/>
                    <a:pt x="21834" y="25096"/>
                    <a:pt x="20580" y="25559"/>
                  </a:cubicBezTo>
                  <a:cubicBezTo>
                    <a:pt x="18853" y="26195"/>
                    <a:pt x="17077" y="26977"/>
                    <a:pt x="15205" y="26977"/>
                  </a:cubicBezTo>
                  <a:cubicBezTo>
                    <a:pt x="15090" y="26977"/>
                    <a:pt x="14974" y="26974"/>
                    <a:pt x="14858" y="26968"/>
                  </a:cubicBezTo>
                  <a:cubicBezTo>
                    <a:pt x="12506" y="26843"/>
                    <a:pt x="10751" y="25115"/>
                    <a:pt x="10538" y="22783"/>
                  </a:cubicBezTo>
                  <a:cubicBezTo>
                    <a:pt x="10534" y="22723"/>
                    <a:pt x="10508" y="22680"/>
                    <a:pt x="10474" y="22645"/>
                  </a:cubicBezTo>
                  <a:cubicBezTo>
                    <a:pt x="10498" y="22579"/>
                    <a:pt x="10468" y="22491"/>
                    <a:pt x="10397" y="22491"/>
                  </a:cubicBezTo>
                  <a:cubicBezTo>
                    <a:pt x="10384" y="22491"/>
                    <a:pt x="10370" y="22494"/>
                    <a:pt x="10355" y="22500"/>
                  </a:cubicBezTo>
                  <a:cubicBezTo>
                    <a:pt x="8629" y="23186"/>
                    <a:pt x="6974" y="24239"/>
                    <a:pt x="5067" y="24239"/>
                  </a:cubicBezTo>
                  <a:cubicBezTo>
                    <a:pt x="4991" y="24239"/>
                    <a:pt x="4915" y="24237"/>
                    <a:pt x="4838" y="24234"/>
                  </a:cubicBezTo>
                  <a:cubicBezTo>
                    <a:pt x="2566" y="24135"/>
                    <a:pt x="977" y="22465"/>
                    <a:pt x="1038" y="20172"/>
                  </a:cubicBezTo>
                  <a:cubicBezTo>
                    <a:pt x="1094" y="17972"/>
                    <a:pt x="3510" y="14140"/>
                    <a:pt x="500" y="12752"/>
                  </a:cubicBezTo>
                  <a:cubicBezTo>
                    <a:pt x="3049" y="11697"/>
                    <a:pt x="1112" y="7392"/>
                    <a:pt x="1176" y="5508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8"/>
                  </a:cubicBezTo>
                  <a:cubicBezTo>
                    <a:pt x="10194" y="4477"/>
                    <a:pt x="10262" y="4497"/>
                    <a:pt x="10331" y="4497"/>
                  </a:cubicBezTo>
                  <a:cubicBezTo>
                    <a:pt x="10425" y="4497"/>
                    <a:pt x="10518" y="4459"/>
                    <a:pt x="10560" y="4382"/>
                  </a:cubicBezTo>
                  <a:cubicBezTo>
                    <a:pt x="10576" y="4347"/>
                    <a:pt x="10585" y="4305"/>
                    <a:pt x="10578" y="4257"/>
                  </a:cubicBezTo>
                  <a:cubicBezTo>
                    <a:pt x="10245" y="1572"/>
                    <a:pt x="13205" y="677"/>
                    <a:pt x="15392" y="677"/>
                  </a:cubicBezTo>
                  <a:cubicBezTo>
                    <a:pt x="15545" y="677"/>
                    <a:pt x="15694" y="682"/>
                    <a:pt x="15838" y="690"/>
                  </a:cubicBezTo>
                  <a:cubicBezTo>
                    <a:pt x="18073" y="819"/>
                    <a:pt x="19610" y="2080"/>
                    <a:pt x="21624" y="2818"/>
                  </a:cubicBezTo>
                  <a:cubicBezTo>
                    <a:pt x="22234" y="3041"/>
                    <a:pt x="22861" y="3146"/>
                    <a:pt x="23483" y="3146"/>
                  </a:cubicBezTo>
                  <a:cubicBezTo>
                    <a:pt x="25412" y="3146"/>
                    <a:pt x="27281" y="2133"/>
                    <a:pt x="28389" y="500"/>
                  </a:cubicBezTo>
                  <a:close/>
                  <a:moveTo>
                    <a:pt x="28294" y="0"/>
                  </a:moveTo>
                  <a:cubicBezTo>
                    <a:pt x="28226" y="0"/>
                    <a:pt x="28159" y="31"/>
                    <a:pt x="28114" y="106"/>
                  </a:cubicBezTo>
                  <a:cubicBezTo>
                    <a:pt x="27161" y="1701"/>
                    <a:pt x="25402" y="2696"/>
                    <a:pt x="23548" y="2696"/>
                  </a:cubicBezTo>
                  <a:cubicBezTo>
                    <a:pt x="23394" y="2696"/>
                    <a:pt x="23239" y="2689"/>
                    <a:pt x="23083" y="2675"/>
                  </a:cubicBezTo>
                  <a:cubicBezTo>
                    <a:pt x="20994" y="2490"/>
                    <a:pt x="19361" y="842"/>
                    <a:pt x="17327" y="378"/>
                  </a:cubicBezTo>
                  <a:cubicBezTo>
                    <a:pt x="16784" y="254"/>
                    <a:pt x="16143" y="185"/>
                    <a:pt x="15469" y="185"/>
                  </a:cubicBezTo>
                  <a:cubicBezTo>
                    <a:pt x="12994" y="185"/>
                    <a:pt x="10087" y="1122"/>
                    <a:pt x="10045" y="3728"/>
                  </a:cubicBezTo>
                  <a:cubicBezTo>
                    <a:pt x="8582" y="2668"/>
                    <a:pt x="6380" y="1518"/>
                    <a:pt x="4422" y="1518"/>
                  </a:cubicBezTo>
                  <a:cubicBezTo>
                    <a:pt x="3581" y="1518"/>
                    <a:pt x="2784" y="1730"/>
                    <a:pt x="2111" y="2253"/>
                  </a:cubicBezTo>
                  <a:cubicBezTo>
                    <a:pt x="1081" y="3051"/>
                    <a:pt x="698" y="4420"/>
                    <a:pt x="691" y="5673"/>
                  </a:cubicBezTo>
                  <a:cubicBezTo>
                    <a:pt x="681" y="7579"/>
                    <a:pt x="2594" y="11588"/>
                    <a:pt x="146" y="12534"/>
                  </a:cubicBezTo>
                  <a:cubicBezTo>
                    <a:pt x="1" y="12592"/>
                    <a:pt x="13" y="12781"/>
                    <a:pt x="118" y="12836"/>
                  </a:cubicBezTo>
                  <a:cubicBezTo>
                    <a:pt x="54" y="12940"/>
                    <a:pt x="63" y="13077"/>
                    <a:pt x="206" y="13139"/>
                  </a:cubicBezTo>
                  <a:cubicBezTo>
                    <a:pt x="2693" y="14224"/>
                    <a:pt x="1063" y="17373"/>
                    <a:pt x="679" y="19193"/>
                  </a:cubicBezTo>
                  <a:cubicBezTo>
                    <a:pt x="379" y="20614"/>
                    <a:pt x="569" y="22158"/>
                    <a:pt x="1520" y="23306"/>
                  </a:cubicBezTo>
                  <a:cubicBezTo>
                    <a:pt x="2424" y="24397"/>
                    <a:pt x="3624" y="24818"/>
                    <a:pt x="4892" y="24818"/>
                  </a:cubicBezTo>
                  <a:cubicBezTo>
                    <a:pt x="6719" y="24818"/>
                    <a:pt x="8685" y="23944"/>
                    <a:pt x="10107" y="22940"/>
                  </a:cubicBezTo>
                  <a:cubicBezTo>
                    <a:pt x="10352" y="25745"/>
                    <a:pt x="12666" y="27438"/>
                    <a:pt x="15300" y="27438"/>
                  </a:cubicBezTo>
                  <a:cubicBezTo>
                    <a:pt x="15610" y="27438"/>
                    <a:pt x="15925" y="27414"/>
                    <a:pt x="16242" y="27366"/>
                  </a:cubicBezTo>
                  <a:cubicBezTo>
                    <a:pt x="18214" y="27071"/>
                    <a:pt x="19998" y="26095"/>
                    <a:pt x="21889" y="25515"/>
                  </a:cubicBezTo>
                  <a:cubicBezTo>
                    <a:pt x="22749" y="25251"/>
                    <a:pt x="23653" y="25046"/>
                    <a:pt x="24556" y="25046"/>
                  </a:cubicBezTo>
                  <a:cubicBezTo>
                    <a:pt x="24926" y="25046"/>
                    <a:pt x="25295" y="25081"/>
                    <a:pt x="25662" y="25159"/>
                  </a:cubicBezTo>
                  <a:cubicBezTo>
                    <a:pt x="26859" y="25413"/>
                    <a:pt x="27541" y="26074"/>
                    <a:pt x="28301" y="26962"/>
                  </a:cubicBezTo>
                  <a:cubicBezTo>
                    <a:pt x="28315" y="26979"/>
                    <a:pt x="28333" y="26987"/>
                    <a:pt x="28350" y="26987"/>
                  </a:cubicBezTo>
                  <a:cubicBezTo>
                    <a:pt x="28364" y="26987"/>
                    <a:pt x="28377" y="26982"/>
                    <a:pt x="28389" y="26974"/>
                  </a:cubicBezTo>
                  <a:cubicBezTo>
                    <a:pt x="28401" y="26982"/>
                    <a:pt x="28414" y="26987"/>
                    <a:pt x="28428" y="26987"/>
                  </a:cubicBezTo>
                  <a:cubicBezTo>
                    <a:pt x="28445" y="26987"/>
                    <a:pt x="28463" y="26979"/>
                    <a:pt x="28477" y="26962"/>
                  </a:cubicBezTo>
                  <a:cubicBezTo>
                    <a:pt x="29239" y="26074"/>
                    <a:pt x="29922" y="25413"/>
                    <a:pt x="31116" y="25159"/>
                  </a:cubicBezTo>
                  <a:cubicBezTo>
                    <a:pt x="31482" y="25081"/>
                    <a:pt x="31852" y="25046"/>
                    <a:pt x="32221" y="25046"/>
                  </a:cubicBezTo>
                  <a:cubicBezTo>
                    <a:pt x="33125" y="25046"/>
                    <a:pt x="34028" y="25251"/>
                    <a:pt x="34889" y="25515"/>
                  </a:cubicBezTo>
                  <a:cubicBezTo>
                    <a:pt x="36780" y="26095"/>
                    <a:pt x="38565" y="27071"/>
                    <a:pt x="40536" y="27366"/>
                  </a:cubicBezTo>
                  <a:cubicBezTo>
                    <a:pt x="40852" y="27414"/>
                    <a:pt x="41168" y="27438"/>
                    <a:pt x="41478" y="27438"/>
                  </a:cubicBezTo>
                  <a:cubicBezTo>
                    <a:pt x="44113" y="27438"/>
                    <a:pt x="46425" y="25745"/>
                    <a:pt x="46671" y="22940"/>
                  </a:cubicBezTo>
                  <a:cubicBezTo>
                    <a:pt x="48092" y="23944"/>
                    <a:pt x="50059" y="24818"/>
                    <a:pt x="51886" y="24818"/>
                  </a:cubicBezTo>
                  <a:cubicBezTo>
                    <a:pt x="53153" y="24818"/>
                    <a:pt x="54354" y="24397"/>
                    <a:pt x="55258" y="23306"/>
                  </a:cubicBezTo>
                  <a:cubicBezTo>
                    <a:pt x="56209" y="22157"/>
                    <a:pt x="56399" y="20614"/>
                    <a:pt x="56098" y="19193"/>
                  </a:cubicBezTo>
                  <a:cubicBezTo>
                    <a:pt x="55715" y="17373"/>
                    <a:pt x="54085" y="14224"/>
                    <a:pt x="56574" y="13139"/>
                  </a:cubicBezTo>
                  <a:cubicBezTo>
                    <a:pt x="56717" y="13077"/>
                    <a:pt x="56723" y="12940"/>
                    <a:pt x="56659" y="12836"/>
                  </a:cubicBezTo>
                  <a:cubicBezTo>
                    <a:pt x="56765" y="12781"/>
                    <a:pt x="56777" y="12592"/>
                    <a:pt x="56632" y="12534"/>
                  </a:cubicBezTo>
                  <a:cubicBezTo>
                    <a:pt x="54184" y="11588"/>
                    <a:pt x="56098" y="7579"/>
                    <a:pt x="56087" y="5673"/>
                  </a:cubicBezTo>
                  <a:cubicBezTo>
                    <a:pt x="56082" y="4420"/>
                    <a:pt x="55697" y="3052"/>
                    <a:pt x="54667" y="2253"/>
                  </a:cubicBezTo>
                  <a:cubicBezTo>
                    <a:pt x="53993" y="1730"/>
                    <a:pt x="53197" y="1518"/>
                    <a:pt x="52357" y="1518"/>
                  </a:cubicBezTo>
                  <a:cubicBezTo>
                    <a:pt x="50399" y="1518"/>
                    <a:pt x="48199" y="2668"/>
                    <a:pt x="46736" y="3728"/>
                  </a:cubicBezTo>
                  <a:cubicBezTo>
                    <a:pt x="46692" y="1122"/>
                    <a:pt x="43784" y="185"/>
                    <a:pt x="41310" y="185"/>
                  </a:cubicBezTo>
                  <a:cubicBezTo>
                    <a:pt x="40637" y="185"/>
                    <a:pt x="39996" y="254"/>
                    <a:pt x="39454" y="378"/>
                  </a:cubicBezTo>
                  <a:cubicBezTo>
                    <a:pt x="37417" y="842"/>
                    <a:pt x="35784" y="2490"/>
                    <a:pt x="33694" y="2675"/>
                  </a:cubicBezTo>
                  <a:cubicBezTo>
                    <a:pt x="33539" y="2689"/>
                    <a:pt x="33384" y="2696"/>
                    <a:pt x="33230" y="2696"/>
                  </a:cubicBezTo>
                  <a:cubicBezTo>
                    <a:pt x="31377" y="2696"/>
                    <a:pt x="29616" y="1701"/>
                    <a:pt x="28664" y="106"/>
                  </a:cubicBezTo>
                  <a:cubicBezTo>
                    <a:pt x="28619" y="31"/>
                    <a:pt x="28552" y="0"/>
                    <a:pt x="28485" y="0"/>
                  </a:cubicBezTo>
                  <a:cubicBezTo>
                    <a:pt x="28453" y="0"/>
                    <a:pt x="28420" y="7"/>
                    <a:pt x="28389" y="20"/>
                  </a:cubicBezTo>
                  <a:cubicBezTo>
                    <a:pt x="28359" y="7"/>
                    <a:pt x="28326" y="0"/>
                    <a:pt x="28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4836325" y="1233357"/>
              <a:ext cx="252775" cy="255225"/>
            </a:xfrm>
            <a:custGeom>
              <a:avLst/>
              <a:gdLst/>
              <a:ahLst/>
              <a:cxnLst/>
              <a:rect l="l" t="t" r="r" b="b"/>
              <a:pathLst>
                <a:path w="10111" h="10209" extrusionOk="0">
                  <a:moveTo>
                    <a:pt x="8816" y="1"/>
                  </a:moveTo>
                  <a:cubicBezTo>
                    <a:pt x="8790" y="1"/>
                    <a:pt x="8761" y="9"/>
                    <a:pt x="8732" y="29"/>
                  </a:cubicBezTo>
                  <a:cubicBezTo>
                    <a:pt x="8704" y="48"/>
                    <a:pt x="8677" y="68"/>
                    <a:pt x="8649" y="91"/>
                  </a:cubicBezTo>
                  <a:cubicBezTo>
                    <a:pt x="6589" y="1592"/>
                    <a:pt x="7764" y="4238"/>
                    <a:pt x="8046" y="6284"/>
                  </a:cubicBezTo>
                  <a:cubicBezTo>
                    <a:pt x="8162" y="7108"/>
                    <a:pt x="8146" y="7985"/>
                    <a:pt x="7718" y="8732"/>
                  </a:cubicBezTo>
                  <a:cubicBezTo>
                    <a:pt x="7255" y="9538"/>
                    <a:pt x="6452" y="9787"/>
                    <a:pt x="5614" y="9787"/>
                  </a:cubicBezTo>
                  <a:cubicBezTo>
                    <a:pt x="5258" y="9787"/>
                    <a:pt x="4895" y="9742"/>
                    <a:pt x="4550" y="9676"/>
                  </a:cubicBezTo>
                  <a:cubicBezTo>
                    <a:pt x="2953" y="9368"/>
                    <a:pt x="1475" y="8660"/>
                    <a:pt x="156" y="7720"/>
                  </a:cubicBezTo>
                  <a:cubicBezTo>
                    <a:pt x="143" y="7711"/>
                    <a:pt x="130" y="7707"/>
                    <a:pt x="117" y="7707"/>
                  </a:cubicBezTo>
                  <a:cubicBezTo>
                    <a:pt x="55" y="7707"/>
                    <a:pt x="0" y="7798"/>
                    <a:pt x="57" y="7847"/>
                  </a:cubicBezTo>
                  <a:cubicBezTo>
                    <a:pt x="90" y="7873"/>
                    <a:pt x="120" y="7901"/>
                    <a:pt x="154" y="7925"/>
                  </a:cubicBezTo>
                  <a:cubicBezTo>
                    <a:pt x="1349" y="8897"/>
                    <a:pt x="3637" y="10208"/>
                    <a:pt x="5542" y="10208"/>
                  </a:cubicBezTo>
                  <a:cubicBezTo>
                    <a:pt x="6330" y="10208"/>
                    <a:pt x="7053" y="9984"/>
                    <a:pt x="7605" y="9417"/>
                  </a:cubicBezTo>
                  <a:cubicBezTo>
                    <a:pt x="10110" y="6847"/>
                    <a:pt x="5776" y="2463"/>
                    <a:pt x="8893" y="306"/>
                  </a:cubicBezTo>
                  <a:cubicBezTo>
                    <a:pt x="9034" y="209"/>
                    <a:pt x="8947" y="1"/>
                    <a:pt x="8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3965250" y="975482"/>
              <a:ext cx="1096025" cy="260625"/>
            </a:xfrm>
            <a:custGeom>
              <a:avLst/>
              <a:gdLst/>
              <a:ahLst/>
              <a:cxnLst/>
              <a:rect l="l" t="t" r="r" b="b"/>
              <a:pathLst>
                <a:path w="43841" h="10425" extrusionOk="0">
                  <a:moveTo>
                    <a:pt x="3647" y="1"/>
                  </a:moveTo>
                  <a:cubicBezTo>
                    <a:pt x="2780" y="1"/>
                    <a:pt x="1922" y="215"/>
                    <a:pt x="1204" y="746"/>
                  </a:cubicBezTo>
                  <a:cubicBezTo>
                    <a:pt x="652" y="1157"/>
                    <a:pt x="343" y="1658"/>
                    <a:pt x="190" y="2212"/>
                  </a:cubicBezTo>
                  <a:cubicBezTo>
                    <a:pt x="1" y="2887"/>
                    <a:pt x="45" y="3639"/>
                    <a:pt x="156" y="4396"/>
                  </a:cubicBezTo>
                  <a:cubicBezTo>
                    <a:pt x="162" y="4444"/>
                    <a:pt x="170" y="4491"/>
                    <a:pt x="176" y="4539"/>
                  </a:cubicBezTo>
                  <a:cubicBezTo>
                    <a:pt x="184" y="4588"/>
                    <a:pt x="226" y="4611"/>
                    <a:pt x="269" y="4611"/>
                  </a:cubicBezTo>
                  <a:cubicBezTo>
                    <a:pt x="323" y="4611"/>
                    <a:pt x="380" y="4575"/>
                    <a:pt x="375" y="4512"/>
                  </a:cubicBezTo>
                  <a:cubicBezTo>
                    <a:pt x="271" y="3318"/>
                    <a:pt x="220" y="2046"/>
                    <a:pt x="1178" y="1173"/>
                  </a:cubicBezTo>
                  <a:cubicBezTo>
                    <a:pt x="1836" y="576"/>
                    <a:pt x="2782" y="328"/>
                    <a:pt x="3665" y="328"/>
                  </a:cubicBezTo>
                  <a:cubicBezTo>
                    <a:pt x="3765" y="328"/>
                    <a:pt x="3863" y="332"/>
                    <a:pt x="3961" y="338"/>
                  </a:cubicBezTo>
                  <a:cubicBezTo>
                    <a:pt x="5856" y="457"/>
                    <a:pt x="7558" y="1551"/>
                    <a:pt x="9331" y="2136"/>
                  </a:cubicBezTo>
                  <a:cubicBezTo>
                    <a:pt x="10347" y="2470"/>
                    <a:pt x="11453" y="2686"/>
                    <a:pt x="12534" y="2686"/>
                  </a:cubicBezTo>
                  <a:cubicBezTo>
                    <a:pt x="14243" y="2686"/>
                    <a:pt x="15890" y="2147"/>
                    <a:pt x="17018" y="686"/>
                  </a:cubicBezTo>
                  <a:cubicBezTo>
                    <a:pt x="18488" y="1908"/>
                    <a:pt x="20222" y="2412"/>
                    <a:pt x="22020" y="2412"/>
                  </a:cubicBezTo>
                  <a:cubicBezTo>
                    <a:pt x="23047" y="2412"/>
                    <a:pt x="24096" y="2248"/>
                    <a:pt x="25127" y="1958"/>
                  </a:cubicBezTo>
                  <a:cubicBezTo>
                    <a:pt x="26821" y="1483"/>
                    <a:pt x="28562" y="394"/>
                    <a:pt x="30355" y="394"/>
                  </a:cubicBezTo>
                  <a:cubicBezTo>
                    <a:pt x="30368" y="394"/>
                    <a:pt x="30381" y="394"/>
                    <a:pt x="30394" y="394"/>
                  </a:cubicBezTo>
                  <a:cubicBezTo>
                    <a:pt x="32736" y="418"/>
                    <a:pt x="33360" y="2355"/>
                    <a:pt x="33647" y="4285"/>
                  </a:cubicBezTo>
                  <a:cubicBezTo>
                    <a:pt x="33658" y="4367"/>
                    <a:pt x="33713" y="4402"/>
                    <a:pt x="33774" y="4402"/>
                  </a:cubicBezTo>
                  <a:cubicBezTo>
                    <a:pt x="33855" y="4402"/>
                    <a:pt x="33946" y="4339"/>
                    <a:pt x="33958" y="4241"/>
                  </a:cubicBezTo>
                  <a:cubicBezTo>
                    <a:pt x="35142" y="3315"/>
                    <a:pt x="36378" y="2512"/>
                    <a:pt x="37802" y="1997"/>
                  </a:cubicBezTo>
                  <a:cubicBezTo>
                    <a:pt x="38613" y="1704"/>
                    <a:pt x="39600" y="1390"/>
                    <a:pt x="40500" y="1390"/>
                  </a:cubicBezTo>
                  <a:cubicBezTo>
                    <a:pt x="41405" y="1390"/>
                    <a:pt x="42222" y="1708"/>
                    <a:pt x="42683" y="2688"/>
                  </a:cubicBezTo>
                  <a:cubicBezTo>
                    <a:pt x="43840" y="5154"/>
                    <a:pt x="41416" y="7993"/>
                    <a:pt x="43214" y="10355"/>
                  </a:cubicBezTo>
                  <a:cubicBezTo>
                    <a:pt x="43252" y="10404"/>
                    <a:pt x="43304" y="10425"/>
                    <a:pt x="43355" y="10425"/>
                  </a:cubicBezTo>
                  <a:cubicBezTo>
                    <a:pt x="43399" y="10425"/>
                    <a:pt x="43443" y="10409"/>
                    <a:pt x="43476" y="10383"/>
                  </a:cubicBezTo>
                  <a:cubicBezTo>
                    <a:pt x="43531" y="10339"/>
                    <a:pt x="43554" y="10265"/>
                    <a:pt x="43496" y="10192"/>
                  </a:cubicBezTo>
                  <a:cubicBezTo>
                    <a:pt x="42120" y="8370"/>
                    <a:pt x="43281" y="6243"/>
                    <a:pt x="43286" y="4227"/>
                  </a:cubicBezTo>
                  <a:cubicBezTo>
                    <a:pt x="43291" y="3110"/>
                    <a:pt x="42886" y="1845"/>
                    <a:pt x="41822" y="1305"/>
                  </a:cubicBezTo>
                  <a:cubicBezTo>
                    <a:pt x="41467" y="1124"/>
                    <a:pt x="41053" y="1053"/>
                    <a:pt x="40616" y="1053"/>
                  </a:cubicBezTo>
                  <a:cubicBezTo>
                    <a:pt x="39622" y="1053"/>
                    <a:pt x="38512" y="1421"/>
                    <a:pt x="37721" y="1704"/>
                  </a:cubicBezTo>
                  <a:cubicBezTo>
                    <a:pt x="37017" y="1955"/>
                    <a:pt x="36339" y="2275"/>
                    <a:pt x="35701" y="2662"/>
                  </a:cubicBezTo>
                  <a:cubicBezTo>
                    <a:pt x="35064" y="3050"/>
                    <a:pt x="34468" y="3507"/>
                    <a:pt x="33937" y="4031"/>
                  </a:cubicBezTo>
                  <a:cubicBezTo>
                    <a:pt x="33760" y="2821"/>
                    <a:pt x="33457" y="1475"/>
                    <a:pt x="32434" y="700"/>
                  </a:cubicBezTo>
                  <a:cubicBezTo>
                    <a:pt x="31845" y="252"/>
                    <a:pt x="31149" y="84"/>
                    <a:pt x="30439" y="84"/>
                  </a:cubicBezTo>
                  <a:cubicBezTo>
                    <a:pt x="29856" y="84"/>
                    <a:pt x="29265" y="197"/>
                    <a:pt x="28716" y="362"/>
                  </a:cubicBezTo>
                  <a:cubicBezTo>
                    <a:pt x="26720" y="963"/>
                    <a:pt x="24909" y="1891"/>
                    <a:pt x="22797" y="2088"/>
                  </a:cubicBezTo>
                  <a:cubicBezTo>
                    <a:pt x="22525" y="2113"/>
                    <a:pt x="22256" y="2126"/>
                    <a:pt x="21990" y="2126"/>
                  </a:cubicBezTo>
                  <a:cubicBezTo>
                    <a:pt x="20134" y="2126"/>
                    <a:pt x="18436" y="1511"/>
                    <a:pt x="16930" y="360"/>
                  </a:cubicBezTo>
                  <a:cubicBezTo>
                    <a:pt x="16914" y="348"/>
                    <a:pt x="16898" y="343"/>
                    <a:pt x="16882" y="343"/>
                  </a:cubicBezTo>
                  <a:cubicBezTo>
                    <a:pt x="16808" y="343"/>
                    <a:pt x="16744" y="452"/>
                    <a:pt x="16809" y="513"/>
                  </a:cubicBezTo>
                  <a:cubicBezTo>
                    <a:pt x="16815" y="517"/>
                    <a:pt x="16821" y="519"/>
                    <a:pt x="16825" y="524"/>
                  </a:cubicBezTo>
                  <a:cubicBezTo>
                    <a:pt x="15657" y="1812"/>
                    <a:pt x="14090" y="2348"/>
                    <a:pt x="12451" y="2348"/>
                  </a:cubicBezTo>
                  <a:cubicBezTo>
                    <a:pt x="11895" y="2348"/>
                    <a:pt x="11331" y="2286"/>
                    <a:pt x="10771" y="2171"/>
                  </a:cubicBezTo>
                  <a:cubicBezTo>
                    <a:pt x="8747" y="1754"/>
                    <a:pt x="6976" y="609"/>
                    <a:pt x="4970" y="155"/>
                  </a:cubicBezTo>
                  <a:cubicBezTo>
                    <a:pt x="4538" y="57"/>
                    <a:pt x="4091" y="1"/>
                    <a:pt x="3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3754275" y="983682"/>
              <a:ext cx="1307000" cy="585875"/>
            </a:xfrm>
            <a:custGeom>
              <a:avLst/>
              <a:gdLst/>
              <a:ahLst/>
              <a:cxnLst/>
              <a:rect l="l" t="t" r="r" b="b"/>
              <a:pathLst>
                <a:path w="52280" h="23435" extrusionOk="0">
                  <a:moveTo>
                    <a:pt x="12107" y="1"/>
                  </a:moveTo>
                  <a:cubicBezTo>
                    <a:pt x="11223" y="1"/>
                    <a:pt x="10275" y="247"/>
                    <a:pt x="9617" y="845"/>
                  </a:cubicBezTo>
                  <a:cubicBezTo>
                    <a:pt x="8659" y="1718"/>
                    <a:pt x="8710" y="2990"/>
                    <a:pt x="8814" y="4185"/>
                  </a:cubicBezTo>
                  <a:cubicBezTo>
                    <a:pt x="8819" y="4247"/>
                    <a:pt x="8762" y="4283"/>
                    <a:pt x="8708" y="4283"/>
                  </a:cubicBezTo>
                  <a:cubicBezTo>
                    <a:pt x="8665" y="4283"/>
                    <a:pt x="8623" y="4260"/>
                    <a:pt x="8615" y="4211"/>
                  </a:cubicBezTo>
                  <a:cubicBezTo>
                    <a:pt x="8609" y="4163"/>
                    <a:pt x="8601" y="4117"/>
                    <a:pt x="8595" y="4068"/>
                  </a:cubicBezTo>
                  <a:lnTo>
                    <a:pt x="8490" y="4082"/>
                  </a:lnTo>
                  <a:cubicBezTo>
                    <a:pt x="8490" y="4154"/>
                    <a:pt x="8435" y="4223"/>
                    <a:pt x="8361" y="4223"/>
                  </a:cubicBezTo>
                  <a:cubicBezTo>
                    <a:pt x="8340" y="4223"/>
                    <a:pt x="8318" y="4218"/>
                    <a:pt x="8295" y="4205"/>
                  </a:cubicBezTo>
                  <a:cubicBezTo>
                    <a:pt x="6844" y="3408"/>
                    <a:pt x="5446" y="2350"/>
                    <a:pt x="3891" y="1771"/>
                  </a:cubicBezTo>
                  <a:cubicBezTo>
                    <a:pt x="3415" y="1593"/>
                    <a:pt x="2858" y="1451"/>
                    <a:pt x="2316" y="1451"/>
                  </a:cubicBezTo>
                  <a:cubicBezTo>
                    <a:pt x="1911" y="1451"/>
                    <a:pt x="1514" y="1530"/>
                    <a:pt x="1165" y="1734"/>
                  </a:cubicBezTo>
                  <a:cubicBezTo>
                    <a:pt x="1" y="2416"/>
                    <a:pt x="301" y="3911"/>
                    <a:pt x="567" y="4978"/>
                  </a:cubicBezTo>
                  <a:cubicBezTo>
                    <a:pt x="1003" y="6726"/>
                    <a:pt x="1853" y="9305"/>
                    <a:pt x="12" y="10494"/>
                  </a:cubicBezTo>
                  <a:cubicBezTo>
                    <a:pt x="1827" y="12187"/>
                    <a:pt x="481" y="14736"/>
                    <a:pt x="213" y="16782"/>
                  </a:cubicBezTo>
                  <a:cubicBezTo>
                    <a:pt x="93" y="17712"/>
                    <a:pt x="158" y="18802"/>
                    <a:pt x="843" y="19524"/>
                  </a:cubicBezTo>
                  <a:cubicBezTo>
                    <a:pt x="1349" y="20060"/>
                    <a:pt x="2058" y="20230"/>
                    <a:pt x="2771" y="20230"/>
                  </a:cubicBezTo>
                  <a:cubicBezTo>
                    <a:pt x="3111" y="20230"/>
                    <a:pt x="3453" y="20191"/>
                    <a:pt x="3774" y="20134"/>
                  </a:cubicBezTo>
                  <a:cubicBezTo>
                    <a:pt x="5259" y="19870"/>
                    <a:pt x="6609" y="19180"/>
                    <a:pt x="7846" y="18342"/>
                  </a:cubicBezTo>
                  <a:cubicBezTo>
                    <a:pt x="7859" y="18333"/>
                    <a:pt x="7871" y="18330"/>
                    <a:pt x="7884" y="18330"/>
                  </a:cubicBezTo>
                  <a:cubicBezTo>
                    <a:pt x="7916" y="18330"/>
                    <a:pt x="7946" y="18354"/>
                    <a:pt x="7959" y="18386"/>
                  </a:cubicBezTo>
                  <a:lnTo>
                    <a:pt x="8075" y="18353"/>
                  </a:lnTo>
                  <a:cubicBezTo>
                    <a:pt x="8061" y="18307"/>
                    <a:pt x="8050" y="18261"/>
                    <a:pt x="8038" y="18215"/>
                  </a:cubicBezTo>
                  <a:cubicBezTo>
                    <a:pt x="8016" y="18129"/>
                    <a:pt x="8085" y="18073"/>
                    <a:pt x="8153" y="18073"/>
                  </a:cubicBezTo>
                  <a:cubicBezTo>
                    <a:pt x="8199" y="18073"/>
                    <a:pt x="8243" y="18098"/>
                    <a:pt x="8259" y="18155"/>
                  </a:cubicBezTo>
                  <a:cubicBezTo>
                    <a:pt x="8782" y="19944"/>
                    <a:pt x="9929" y="21866"/>
                    <a:pt x="11830" y="22431"/>
                  </a:cubicBezTo>
                  <a:cubicBezTo>
                    <a:pt x="12263" y="22560"/>
                    <a:pt x="12697" y="22614"/>
                    <a:pt x="13133" y="22614"/>
                  </a:cubicBezTo>
                  <a:cubicBezTo>
                    <a:pt x="14730" y="22614"/>
                    <a:pt x="16331" y="21886"/>
                    <a:pt x="17844" y="21484"/>
                  </a:cubicBezTo>
                  <a:cubicBezTo>
                    <a:pt x="19093" y="21153"/>
                    <a:pt x="20539" y="20822"/>
                    <a:pt x="21933" y="20822"/>
                  </a:cubicBezTo>
                  <a:cubicBezTo>
                    <a:pt x="23232" y="20822"/>
                    <a:pt x="24486" y="21109"/>
                    <a:pt x="25494" y="21953"/>
                  </a:cubicBezTo>
                  <a:lnTo>
                    <a:pt x="25519" y="21924"/>
                  </a:lnTo>
                  <a:cubicBezTo>
                    <a:pt x="25487" y="21884"/>
                    <a:pt x="25482" y="21815"/>
                    <a:pt x="25537" y="21789"/>
                  </a:cubicBezTo>
                  <a:cubicBezTo>
                    <a:pt x="26999" y="21079"/>
                    <a:pt x="28615" y="20738"/>
                    <a:pt x="30235" y="20738"/>
                  </a:cubicBezTo>
                  <a:cubicBezTo>
                    <a:pt x="31768" y="20738"/>
                    <a:pt x="33306" y="21043"/>
                    <a:pt x="34720" y="21628"/>
                  </a:cubicBezTo>
                  <a:cubicBezTo>
                    <a:pt x="36126" y="22211"/>
                    <a:pt x="37468" y="23435"/>
                    <a:pt x="38962" y="23435"/>
                  </a:cubicBezTo>
                  <a:cubicBezTo>
                    <a:pt x="39398" y="23435"/>
                    <a:pt x="39847" y="23330"/>
                    <a:pt x="40314" y="23075"/>
                  </a:cubicBezTo>
                  <a:cubicBezTo>
                    <a:pt x="42159" y="22069"/>
                    <a:pt x="42635" y="19919"/>
                    <a:pt x="43118" y="18055"/>
                  </a:cubicBezTo>
                  <a:cubicBezTo>
                    <a:pt x="43138" y="17976"/>
                    <a:pt x="43198" y="17941"/>
                    <a:pt x="43261" y="17941"/>
                  </a:cubicBezTo>
                  <a:cubicBezTo>
                    <a:pt x="43303" y="17941"/>
                    <a:pt x="43346" y="17957"/>
                    <a:pt x="43378" y="17985"/>
                  </a:cubicBezTo>
                  <a:lnTo>
                    <a:pt x="43436" y="17913"/>
                  </a:lnTo>
                  <a:cubicBezTo>
                    <a:pt x="43402" y="17888"/>
                    <a:pt x="43372" y="17860"/>
                    <a:pt x="43339" y="17834"/>
                  </a:cubicBezTo>
                  <a:cubicBezTo>
                    <a:pt x="43282" y="17785"/>
                    <a:pt x="43337" y="17694"/>
                    <a:pt x="43399" y="17694"/>
                  </a:cubicBezTo>
                  <a:cubicBezTo>
                    <a:pt x="43412" y="17694"/>
                    <a:pt x="43425" y="17698"/>
                    <a:pt x="43438" y="17707"/>
                  </a:cubicBezTo>
                  <a:cubicBezTo>
                    <a:pt x="44757" y="18647"/>
                    <a:pt x="46235" y="19355"/>
                    <a:pt x="47832" y="19663"/>
                  </a:cubicBezTo>
                  <a:cubicBezTo>
                    <a:pt x="48177" y="19729"/>
                    <a:pt x="48540" y="19774"/>
                    <a:pt x="48896" y="19774"/>
                  </a:cubicBezTo>
                  <a:cubicBezTo>
                    <a:pt x="49734" y="19774"/>
                    <a:pt x="50537" y="19525"/>
                    <a:pt x="51000" y="18719"/>
                  </a:cubicBezTo>
                  <a:cubicBezTo>
                    <a:pt x="51428" y="17973"/>
                    <a:pt x="51444" y="17095"/>
                    <a:pt x="51328" y="16271"/>
                  </a:cubicBezTo>
                  <a:cubicBezTo>
                    <a:pt x="51046" y="14225"/>
                    <a:pt x="49871" y="11579"/>
                    <a:pt x="51931" y="10078"/>
                  </a:cubicBezTo>
                  <a:lnTo>
                    <a:pt x="51915" y="10055"/>
                  </a:lnTo>
                  <a:cubicBezTo>
                    <a:pt x="51882" y="10081"/>
                    <a:pt x="51838" y="10097"/>
                    <a:pt x="51793" y="10097"/>
                  </a:cubicBezTo>
                  <a:cubicBezTo>
                    <a:pt x="51743" y="10097"/>
                    <a:pt x="51691" y="10077"/>
                    <a:pt x="51653" y="10028"/>
                  </a:cubicBezTo>
                  <a:cubicBezTo>
                    <a:pt x="49855" y="7666"/>
                    <a:pt x="52279" y="4826"/>
                    <a:pt x="51122" y="2360"/>
                  </a:cubicBezTo>
                  <a:cubicBezTo>
                    <a:pt x="50662" y="1381"/>
                    <a:pt x="49845" y="1062"/>
                    <a:pt x="48940" y="1062"/>
                  </a:cubicBezTo>
                  <a:cubicBezTo>
                    <a:pt x="48040" y="1062"/>
                    <a:pt x="47052" y="1377"/>
                    <a:pt x="46241" y="1670"/>
                  </a:cubicBezTo>
                  <a:cubicBezTo>
                    <a:pt x="44817" y="2185"/>
                    <a:pt x="43581" y="2988"/>
                    <a:pt x="42397" y="3914"/>
                  </a:cubicBezTo>
                  <a:cubicBezTo>
                    <a:pt x="42385" y="4012"/>
                    <a:pt x="42294" y="4075"/>
                    <a:pt x="42213" y="4075"/>
                  </a:cubicBezTo>
                  <a:cubicBezTo>
                    <a:pt x="42152" y="4075"/>
                    <a:pt x="42097" y="4040"/>
                    <a:pt x="42086" y="3958"/>
                  </a:cubicBezTo>
                  <a:cubicBezTo>
                    <a:pt x="41799" y="2028"/>
                    <a:pt x="41175" y="90"/>
                    <a:pt x="38833" y="67"/>
                  </a:cubicBezTo>
                  <a:cubicBezTo>
                    <a:pt x="38820" y="67"/>
                    <a:pt x="38807" y="67"/>
                    <a:pt x="38794" y="67"/>
                  </a:cubicBezTo>
                  <a:cubicBezTo>
                    <a:pt x="37002" y="67"/>
                    <a:pt x="35260" y="1156"/>
                    <a:pt x="33566" y="1630"/>
                  </a:cubicBezTo>
                  <a:cubicBezTo>
                    <a:pt x="32535" y="1920"/>
                    <a:pt x="31487" y="2085"/>
                    <a:pt x="30459" y="2085"/>
                  </a:cubicBezTo>
                  <a:cubicBezTo>
                    <a:pt x="28662" y="2085"/>
                    <a:pt x="26928" y="1580"/>
                    <a:pt x="25457" y="358"/>
                  </a:cubicBezTo>
                  <a:cubicBezTo>
                    <a:pt x="24329" y="1819"/>
                    <a:pt x="22682" y="2359"/>
                    <a:pt x="20972" y="2359"/>
                  </a:cubicBezTo>
                  <a:cubicBezTo>
                    <a:pt x="19891" y="2359"/>
                    <a:pt x="18785" y="2143"/>
                    <a:pt x="17770" y="1809"/>
                  </a:cubicBezTo>
                  <a:cubicBezTo>
                    <a:pt x="15997" y="1224"/>
                    <a:pt x="14295" y="129"/>
                    <a:pt x="12400" y="10"/>
                  </a:cubicBezTo>
                  <a:cubicBezTo>
                    <a:pt x="12304" y="4"/>
                    <a:pt x="12206" y="1"/>
                    <a:pt x="12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4391325" y="1432182"/>
              <a:ext cx="449000" cy="147275"/>
            </a:xfrm>
            <a:custGeom>
              <a:avLst/>
              <a:gdLst/>
              <a:ahLst/>
              <a:cxnLst/>
              <a:rect l="l" t="t" r="r" b="b"/>
              <a:pathLst>
                <a:path w="17960" h="5891" extrusionOk="0">
                  <a:moveTo>
                    <a:pt x="17779" y="1"/>
                  </a:moveTo>
                  <a:cubicBezTo>
                    <a:pt x="17716" y="1"/>
                    <a:pt x="17656" y="35"/>
                    <a:pt x="17636" y="115"/>
                  </a:cubicBezTo>
                  <a:cubicBezTo>
                    <a:pt x="17153" y="1979"/>
                    <a:pt x="16677" y="4129"/>
                    <a:pt x="14832" y="5135"/>
                  </a:cubicBezTo>
                  <a:cubicBezTo>
                    <a:pt x="14365" y="5390"/>
                    <a:pt x="13916" y="5495"/>
                    <a:pt x="13480" y="5495"/>
                  </a:cubicBezTo>
                  <a:cubicBezTo>
                    <a:pt x="11986" y="5495"/>
                    <a:pt x="10644" y="4271"/>
                    <a:pt x="9238" y="3688"/>
                  </a:cubicBezTo>
                  <a:cubicBezTo>
                    <a:pt x="7824" y="3103"/>
                    <a:pt x="6286" y="2798"/>
                    <a:pt x="4753" y="2798"/>
                  </a:cubicBezTo>
                  <a:cubicBezTo>
                    <a:pt x="3133" y="2798"/>
                    <a:pt x="1517" y="3139"/>
                    <a:pt x="56" y="3849"/>
                  </a:cubicBezTo>
                  <a:cubicBezTo>
                    <a:pt x="0" y="3875"/>
                    <a:pt x="5" y="3944"/>
                    <a:pt x="37" y="3984"/>
                  </a:cubicBezTo>
                  <a:cubicBezTo>
                    <a:pt x="51" y="4001"/>
                    <a:pt x="71" y="4014"/>
                    <a:pt x="95" y="4014"/>
                  </a:cubicBezTo>
                  <a:cubicBezTo>
                    <a:pt x="104" y="4014"/>
                    <a:pt x="113" y="4012"/>
                    <a:pt x="122" y="4008"/>
                  </a:cubicBezTo>
                  <a:cubicBezTo>
                    <a:pt x="1626" y="3468"/>
                    <a:pt x="3182" y="3148"/>
                    <a:pt x="4758" y="3148"/>
                  </a:cubicBezTo>
                  <a:cubicBezTo>
                    <a:pt x="5377" y="3148"/>
                    <a:pt x="5999" y="3197"/>
                    <a:pt x="6622" y="3302"/>
                  </a:cubicBezTo>
                  <a:cubicBezTo>
                    <a:pt x="7707" y="3485"/>
                    <a:pt x="8772" y="3817"/>
                    <a:pt x="9760" y="4306"/>
                  </a:cubicBezTo>
                  <a:cubicBezTo>
                    <a:pt x="10520" y="4680"/>
                    <a:pt x="11200" y="5207"/>
                    <a:pt x="11977" y="5546"/>
                  </a:cubicBezTo>
                  <a:cubicBezTo>
                    <a:pt x="12519" y="5786"/>
                    <a:pt x="13022" y="5890"/>
                    <a:pt x="13485" y="5890"/>
                  </a:cubicBezTo>
                  <a:cubicBezTo>
                    <a:pt x="13523" y="5890"/>
                    <a:pt x="13560" y="5890"/>
                    <a:pt x="13597" y="5888"/>
                  </a:cubicBezTo>
                  <a:cubicBezTo>
                    <a:pt x="16111" y="5787"/>
                    <a:pt x="17453" y="2499"/>
                    <a:pt x="17945" y="201"/>
                  </a:cubicBezTo>
                  <a:cubicBezTo>
                    <a:pt x="17959" y="134"/>
                    <a:pt x="17936" y="79"/>
                    <a:pt x="17896" y="44"/>
                  </a:cubicBezTo>
                  <a:cubicBezTo>
                    <a:pt x="17864" y="16"/>
                    <a:pt x="17821" y="1"/>
                    <a:pt x="17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954650" y="1435482"/>
              <a:ext cx="443875" cy="121825"/>
            </a:xfrm>
            <a:custGeom>
              <a:avLst/>
              <a:gdLst/>
              <a:ahLst/>
              <a:cxnLst/>
              <a:rect l="l" t="t" r="r" b="b"/>
              <a:pathLst>
                <a:path w="17755" h="4873" extrusionOk="0">
                  <a:moveTo>
                    <a:pt x="138" y="1"/>
                  </a:moveTo>
                  <a:cubicBezTo>
                    <a:pt x="70" y="1"/>
                    <a:pt x="1" y="57"/>
                    <a:pt x="23" y="143"/>
                  </a:cubicBezTo>
                  <a:cubicBezTo>
                    <a:pt x="35" y="189"/>
                    <a:pt x="47" y="235"/>
                    <a:pt x="61" y="281"/>
                  </a:cubicBezTo>
                  <a:cubicBezTo>
                    <a:pt x="738" y="2777"/>
                    <a:pt x="2546" y="4873"/>
                    <a:pt x="5195" y="4873"/>
                  </a:cubicBezTo>
                  <a:cubicBezTo>
                    <a:pt x="5394" y="4873"/>
                    <a:pt x="5598" y="4861"/>
                    <a:pt x="5807" y="4836"/>
                  </a:cubicBezTo>
                  <a:cubicBezTo>
                    <a:pt x="8242" y="4550"/>
                    <a:pt x="11272" y="2995"/>
                    <a:pt x="13982" y="2995"/>
                  </a:cubicBezTo>
                  <a:cubicBezTo>
                    <a:pt x="15222" y="2995"/>
                    <a:pt x="16394" y="3320"/>
                    <a:pt x="17412" y="4241"/>
                  </a:cubicBezTo>
                  <a:cubicBezTo>
                    <a:pt x="17445" y="4271"/>
                    <a:pt x="17481" y="4284"/>
                    <a:pt x="17517" y="4284"/>
                  </a:cubicBezTo>
                  <a:cubicBezTo>
                    <a:pt x="17643" y="4284"/>
                    <a:pt x="17754" y="4125"/>
                    <a:pt x="17636" y="4017"/>
                  </a:cubicBezTo>
                  <a:cubicBezTo>
                    <a:pt x="17585" y="3969"/>
                    <a:pt x="17531" y="3925"/>
                    <a:pt x="17479" y="3881"/>
                  </a:cubicBezTo>
                  <a:cubicBezTo>
                    <a:pt x="16471" y="3037"/>
                    <a:pt x="15218" y="2749"/>
                    <a:pt x="13919" y="2749"/>
                  </a:cubicBezTo>
                  <a:cubicBezTo>
                    <a:pt x="12525" y="2749"/>
                    <a:pt x="11079" y="3081"/>
                    <a:pt x="9829" y="3412"/>
                  </a:cubicBezTo>
                  <a:cubicBezTo>
                    <a:pt x="8316" y="3814"/>
                    <a:pt x="6715" y="4542"/>
                    <a:pt x="5118" y="4542"/>
                  </a:cubicBezTo>
                  <a:cubicBezTo>
                    <a:pt x="4682" y="4542"/>
                    <a:pt x="4248" y="4488"/>
                    <a:pt x="3815" y="4359"/>
                  </a:cubicBezTo>
                  <a:cubicBezTo>
                    <a:pt x="1914" y="3793"/>
                    <a:pt x="767" y="1872"/>
                    <a:pt x="244" y="83"/>
                  </a:cubicBezTo>
                  <a:cubicBezTo>
                    <a:pt x="228" y="25"/>
                    <a:pt x="183" y="1"/>
                    <a:pt x="1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3706450" y="1010207"/>
              <a:ext cx="260125" cy="488475"/>
            </a:xfrm>
            <a:custGeom>
              <a:avLst/>
              <a:gdLst/>
              <a:ahLst/>
              <a:cxnLst/>
              <a:rect l="l" t="t" r="r" b="b"/>
              <a:pathLst>
                <a:path w="10405" h="19539" extrusionOk="0">
                  <a:moveTo>
                    <a:pt x="4298" y="0"/>
                  </a:moveTo>
                  <a:cubicBezTo>
                    <a:pt x="3696" y="0"/>
                    <a:pt x="3129" y="165"/>
                    <a:pt x="2635" y="568"/>
                  </a:cubicBezTo>
                  <a:cubicBezTo>
                    <a:pt x="0" y="2721"/>
                    <a:pt x="4742" y="7059"/>
                    <a:pt x="1750" y="9296"/>
                  </a:cubicBezTo>
                  <a:cubicBezTo>
                    <a:pt x="1736" y="9292"/>
                    <a:pt x="1721" y="9290"/>
                    <a:pt x="1707" y="9290"/>
                  </a:cubicBezTo>
                  <a:cubicBezTo>
                    <a:pt x="1620" y="9290"/>
                    <a:pt x="1540" y="9367"/>
                    <a:pt x="1544" y="9449"/>
                  </a:cubicBezTo>
                  <a:cubicBezTo>
                    <a:pt x="1490" y="9507"/>
                    <a:pt x="1536" y="9598"/>
                    <a:pt x="1609" y="9598"/>
                  </a:cubicBezTo>
                  <a:cubicBezTo>
                    <a:pt x="1619" y="9598"/>
                    <a:pt x="1630" y="9596"/>
                    <a:pt x="1641" y="9592"/>
                  </a:cubicBezTo>
                  <a:lnTo>
                    <a:pt x="1641" y="9592"/>
                  </a:lnTo>
                  <a:cubicBezTo>
                    <a:pt x="4371" y="12040"/>
                    <a:pt x="46" y="16087"/>
                    <a:pt x="2542" y="18678"/>
                  </a:cubicBezTo>
                  <a:cubicBezTo>
                    <a:pt x="3136" y="19295"/>
                    <a:pt x="3915" y="19538"/>
                    <a:pt x="4755" y="19538"/>
                  </a:cubicBezTo>
                  <a:cubicBezTo>
                    <a:pt x="6593" y="19538"/>
                    <a:pt x="8724" y="18374"/>
                    <a:pt x="9856" y="17408"/>
                  </a:cubicBezTo>
                  <a:cubicBezTo>
                    <a:pt x="9882" y="17384"/>
                    <a:pt x="9884" y="17352"/>
                    <a:pt x="9872" y="17324"/>
                  </a:cubicBezTo>
                  <a:cubicBezTo>
                    <a:pt x="9859" y="17293"/>
                    <a:pt x="9829" y="17268"/>
                    <a:pt x="9798" y="17268"/>
                  </a:cubicBezTo>
                  <a:cubicBezTo>
                    <a:pt x="9785" y="17268"/>
                    <a:pt x="9772" y="17272"/>
                    <a:pt x="9760" y="17281"/>
                  </a:cubicBezTo>
                  <a:cubicBezTo>
                    <a:pt x="8522" y="18119"/>
                    <a:pt x="7172" y="18809"/>
                    <a:pt x="5687" y="19072"/>
                  </a:cubicBezTo>
                  <a:cubicBezTo>
                    <a:pt x="5366" y="19129"/>
                    <a:pt x="5023" y="19169"/>
                    <a:pt x="4681" y="19169"/>
                  </a:cubicBezTo>
                  <a:cubicBezTo>
                    <a:pt x="3970" y="19169"/>
                    <a:pt x="3262" y="18998"/>
                    <a:pt x="2756" y="18463"/>
                  </a:cubicBezTo>
                  <a:cubicBezTo>
                    <a:pt x="2071" y="17740"/>
                    <a:pt x="2006" y="16650"/>
                    <a:pt x="2126" y="15720"/>
                  </a:cubicBezTo>
                  <a:cubicBezTo>
                    <a:pt x="2394" y="13674"/>
                    <a:pt x="3740" y="11125"/>
                    <a:pt x="1925" y="9433"/>
                  </a:cubicBezTo>
                  <a:cubicBezTo>
                    <a:pt x="3766" y="8244"/>
                    <a:pt x="2916" y="5665"/>
                    <a:pt x="2480" y="3917"/>
                  </a:cubicBezTo>
                  <a:cubicBezTo>
                    <a:pt x="2214" y="2850"/>
                    <a:pt x="1914" y="1355"/>
                    <a:pt x="3078" y="673"/>
                  </a:cubicBezTo>
                  <a:cubicBezTo>
                    <a:pt x="3426" y="469"/>
                    <a:pt x="3823" y="390"/>
                    <a:pt x="4229" y="390"/>
                  </a:cubicBezTo>
                  <a:cubicBezTo>
                    <a:pt x="4771" y="390"/>
                    <a:pt x="5328" y="532"/>
                    <a:pt x="5804" y="710"/>
                  </a:cubicBezTo>
                  <a:cubicBezTo>
                    <a:pt x="7359" y="1289"/>
                    <a:pt x="8757" y="2347"/>
                    <a:pt x="10208" y="3144"/>
                  </a:cubicBezTo>
                  <a:cubicBezTo>
                    <a:pt x="10231" y="3157"/>
                    <a:pt x="10253" y="3162"/>
                    <a:pt x="10274" y="3162"/>
                  </a:cubicBezTo>
                  <a:cubicBezTo>
                    <a:pt x="10348" y="3162"/>
                    <a:pt x="10404" y="3093"/>
                    <a:pt x="10404" y="3021"/>
                  </a:cubicBezTo>
                  <a:cubicBezTo>
                    <a:pt x="10404" y="2982"/>
                    <a:pt x="10385" y="2940"/>
                    <a:pt x="10341" y="2912"/>
                  </a:cubicBezTo>
                  <a:cubicBezTo>
                    <a:pt x="8950" y="2015"/>
                    <a:pt x="6406" y="0"/>
                    <a:pt x="4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14"/>
          <p:cNvSpPr txBox="1">
            <a:spLocks noGrp="1"/>
          </p:cNvSpPr>
          <p:nvPr>
            <p:ph type="ctrTitle"/>
          </p:nvPr>
        </p:nvSpPr>
        <p:spPr>
          <a:xfrm flipH="1">
            <a:off x="3050275" y="3150850"/>
            <a:ext cx="30435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35" name="Google Shape;335;p14"/>
          <p:cNvSpPr txBox="1">
            <a:spLocks noGrp="1"/>
          </p:cNvSpPr>
          <p:nvPr>
            <p:ph type="subTitle" idx="1"/>
          </p:nvPr>
        </p:nvSpPr>
        <p:spPr>
          <a:xfrm flipH="1">
            <a:off x="1698300" y="1796000"/>
            <a:ext cx="57474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23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36" name="Google Shape;336;p14"/>
          <p:cNvGrpSpPr/>
          <p:nvPr/>
        </p:nvGrpSpPr>
        <p:grpSpPr>
          <a:xfrm rot="899936">
            <a:off x="1146983" y="4620964"/>
            <a:ext cx="226551" cy="205209"/>
            <a:chOff x="1640475" y="1197075"/>
            <a:chExt cx="55475" cy="50250"/>
          </a:xfrm>
        </p:grpSpPr>
        <p:sp>
          <p:nvSpPr>
            <p:cNvPr id="337" name="Google Shape;337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14"/>
          <p:cNvSpPr/>
          <p:nvPr/>
        </p:nvSpPr>
        <p:spPr>
          <a:xfrm rot="-1799742" flipH="1">
            <a:off x="364579" y="391309"/>
            <a:ext cx="434371" cy="10175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4"/>
          <p:cNvSpPr/>
          <p:nvPr/>
        </p:nvSpPr>
        <p:spPr>
          <a:xfrm rot="-9899901" flipH="1">
            <a:off x="5037735" y="48022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2" name="Google Shape;342;p14"/>
          <p:cNvGrpSpPr/>
          <p:nvPr/>
        </p:nvGrpSpPr>
        <p:grpSpPr>
          <a:xfrm rot="-7199893">
            <a:off x="6496818" y="4744065"/>
            <a:ext cx="228603" cy="207088"/>
            <a:chOff x="1640475" y="1197075"/>
            <a:chExt cx="55475" cy="50250"/>
          </a:xfrm>
        </p:grpSpPr>
        <p:sp>
          <p:nvSpPr>
            <p:cNvPr id="343" name="Google Shape;343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14"/>
          <p:cNvSpPr/>
          <p:nvPr/>
        </p:nvSpPr>
        <p:spPr>
          <a:xfrm rot="-143173" flipH="1">
            <a:off x="2774705" y="2649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14"/>
          <p:cNvGrpSpPr/>
          <p:nvPr/>
        </p:nvGrpSpPr>
        <p:grpSpPr>
          <a:xfrm rot="-5400176">
            <a:off x="8462420" y="504765"/>
            <a:ext cx="324157" cy="293631"/>
            <a:chOff x="1640475" y="1197075"/>
            <a:chExt cx="55475" cy="50250"/>
          </a:xfrm>
        </p:grpSpPr>
        <p:sp>
          <p:nvSpPr>
            <p:cNvPr id="348" name="Google Shape;348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1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352" name="Google Shape;352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14"/>
          <p:cNvGrpSpPr/>
          <p:nvPr/>
        </p:nvGrpSpPr>
        <p:grpSpPr>
          <a:xfrm rot="-7200118">
            <a:off x="415533" y="1000416"/>
            <a:ext cx="332475" cy="301169"/>
            <a:chOff x="1640475" y="1197075"/>
            <a:chExt cx="55475" cy="50250"/>
          </a:xfrm>
        </p:grpSpPr>
        <p:sp>
          <p:nvSpPr>
            <p:cNvPr id="356" name="Google Shape;356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1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 rot="-1920372">
            <a:off x="-35598" y="3964576"/>
            <a:ext cx="988874" cy="900813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8" r:id="rId5"/>
    <p:sldLayoutId id="2147483660" r:id="rId6"/>
    <p:sldLayoutId id="2147483662" r:id="rId7"/>
    <p:sldLayoutId id="2147483675" r:id="rId8"/>
    <p:sldLayoutId id="2147483676" r:id="rId9"/>
    <p:sldLayoutId id="214748367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1440" y="197426"/>
            <a:ext cx="7004700" cy="1574223"/>
          </a:xfrm>
        </p:spPr>
        <p:txBody>
          <a:bodyPr/>
          <a:lstStyle/>
          <a:p>
            <a:r>
              <a:rPr lang="es-ES" dirty="0" smtClean="0"/>
              <a:t>Los números</a:t>
            </a:r>
            <a:br>
              <a:rPr lang="es-ES" dirty="0" smtClean="0"/>
            </a:br>
            <a:r>
              <a:rPr lang="es-ES" dirty="0" smtClean="0"/>
              <a:t>1 - 10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986" y="3262745"/>
            <a:ext cx="5910208" cy="1159664"/>
          </a:xfrm>
        </p:spPr>
        <p:txBody>
          <a:bodyPr/>
          <a:lstStyle/>
          <a:p>
            <a:r>
              <a:rPr lang="es-ES" sz="2000" b="1" dirty="0" smtClean="0"/>
              <a:t>Objetivo de la clase: reconocer y ordenar números del 1 al 10 </a:t>
            </a:r>
            <a:endParaRPr lang="es-ES" sz="2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771650"/>
            <a:ext cx="2458563" cy="137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53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571" y="1144224"/>
            <a:ext cx="2152075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9500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0" name="Google Shape;2690;p67"/>
          <p:cNvGrpSpPr/>
          <p:nvPr/>
        </p:nvGrpSpPr>
        <p:grpSpPr>
          <a:xfrm>
            <a:off x="2191006" y="221374"/>
            <a:ext cx="4761887" cy="2301378"/>
            <a:chOff x="2646769" y="3458220"/>
            <a:chExt cx="1419425" cy="685975"/>
          </a:xfrm>
        </p:grpSpPr>
        <p:sp>
          <p:nvSpPr>
            <p:cNvPr id="2691" name="Google Shape;2691;p67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67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3" name="Google Shape;2693;p67"/>
          <p:cNvSpPr txBox="1">
            <a:spLocks noGrp="1"/>
          </p:cNvSpPr>
          <p:nvPr>
            <p:ph type="title"/>
          </p:nvPr>
        </p:nvSpPr>
        <p:spPr>
          <a:xfrm>
            <a:off x="2374641" y="919420"/>
            <a:ext cx="4394615" cy="10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¡¡¡ Muy bien !!! </a:t>
            </a:r>
            <a:endParaRPr dirty="0"/>
          </a:p>
        </p:txBody>
      </p:sp>
      <p:sp>
        <p:nvSpPr>
          <p:cNvPr id="2694" name="Google Shape;2694;p67"/>
          <p:cNvSpPr/>
          <p:nvPr/>
        </p:nvSpPr>
        <p:spPr>
          <a:xfrm>
            <a:off x="1108421" y="921667"/>
            <a:ext cx="468899" cy="450396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67"/>
          <p:cNvSpPr/>
          <p:nvPr/>
        </p:nvSpPr>
        <p:spPr>
          <a:xfrm>
            <a:off x="7286007" y="4130690"/>
            <a:ext cx="315628" cy="319378"/>
          </a:xfrm>
          <a:custGeom>
            <a:avLst/>
            <a:gdLst/>
            <a:ahLst/>
            <a:cxnLst/>
            <a:rect l="l" t="t" r="r" b="b"/>
            <a:pathLst>
              <a:path w="3787" h="3832" extrusionOk="0">
                <a:moveTo>
                  <a:pt x="1502" y="1"/>
                </a:moveTo>
                <a:cubicBezTo>
                  <a:pt x="1476" y="1"/>
                  <a:pt x="1453" y="18"/>
                  <a:pt x="1419" y="50"/>
                </a:cubicBezTo>
                <a:cubicBezTo>
                  <a:pt x="1318" y="145"/>
                  <a:pt x="1320" y="118"/>
                  <a:pt x="1340" y="780"/>
                </a:cubicBezTo>
                <a:lnTo>
                  <a:pt x="1355" y="1316"/>
                </a:lnTo>
                <a:lnTo>
                  <a:pt x="1115" y="1433"/>
                </a:lnTo>
                <a:cubicBezTo>
                  <a:pt x="981" y="1498"/>
                  <a:pt x="732" y="1622"/>
                  <a:pt x="555" y="1711"/>
                </a:cubicBezTo>
                <a:cubicBezTo>
                  <a:pt x="379" y="1800"/>
                  <a:pt x="209" y="1876"/>
                  <a:pt x="173" y="1883"/>
                </a:cubicBezTo>
                <a:cubicBezTo>
                  <a:pt x="68" y="1901"/>
                  <a:pt x="1" y="2060"/>
                  <a:pt x="57" y="2155"/>
                </a:cubicBezTo>
                <a:cubicBezTo>
                  <a:pt x="97" y="2223"/>
                  <a:pt x="227" y="2260"/>
                  <a:pt x="586" y="2309"/>
                </a:cubicBezTo>
                <a:cubicBezTo>
                  <a:pt x="847" y="2345"/>
                  <a:pt x="1175" y="2397"/>
                  <a:pt x="1309" y="2424"/>
                </a:cubicBezTo>
                <a:lnTo>
                  <a:pt x="1556" y="2474"/>
                </a:lnTo>
                <a:lnTo>
                  <a:pt x="1597" y="2882"/>
                </a:lnTo>
                <a:cubicBezTo>
                  <a:pt x="1619" y="3108"/>
                  <a:pt x="1648" y="3310"/>
                  <a:pt x="1662" y="3334"/>
                </a:cubicBezTo>
                <a:cubicBezTo>
                  <a:pt x="1676" y="3357"/>
                  <a:pt x="1693" y="3459"/>
                  <a:pt x="1699" y="3564"/>
                </a:cubicBezTo>
                <a:cubicBezTo>
                  <a:pt x="1710" y="3742"/>
                  <a:pt x="1763" y="3832"/>
                  <a:pt x="1840" y="3832"/>
                </a:cubicBezTo>
                <a:cubicBezTo>
                  <a:pt x="1910" y="3832"/>
                  <a:pt x="2001" y="3757"/>
                  <a:pt x="2101" y="3605"/>
                </a:cubicBezTo>
                <a:cubicBezTo>
                  <a:pt x="2176" y="3490"/>
                  <a:pt x="2247" y="3391"/>
                  <a:pt x="2261" y="3384"/>
                </a:cubicBezTo>
                <a:cubicBezTo>
                  <a:pt x="2274" y="3375"/>
                  <a:pt x="2348" y="3273"/>
                  <a:pt x="2422" y="3157"/>
                </a:cubicBezTo>
                <a:cubicBezTo>
                  <a:pt x="2675" y="2768"/>
                  <a:pt x="2687" y="2761"/>
                  <a:pt x="3103" y="2742"/>
                </a:cubicBezTo>
                <a:cubicBezTo>
                  <a:pt x="3391" y="2729"/>
                  <a:pt x="3500" y="2705"/>
                  <a:pt x="3564" y="2641"/>
                </a:cubicBezTo>
                <a:cubicBezTo>
                  <a:pt x="3671" y="2536"/>
                  <a:pt x="3663" y="2511"/>
                  <a:pt x="3341" y="2023"/>
                </a:cubicBezTo>
                <a:lnTo>
                  <a:pt x="3078" y="1624"/>
                </a:lnTo>
                <a:lnTo>
                  <a:pt x="3396" y="1145"/>
                </a:lnTo>
                <a:cubicBezTo>
                  <a:pt x="3569" y="882"/>
                  <a:pt x="3726" y="628"/>
                  <a:pt x="3742" y="585"/>
                </a:cubicBezTo>
                <a:cubicBezTo>
                  <a:pt x="3787" y="460"/>
                  <a:pt x="3750" y="347"/>
                  <a:pt x="3657" y="323"/>
                </a:cubicBezTo>
                <a:cubicBezTo>
                  <a:pt x="3640" y="319"/>
                  <a:pt x="3617" y="317"/>
                  <a:pt x="3590" y="317"/>
                </a:cubicBezTo>
                <a:cubicBezTo>
                  <a:pt x="3469" y="317"/>
                  <a:pt x="3278" y="359"/>
                  <a:pt x="3223" y="404"/>
                </a:cubicBezTo>
                <a:cubicBezTo>
                  <a:pt x="3198" y="425"/>
                  <a:pt x="3148" y="447"/>
                  <a:pt x="3108" y="453"/>
                </a:cubicBezTo>
                <a:cubicBezTo>
                  <a:pt x="3071" y="461"/>
                  <a:pt x="2911" y="519"/>
                  <a:pt x="2757" y="582"/>
                </a:cubicBezTo>
                <a:cubicBezTo>
                  <a:pt x="2507" y="684"/>
                  <a:pt x="2474" y="708"/>
                  <a:pt x="2465" y="789"/>
                </a:cubicBezTo>
                <a:cubicBezTo>
                  <a:pt x="2457" y="867"/>
                  <a:pt x="2458" y="910"/>
                  <a:pt x="2526" y="910"/>
                </a:cubicBezTo>
                <a:cubicBezTo>
                  <a:pt x="2611" y="910"/>
                  <a:pt x="2800" y="844"/>
                  <a:pt x="3206" y="697"/>
                </a:cubicBezTo>
                <a:lnTo>
                  <a:pt x="3390" y="631"/>
                </a:lnTo>
                <a:lnTo>
                  <a:pt x="3138" y="1010"/>
                </a:lnTo>
                <a:cubicBezTo>
                  <a:pt x="2999" y="1219"/>
                  <a:pt x="2855" y="1425"/>
                  <a:pt x="2818" y="1466"/>
                </a:cubicBezTo>
                <a:cubicBezTo>
                  <a:pt x="2728" y="1566"/>
                  <a:pt x="2765" y="1663"/>
                  <a:pt x="3055" y="2069"/>
                </a:cubicBezTo>
                <a:cubicBezTo>
                  <a:pt x="3191" y="2261"/>
                  <a:pt x="3291" y="2419"/>
                  <a:pt x="3280" y="2424"/>
                </a:cubicBezTo>
                <a:cubicBezTo>
                  <a:pt x="3269" y="2431"/>
                  <a:pt x="3132" y="2445"/>
                  <a:pt x="2972" y="2458"/>
                </a:cubicBezTo>
                <a:cubicBezTo>
                  <a:pt x="2812" y="2470"/>
                  <a:pt x="2640" y="2507"/>
                  <a:pt x="2586" y="2540"/>
                </a:cubicBezTo>
                <a:cubicBezTo>
                  <a:pt x="2531" y="2572"/>
                  <a:pt x="2397" y="2729"/>
                  <a:pt x="2289" y="2885"/>
                </a:cubicBezTo>
                <a:cubicBezTo>
                  <a:pt x="2081" y="3186"/>
                  <a:pt x="2002" y="3288"/>
                  <a:pt x="1956" y="3288"/>
                </a:cubicBezTo>
                <a:cubicBezTo>
                  <a:pt x="1940" y="3288"/>
                  <a:pt x="1929" y="3277"/>
                  <a:pt x="1917" y="3258"/>
                </a:cubicBezTo>
                <a:cubicBezTo>
                  <a:pt x="1897" y="3222"/>
                  <a:pt x="1867" y="2977"/>
                  <a:pt x="1852" y="2709"/>
                </a:cubicBezTo>
                <a:lnTo>
                  <a:pt x="1823" y="2224"/>
                </a:lnTo>
                <a:lnTo>
                  <a:pt x="1540" y="2165"/>
                </a:lnTo>
                <a:cubicBezTo>
                  <a:pt x="1385" y="2133"/>
                  <a:pt x="1101" y="2086"/>
                  <a:pt x="914" y="2061"/>
                </a:cubicBezTo>
                <a:cubicBezTo>
                  <a:pt x="728" y="2037"/>
                  <a:pt x="574" y="2010"/>
                  <a:pt x="578" y="2002"/>
                </a:cubicBezTo>
                <a:cubicBezTo>
                  <a:pt x="594" y="1963"/>
                  <a:pt x="1411" y="1586"/>
                  <a:pt x="1504" y="1574"/>
                </a:cubicBezTo>
                <a:cubicBezTo>
                  <a:pt x="1648" y="1556"/>
                  <a:pt x="1667" y="1508"/>
                  <a:pt x="1636" y="1249"/>
                </a:cubicBezTo>
                <a:cubicBezTo>
                  <a:pt x="1621" y="1134"/>
                  <a:pt x="1616" y="940"/>
                  <a:pt x="1623" y="826"/>
                </a:cubicBezTo>
                <a:cubicBezTo>
                  <a:pt x="1631" y="712"/>
                  <a:pt x="1627" y="567"/>
                  <a:pt x="1612" y="506"/>
                </a:cubicBezTo>
                <a:cubicBezTo>
                  <a:pt x="1600" y="456"/>
                  <a:pt x="1596" y="431"/>
                  <a:pt x="1606" y="431"/>
                </a:cubicBezTo>
                <a:cubicBezTo>
                  <a:pt x="1618" y="431"/>
                  <a:pt x="1646" y="462"/>
                  <a:pt x="1704" y="526"/>
                </a:cubicBezTo>
                <a:cubicBezTo>
                  <a:pt x="1768" y="599"/>
                  <a:pt x="1872" y="745"/>
                  <a:pt x="1939" y="854"/>
                </a:cubicBezTo>
                <a:cubicBezTo>
                  <a:pt x="2016" y="982"/>
                  <a:pt x="2045" y="1030"/>
                  <a:pt x="2129" y="1030"/>
                </a:cubicBezTo>
                <a:cubicBezTo>
                  <a:pt x="2179" y="1030"/>
                  <a:pt x="2248" y="1013"/>
                  <a:pt x="2359" y="985"/>
                </a:cubicBezTo>
                <a:cubicBezTo>
                  <a:pt x="2439" y="966"/>
                  <a:pt x="2449" y="943"/>
                  <a:pt x="2421" y="849"/>
                </a:cubicBezTo>
                <a:cubicBezTo>
                  <a:pt x="2398" y="768"/>
                  <a:pt x="2357" y="733"/>
                  <a:pt x="2282" y="733"/>
                </a:cubicBezTo>
                <a:cubicBezTo>
                  <a:pt x="2260" y="733"/>
                  <a:pt x="2236" y="735"/>
                  <a:pt x="2209" y="741"/>
                </a:cubicBezTo>
                <a:cubicBezTo>
                  <a:pt x="2209" y="741"/>
                  <a:pt x="2208" y="741"/>
                  <a:pt x="2208" y="741"/>
                </a:cubicBezTo>
                <a:cubicBezTo>
                  <a:pt x="2187" y="741"/>
                  <a:pt x="2094" y="632"/>
                  <a:pt x="2003" y="498"/>
                </a:cubicBezTo>
                <a:cubicBezTo>
                  <a:pt x="1909" y="363"/>
                  <a:pt x="1756" y="185"/>
                  <a:pt x="1668" y="109"/>
                </a:cubicBezTo>
                <a:cubicBezTo>
                  <a:pt x="1581" y="34"/>
                  <a:pt x="1538" y="1"/>
                  <a:pt x="15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6" name="Google Shape;2696;p67"/>
          <p:cNvSpPr/>
          <p:nvPr/>
        </p:nvSpPr>
        <p:spPr>
          <a:xfrm rot="2885595">
            <a:off x="7428077" y="850993"/>
            <a:ext cx="718914" cy="591756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7" name="Google Shape;2697;p67"/>
          <p:cNvSpPr/>
          <p:nvPr/>
        </p:nvSpPr>
        <p:spPr>
          <a:xfrm>
            <a:off x="1242749" y="3537563"/>
            <a:ext cx="608906" cy="257327"/>
          </a:xfrm>
          <a:custGeom>
            <a:avLst/>
            <a:gdLst/>
            <a:ahLst/>
            <a:cxnLst/>
            <a:rect l="l" t="t" r="r" b="b"/>
            <a:pathLst>
              <a:path w="7503" h="3171" extrusionOk="0">
                <a:moveTo>
                  <a:pt x="320" y="2560"/>
                </a:moveTo>
                <a:cubicBezTo>
                  <a:pt x="327" y="2630"/>
                  <a:pt x="337" y="2702"/>
                  <a:pt x="348" y="2773"/>
                </a:cubicBezTo>
                <a:lnTo>
                  <a:pt x="348" y="2773"/>
                </a:lnTo>
                <a:cubicBezTo>
                  <a:pt x="341" y="2721"/>
                  <a:pt x="325" y="2595"/>
                  <a:pt x="320" y="2560"/>
                </a:cubicBezTo>
                <a:close/>
                <a:moveTo>
                  <a:pt x="348" y="2773"/>
                </a:moveTo>
                <a:cubicBezTo>
                  <a:pt x="350" y="2787"/>
                  <a:pt x="351" y="2796"/>
                  <a:pt x="351" y="2796"/>
                </a:cubicBezTo>
                <a:cubicBezTo>
                  <a:pt x="351" y="2796"/>
                  <a:pt x="351" y="2796"/>
                  <a:pt x="351" y="2796"/>
                </a:cubicBezTo>
                <a:lnTo>
                  <a:pt x="351" y="2792"/>
                </a:lnTo>
                <a:cubicBezTo>
                  <a:pt x="350" y="2786"/>
                  <a:pt x="349" y="2779"/>
                  <a:pt x="348" y="2773"/>
                </a:cubicBezTo>
                <a:close/>
                <a:moveTo>
                  <a:pt x="3055" y="307"/>
                </a:moveTo>
                <a:cubicBezTo>
                  <a:pt x="3305" y="307"/>
                  <a:pt x="3388" y="390"/>
                  <a:pt x="3604" y="624"/>
                </a:cubicBezTo>
                <a:cubicBezTo>
                  <a:pt x="3826" y="864"/>
                  <a:pt x="4182" y="1235"/>
                  <a:pt x="4145" y="1518"/>
                </a:cubicBezTo>
                <a:cubicBezTo>
                  <a:pt x="4136" y="1583"/>
                  <a:pt x="4169" y="1646"/>
                  <a:pt x="4228" y="1676"/>
                </a:cubicBezTo>
                <a:cubicBezTo>
                  <a:pt x="4234" y="1679"/>
                  <a:pt x="4241" y="1681"/>
                  <a:pt x="4249" y="1681"/>
                </a:cubicBezTo>
                <a:cubicBezTo>
                  <a:pt x="4308" y="1681"/>
                  <a:pt x="4393" y="1583"/>
                  <a:pt x="4435" y="1542"/>
                </a:cubicBezTo>
                <a:cubicBezTo>
                  <a:pt x="4550" y="1431"/>
                  <a:pt x="4694" y="1388"/>
                  <a:pt x="4846" y="1388"/>
                </a:cubicBezTo>
                <a:cubicBezTo>
                  <a:pt x="4982" y="1388"/>
                  <a:pt x="5124" y="1423"/>
                  <a:pt x="5258" y="1473"/>
                </a:cubicBezTo>
                <a:cubicBezTo>
                  <a:pt x="5542" y="1581"/>
                  <a:pt x="5665" y="1859"/>
                  <a:pt x="5689" y="2161"/>
                </a:cubicBezTo>
                <a:cubicBezTo>
                  <a:pt x="5695" y="2222"/>
                  <a:pt x="5828" y="2283"/>
                  <a:pt x="5886" y="2302"/>
                </a:cubicBezTo>
                <a:cubicBezTo>
                  <a:pt x="5891" y="2304"/>
                  <a:pt x="5895" y="2304"/>
                  <a:pt x="5899" y="2304"/>
                </a:cubicBezTo>
                <a:cubicBezTo>
                  <a:pt x="5947" y="2304"/>
                  <a:pt x="5969" y="2202"/>
                  <a:pt x="6008" y="2161"/>
                </a:cubicBezTo>
                <a:cubicBezTo>
                  <a:pt x="6096" y="2066"/>
                  <a:pt x="6225" y="2026"/>
                  <a:pt x="6363" y="2026"/>
                </a:cubicBezTo>
                <a:cubicBezTo>
                  <a:pt x="6533" y="2026"/>
                  <a:pt x="6716" y="2087"/>
                  <a:pt x="6846" y="2180"/>
                </a:cubicBezTo>
                <a:cubicBezTo>
                  <a:pt x="7028" y="2311"/>
                  <a:pt x="7277" y="2694"/>
                  <a:pt x="7064" y="2791"/>
                </a:cubicBezTo>
                <a:cubicBezTo>
                  <a:pt x="6666" y="2974"/>
                  <a:pt x="5468" y="3007"/>
                  <a:pt x="4636" y="3007"/>
                </a:cubicBezTo>
                <a:cubicBezTo>
                  <a:pt x="4159" y="3007"/>
                  <a:pt x="3803" y="2996"/>
                  <a:pt x="3787" y="2996"/>
                </a:cubicBezTo>
                <a:lnTo>
                  <a:pt x="540" y="2950"/>
                </a:lnTo>
                <a:cubicBezTo>
                  <a:pt x="510" y="2956"/>
                  <a:pt x="482" y="2958"/>
                  <a:pt x="458" y="2958"/>
                </a:cubicBezTo>
                <a:cubicBezTo>
                  <a:pt x="167" y="2958"/>
                  <a:pt x="326" y="2594"/>
                  <a:pt x="319" y="2551"/>
                </a:cubicBezTo>
                <a:cubicBezTo>
                  <a:pt x="319" y="2551"/>
                  <a:pt x="319" y="2551"/>
                  <a:pt x="319" y="2551"/>
                </a:cubicBezTo>
                <a:cubicBezTo>
                  <a:pt x="319" y="2551"/>
                  <a:pt x="320" y="2554"/>
                  <a:pt x="320" y="2560"/>
                </a:cubicBezTo>
                <a:lnTo>
                  <a:pt x="320" y="2560"/>
                </a:lnTo>
                <a:cubicBezTo>
                  <a:pt x="315" y="2501"/>
                  <a:pt x="312" y="2442"/>
                  <a:pt x="314" y="2387"/>
                </a:cubicBezTo>
                <a:cubicBezTo>
                  <a:pt x="321" y="2207"/>
                  <a:pt x="374" y="1770"/>
                  <a:pt x="698" y="1604"/>
                </a:cubicBezTo>
                <a:cubicBezTo>
                  <a:pt x="796" y="1555"/>
                  <a:pt x="905" y="1531"/>
                  <a:pt x="1016" y="1531"/>
                </a:cubicBezTo>
                <a:cubicBezTo>
                  <a:pt x="1207" y="1531"/>
                  <a:pt x="1400" y="1602"/>
                  <a:pt x="1534" y="1735"/>
                </a:cubicBezTo>
                <a:cubicBezTo>
                  <a:pt x="1564" y="1765"/>
                  <a:pt x="1603" y="1780"/>
                  <a:pt x="1643" y="1780"/>
                </a:cubicBezTo>
                <a:cubicBezTo>
                  <a:pt x="1663" y="1780"/>
                  <a:pt x="1683" y="1776"/>
                  <a:pt x="1703" y="1768"/>
                </a:cubicBezTo>
                <a:cubicBezTo>
                  <a:pt x="1760" y="1743"/>
                  <a:pt x="1701" y="1657"/>
                  <a:pt x="1701" y="1595"/>
                </a:cubicBezTo>
                <a:cubicBezTo>
                  <a:pt x="1694" y="927"/>
                  <a:pt x="2341" y="343"/>
                  <a:pt x="2977" y="310"/>
                </a:cubicBezTo>
                <a:cubicBezTo>
                  <a:pt x="3005" y="308"/>
                  <a:pt x="3031" y="307"/>
                  <a:pt x="3055" y="307"/>
                </a:cubicBezTo>
                <a:close/>
                <a:moveTo>
                  <a:pt x="3009" y="1"/>
                </a:moveTo>
                <a:cubicBezTo>
                  <a:pt x="2993" y="1"/>
                  <a:pt x="2978" y="1"/>
                  <a:pt x="2962" y="2"/>
                </a:cubicBezTo>
                <a:cubicBezTo>
                  <a:pt x="2611" y="21"/>
                  <a:pt x="2266" y="180"/>
                  <a:pt x="1991" y="451"/>
                </a:cubicBezTo>
                <a:cubicBezTo>
                  <a:pt x="1816" y="624"/>
                  <a:pt x="1644" y="1040"/>
                  <a:pt x="1566" y="1294"/>
                </a:cubicBezTo>
                <a:cubicBezTo>
                  <a:pt x="1543" y="1366"/>
                  <a:pt x="1506" y="1390"/>
                  <a:pt x="1457" y="1390"/>
                </a:cubicBezTo>
                <a:cubicBezTo>
                  <a:pt x="1399" y="1390"/>
                  <a:pt x="1324" y="1356"/>
                  <a:pt x="1239" y="1328"/>
                </a:cubicBezTo>
                <a:cubicBezTo>
                  <a:pt x="1104" y="1284"/>
                  <a:pt x="946" y="1235"/>
                  <a:pt x="809" y="1235"/>
                </a:cubicBezTo>
                <a:cubicBezTo>
                  <a:pt x="710" y="1235"/>
                  <a:pt x="621" y="1260"/>
                  <a:pt x="558" y="1330"/>
                </a:cubicBezTo>
                <a:cubicBezTo>
                  <a:pt x="411" y="1495"/>
                  <a:pt x="138" y="1472"/>
                  <a:pt x="117" y="1968"/>
                </a:cubicBezTo>
                <a:lnTo>
                  <a:pt x="7" y="2376"/>
                </a:lnTo>
                <a:cubicBezTo>
                  <a:pt x="1" y="2530"/>
                  <a:pt x="24" y="2687"/>
                  <a:pt x="47" y="2838"/>
                </a:cubicBezTo>
                <a:cubicBezTo>
                  <a:pt x="57" y="2912"/>
                  <a:pt x="68" y="2982"/>
                  <a:pt x="74" y="3048"/>
                </a:cubicBezTo>
                <a:cubicBezTo>
                  <a:pt x="82" y="3128"/>
                  <a:pt x="367" y="3140"/>
                  <a:pt x="447" y="3140"/>
                </a:cubicBezTo>
                <a:lnTo>
                  <a:pt x="750" y="3074"/>
                </a:lnTo>
                <a:cubicBezTo>
                  <a:pt x="814" y="3078"/>
                  <a:pt x="878" y="3080"/>
                  <a:pt x="942" y="3081"/>
                </a:cubicBezTo>
                <a:lnTo>
                  <a:pt x="6680" y="3171"/>
                </a:lnTo>
                <a:cubicBezTo>
                  <a:pt x="6736" y="3169"/>
                  <a:pt x="7260" y="3005"/>
                  <a:pt x="7286" y="2955"/>
                </a:cubicBezTo>
                <a:cubicBezTo>
                  <a:pt x="7502" y="2556"/>
                  <a:pt x="7245" y="2339"/>
                  <a:pt x="6980" y="1989"/>
                </a:cubicBezTo>
                <a:cubicBezTo>
                  <a:pt x="6859" y="1829"/>
                  <a:pt x="6680" y="1763"/>
                  <a:pt x="6493" y="1763"/>
                </a:cubicBezTo>
                <a:cubicBezTo>
                  <a:pt x="6369" y="1763"/>
                  <a:pt x="6242" y="1792"/>
                  <a:pt x="6125" y="1842"/>
                </a:cubicBezTo>
                <a:cubicBezTo>
                  <a:pt x="6113" y="1847"/>
                  <a:pt x="6100" y="1849"/>
                  <a:pt x="6087" y="1849"/>
                </a:cubicBezTo>
                <a:cubicBezTo>
                  <a:pt x="6051" y="1849"/>
                  <a:pt x="6015" y="1828"/>
                  <a:pt x="5999" y="1792"/>
                </a:cubicBezTo>
                <a:cubicBezTo>
                  <a:pt x="5877" y="1516"/>
                  <a:pt x="5616" y="1372"/>
                  <a:pt x="5337" y="1266"/>
                </a:cubicBezTo>
                <a:cubicBezTo>
                  <a:pt x="5165" y="1201"/>
                  <a:pt x="4992" y="1147"/>
                  <a:pt x="4819" y="1147"/>
                </a:cubicBezTo>
                <a:cubicBezTo>
                  <a:pt x="4729" y="1147"/>
                  <a:pt x="4639" y="1162"/>
                  <a:pt x="4550" y="1197"/>
                </a:cubicBezTo>
                <a:cubicBezTo>
                  <a:pt x="4538" y="1202"/>
                  <a:pt x="4526" y="1205"/>
                  <a:pt x="4514" y="1205"/>
                </a:cubicBezTo>
                <a:cubicBezTo>
                  <a:pt x="4475" y="1205"/>
                  <a:pt x="4438" y="1181"/>
                  <a:pt x="4425" y="1143"/>
                </a:cubicBezTo>
                <a:cubicBezTo>
                  <a:pt x="4342" y="922"/>
                  <a:pt x="4105" y="751"/>
                  <a:pt x="3929" y="560"/>
                </a:cubicBezTo>
                <a:cubicBezTo>
                  <a:pt x="3641" y="249"/>
                  <a:pt x="3386" y="1"/>
                  <a:pt x="30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8" name="Google Shape;2698;p67"/>
          <p:cNvGrpSpPr/>
          <p:nvPr/>
        </p:nvGrpSpPr>
        <p:grpSpPr>
          <a:xfrm rot="-1178588">
            <a:off x="1783375" y="3918174"/>
            <a:ext cx="271725" cy="633593"/>
            <a:chOff x="2281125" y="2925999"/>
            <a:chExt cx="175390" cy="408965"/>
          </a:xfrm>
        </p:grpSpPr>
        <p:sp>
          <p:nvSpPr>
            <p:cNvPr id="2699" name="Google Shape;2699;p67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67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46" name="Picture 2" descr="Bien GIFs | Tenor">
            <a:extLst>
              <a:ext uri="{FF2B5EF4-FFF2-40B4-BE49-F238E27FC236}">
                <a16:creationId xmlns:a16="http://schemas.microsoft.com/office/drawing/2014/main" id="{5E265F8E-A1E1-4A6F-964A-79FADB79E5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04" y="2561741"/>
            <a:ext cx="3059487" cy="258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6D937E86-1534-4A49-9086-442D70A5D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767247" y="1298547"/>
            <a:ext cx="5747400" cy="1354800"/>
          </a:xfrm>
        </p:spPr>
        <p:txBody>
          <a:bodyPr/>
          <a:lstStyle/>
          <a:p>
            <a:r>
              <a:rPr lang="es-CL" dirty="0">
                <a:latin typeface="Gloria Hallelujah" panose="020B0604020202020204" charset="0"/>
              </a:rPr>
              <a:t>¡¡ Esperamos a los </a:t>
            </a:r>
            <a:r>
              <a:rPr lang="es-CL" dirty="0" smtClean="0">
                <a:latin typeface="Gloria Hallelujah" panose="020B0604020202020204" charset="0"/>
              </a:rPr>
              <a:t>alumnos</a:t>
            </a:r>
            <a:r>
              <a:rPr lang="es-CL" dirty="0" smtClean="0">
                <a:latin typeface="Gloria Hallelujah" panose="020B0604020202020204" charset="0"/>
              </a:rPr>
              <a:t> </a:t>
            </a:r>
            <a:r>
              <a:rPr lang="es-CL" dirty="0">
                <a:latin typeface="Gloria Hallelujah" panose="020B0604020202020204" charset="0"/>
              </a:rPr>
              <a:t>!! </a:t>
            </a:r>
            <a:endParaRPr lang="en-US" dirty="0">
              <a:latin typeface="Gloria Hallelujah" panose="020B0604020202020204" charset="0"/>
            </a:endParaRPr>
          </a:p>
        </p:txBody>
      </p:sp>
      <p:pic>
        <p:nvPicPr>
          <p:cNvPr id="13" name="Picture 14" descr="2 min Countdown on Make a GIF">
            <a:extLst>
              <a:ext uri="{FF2B5EF4-FFF2-40B4-BE49-F238E27FC236}">
                <a16:creationId xmlns:a16="http://schemas.microsoft.com/office/drawing/2014/main" id="{CE917646-6D11-449F-BB03-6E7E3B0F73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285" y="2279083"/>
            <a:ext cx="1089131" cy="748528"/>
          </a:xfrm>
          <a:prstGeom prst="rect">
            <a:avLst/>
          </a:prstGeom>
          <a:solidFill>
            <a:schemeClr val="bg2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onsultorio de Radiología - Issuu">
            <a:extLst>
              <a:ext uri="{FF2B5EF4-FFF2-40B4-BE49-F238E27FC236}">
                <a16:creationId xmlns:a16="http://schemas.microsoft.com/office/drawing/2014/main" id="{569E1CA4-2F15-4409-B9F8-A72FC093E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70" y="2279083"/>
            <a:ext cx="1089131" cy="10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onsultorio de Radiología - Issuu">
            <a:extLst>
              <a:ext uri="{FF2B5EF4-FFF2-40B4-BE49-F238E27FC236}">
                <a16:creationId xmlns:a16="http://schemas.microsoft.com/office/drawing/2014/main" id="{F5A78FAE-C550-4126-A664-EF728F406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7800" y="2279083"/>
            <a:ext cx="1181821" cy="10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6"/>
          <p:cNvGrpSpPr/>
          <p:nvPr/>
        </p:nvGrpSpPr>
        <p:grpSpPr>
          <a:xfrm>
            <a:off x="1367603" y="797331"/>
            <a:ext cx="6408793" cy="2964969"/>
            <a:chOff x="6530374" y="1560189"/>
            <a:chExt cx="1045566" cy="505315"/>
          </a:xfrm>
        </p:grpSpPr>
        <p:sp>
          <p:nvSpPr>
            <p:cNvPr id="865" name="Google Shape;865;p36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" name="Google Shape;911;p36"/>
          <p:cNvSpPr txBox="1">
            <a:spLocks noGrp="1"/>
          </p:cNvSpPr>
          <p:nvPr>
            <p:ph type="ctrTitle"/>
          </p:nvPr>
        </p:nvSpPr>
        <p:spPr>
          <a:xfrm>
            <a:off x="1543509" y="1620921"/>
            <a:ext cx="6056975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/>
              <a:t>Aprendizaje en línea </a:t>
            </a:r>
            <a:br>
              <a:rPr lang="es-ES" sz="4400" dirty="0"/>
            </a:br>
            <a:r>
              <a:rPr lang="es-ES" sz="4400" dirty="0"/>
              <a:t/>
            </a:r>
            <a:br>
              <a:rPr lang="es-ES" sz="4400" dirty="0"/>
            </a:br>
            <a:r>
              <a:rPr lang="es-ES" sz="4400" dirty="0" smtClean="0"/>
              <a:t>1ºA</a:t>
            </a:r>
            <a:r>
              <a:rPr lang="es-ES" sz="4400" dirty="0" smtClean="0"/>
              <a:t> </a:t>
            </a:r>
            <a:endParaRPr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37"/>
          <p:cNvGrpSpPr/>
          <p:nvPr/>
        </p:nvGrpSpPr>
        <p:grpSpPr>
          <a:xfrm>
            <a:off x="909177" y="598485"/>
            <a:ext cx="7158440" cy="921454"/>
            <a:chOff x="7728915" y="2370420"/>
            <a:chExt cx="1034472" cy="222546"/>
          </a:xfrm>
        </p:grpSpPr>
        <p:sp>
          <p:nvSpPr>
            <p:cNvPr id="918" name="Google Shape;918;p37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37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Reglas de la Clase</a:t>
            </a:r>
            <a:endParaRPr dirty="0"/>
          </a:p>
        </p:txBody>
      </p:sp>
      <p:sp>
        <p:nvSpPr>
          <p:cNvPr id="26" name="Google Shape;651;p34">
            <a:extLst>
              <a:ext uri="{FF2B5EF4-FFF2-40B4-BE49-F238E27FC236}">
                <a16:creationId xmlns:a16="http://schemas.microsoft.com/office/drawing/2014/main" id="{31CC0675-53F4-4931-8E09-8A6ED69DBD4A}"/>
              </a:ext>
            </a:extLst>
          </p:cNvPr>
          <p:cNvSpPr txBox="1">
            <a:spLocks/>
          </p:cNvSpPr>
          <p:nvPr/>
        </p:nvSpPr>
        <p:spPr>
          <a:xfrm>
            <a:off x="350701" y="1984940"/>
            <a:ext cx="19551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46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C7"/>
              </a:buClr>
              <a:buSzPts val="3000"/>
              <a:buFont typeface="Ranchers"/>
              <a:buNone/>
              <a:tabLst/>
              <a:defRPr/>
            </a:pPr>
            <a:r>
              <a:rPr kumimoji="0" lang="en" sz="4800" b="1" i="0" u="none" strike="noStrike" kern="0" cap="none" spc="0" normalizeH="0" baseline="0" noProof="0" dirty="0">
                <a:ln>
                  <a:noFill/>
                </a:ln>
                <a:solidFill>
                  <a:srgbClr val="00C5BB"/>
                </a:solidFill>
                <a:effectLst/>
                <a:uLnTx/>
                <a:uFillTx/>
                <a:latin typeface="Ranchers"/>
                <a:sym typeface="Ranchers"/>
              </a:rPr>
              <a:t>1</a:t>
            </a:r>
          </a:p>
        </p:txBody>
      </p:sp>
      <p:sp>
        <p:nvSpPr>
          <p:cNvPr id="27" name="Google Shape;654;p34">
            <a:extLst>
              <a:ext uri="{FF2B5EF4-FFF2-40B4-BE49-F238E27FC236}">
                <a16:creationId xmlns:a16="http://schemas.microsoft.com/office/drawing/2014/main" id="{EB33BD93-30AF-432C-BC27-C1E9B07165D4}"/>
              </a:ext>
            </a:extLst>
          </p:cNvPr>
          <p:cNvSpPr txBox="1">
            <a:spLocks/>
          </p:cNvSpPr>
          <p:nvPr/>
        </p:nvSpPr>
        <p:spPr>
          <a:xfrm>
            <a:off x="2589868" y="1984940"/>
            <a:ext cx="19551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4600" b="0" i="0" u="none" strike="noStrike" cap="none">
                <a:solidFill>
                  <a:schemeClr val="accent4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C7"/>
              </a:buClr>
              <a:buSzPts val="3000"/>
              <a:buFont typeface="Ranchers"/>
              <a:buNone/>
              <a:tabLst/>
              <a:defRPr/>
            </a:pPr>
            <a:r>
              <a:rPr kumimoji="0" lang="en" sz="4800" b="1" i="0" u="none" strike="noStrike" kern="0" cap="none" spc="0" normalizeH="0" baseline="0" noProof="0" dirty="0">
                <a:ln>
                  <a:noFill/>
                </a:ln>
                <a:solidFill>
                  <a:srgbClr val="B97DD9"/>
                </a:solidFill>
                <a:effectLst/>
                <a:uLnTx/>
                <a:uFillTx/>
                <a:latin typeface="Ranchers"/>
                <a:sym typeface="Ranchers"/>
              </a:rPr>
              <a:t>2</a:t>
            </a:r>
          </a:p>
        </p:txBody>
      </p:sp>
      <p:sp>
        <p:nvSpPr>
          <p:cNvPr id="28" name="Google Shape;657;p34">
            <a:extLst>
              <a:ext uri="{FF2B5EF4-FFF2-40B4-BE49-F238E27FC236}">
                <a16:creationId xmlns:a16="http://schemas.microsoft.com/office/drawing/2014/main" id="{547F80CB-2C45-47FA-BE2F-5047E522C29E}"/>
              </a:ext>
            </a:extLst>
          </p:cNvPr>
          <p:cNvSpPr txBox="1">
            <a:spLocks/>
          </p:cNvSpPr>
          <p:nvPr/>
        </p:nvSpPr>
        <p:spPr>
          <a:xfrm>
            <a:off x="4571975" y="1984940"/>
            <a:ext cx="19551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4600" b="0" i="0" u="none" strike="noStrike" cap="none">
                <a:solidFill>
                  <a:schemeClr val="accent3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C7"/>
              </a:buClr>
              <a:buSzPts val="3000"/>
              <a:buFont typeface="Ranchers"/>
              <a:buNone/>
              <a:tabLst/>
              <a:defRPr/>
            </a:pPr>
            <a:r>
              <a:rPr kumimoji="0" lang="en" sz="4800" b="1" i="0" u="none" strike="noStrike" kern="0" cap="none" spc="0" normalizeH="0" baseline="0" noProof="0" dirty="0">
                <a:ln>
                  <a:noFill/>
                </a:ln>
                <a:solidFill>
                  <a:srgbClr val="FF9831"/>
                </a:solidFill>
                <a:effectLst/>
                <a:uLnTx/>
                <a:uFillTx/>
                <a:latin typeface="Ranchers"/>
                <a:sym typeface="Ranchers"/>
              </a:rPr>
              <a:t>3</a:t>
            </a:r>
          </a:p>
        </p:txBody>
      </p:sp>
      <p:sp>
        <p:nvSpPr>
          <p:cNvPr id="29" name="Google Shape;659;p34">
            <a:extLst>
              <a:ext uri="{FF2B5EF4-FFF2-40B4-BE49-F238E27FC236}">
                <a16:creationId xmlns:a16="http://schemas.microsoft.com/office/drawing/2014/main" id="{147EE52A-128A-4C16-B4DB-40F715D75759}"/>
              </a:ext>
            </a:extLst>
          </p:cNvPr>
          <p:cNvSpPr txBox="1">
            <a:spLocks/>
          </p:cNvSpPr>
          <p:nvPr/>
        </p:nvSpPr>
        <p:spPr>
          <a:xfrm>
            <a:off x="2522706" y="2480966"/>
            <a:ext cx="19551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1600" b="1" i="0" u="none" strike="noStrike" cap="none">
                <a:solidFill>
                  <a:schemeClr val="accent6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37BA7"/>
              </a:buClr>
              <a:buSzPts val="3000"/>
              <a:buFont typeface="Raleway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92C7"/>
                </a:solidFill>
                <a:effectLst/>
                <a:uLnTx/>
                <a:uFillTx/>
                <a:latin typeface="Delius Unicase"/>
                <a:cs typeface="Delius Unicase"/>
                <a:sym typeface="Delius Unicase"/>
              </a:rPr>
              <a:t>CÁMARA ENCENDIDA</a:t>
            </a:r>
          </a:p>
        </p:txBody>
      </p:sp>
      <p:sp>
        <p:nvSpPr>
          <p:cNvPr id="30" name="Subtítulo 2">
            <a:extLst>
              <a:ext uri="{FF2B5EF4-FFF2-40B4-BE49-F238E27FC236}">
                <a16:creationId xmlns:a16="http://schemas.microsoft.com/office/drawing/2014/main" id="{82A0BA15-0CDB-42D3-8153-FC89BC842923}"/>
              </a:ext>
            </a:extLst>
          </p:cNvPr>
          <p:cNvSpPr txBox="1">
            <a:spLocks/>
          </p:cNvSpPr>
          <p:nvPr/>
        </p:nvSpPr>
        <p:spPr>
          <a:xfrm>
            <a:off x="350701" y="2480966"/>
            <a:ext cx="19551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1600" b="1" i="0" u="none" strike="noStrike" cap="none">
                <a:solidFill>
                  <a:schemeClr val="accent6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4572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7BA7"/>
              </a:buClr>
              <a:buSzPts val="3000"/>
              <a:buFont typeface="Raleway"/>
              <a:buNone/>
              <a:tabLst/>
              <a:defRPr/>
            </a:pP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92C7"/>
                </a:solidFill>
                <a:effectLst/>
                <a:uLnTx/>
                <a:uFillTx/>
                <a:latin typeface="Delius Unicase"/>
                <a:cs typeface="Delius Unicase"/>
                <a:sym typeface="Delius Unicase"/>
              </a:rPr>
              <a:t>MICRÓFONO</a:t>
            </a:r>
          </a:p>
          <a:p>
            <a:pPr marL="4572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7BA7"/>
              </a:buClr>
              <a:buSzPts val="3000"/>
              <a:buFont typeface="Raleway"/>
              <a:buNone/>
              <a:tabLst/>
              <a:defRPr/>
            </a:pP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92C7"/>
                </a:solidFill>
                <a:effectLst/>
                <a:uLnTx/>
                <a:uFillTx/>
                <a:latin typeface="Delius Unicase"/>
                <a:cs typeface="Delius Unicase"/>
                <a:sym typeface="Delius Unicase"/>
              </a:rPr>
              <a:t>APAGADO</a:t>
            </a:r>
          </a:p>
        </p:txBody>
      </p:sp>
      <p:sp>
        <p:nvSpPr>
          <p:cNvPr id="31" name="Google Shape;651;p34">
            <a:extLst>
              <a:ext uri="{FF2B5EF4-FFF2-40B4-BE49-F238E27FC236}">
                <a16:creationId xmlns:a16="http://schemas.microsoft.com/office/drawing/2014/main" id="{0BE9D83A-0A9B-4891-8F29-093D33FFEECB}"/>
              </a:ext>
            </a:extLst>
          </p:cNvPr>
          <p:cNvSpPr txBox="1">
            <a:spLocks/>
          </p:cNvSpPr>
          <p:nvPr/>
        </p:nvSpPr>
        <p:spPr>
          <a:xfrm>
            <a:off x="6527075" y="1984940"/>
            <a:ext cx="19551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4600" b="1" i="0" u="none" strike="noStrike" cap="none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7BA7"/>
              </a:buClr>
              <a:buSzPts val="3000"/>
              <a:buFont typeface="Delius Unicase"/>
              <a:buNone/>
              <a:tabLst/>
              <a:defRPr/>
            </a:pPr>
            <a:r>
              <a:rPr kumimoji="0" lang="en" sz="4800" i="0" u="none" strike="noStrike" kern="0" cap="none" spc="0" normalizeH="0" baseline="0" noProof="0" dirty="0">
                <a:ln>
                  <a:noFill/>
                </a:ln>
                <a:solidFill>
                  <a:srgbClr val="00C5BB"/>
                </a:solidFill>
                <a:effectLst/>
                <a:uLnTx/>
                <a:uFillTx/>
                <a:latin typeface="Delius Unicase"/>
                <a:cs typeface="Delius Unicase"/>
                <a:sym typeface="Delius Unicase"/>
              </a:rPr>
              <a:t>4</a:t>
            </a:r>
          </a:p>
        </p:txBody>
      </p:sp>
      <p:sp>
        <p:nvSpPr>
          <p:cNvPr id="32" name="Google Shape;659;p34">
            <a:extLst>
              <a:ext uri="{FF2B5EF4-FFF2-40B4-BE49-F238E27FC236}">
                <a16:creationId xmlns:a16="http://schemas.microsoft.com/office/drawing/2014/main" id="{3E10C3E4-327C-4004-AF0D-78350E288616}"/>
              </a:ext>
            </a:extLst>
          </p:cNvPr>
          <p:cNvSpPr txBox="1">
            <a:spLocks/>
          </p:cNvSpPr>
          <p:nvPr/>
        </p:nvSpPr>
        <p:spPr>
          <a:xfrm>
            <a:off x="4477806" y="2507783"/>
            <a:ext cx="19551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16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3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3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3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3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3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3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3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Font typeface="Comfortaa"/>
              <a:buNone/>
              <a:defRPr sz="3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37BA7"/>
              </a:buClr>
              <a:buSzPts val="3000"/>
              <a:buFont typeface="Comfortaa"/>
              <a:buNone/>
              <a:tabLst/>
              <a:defRPr/>
            </a:pP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37BA7"/>
                </a:solidFill>
                <a:effectLst/>
                <a:uLnTx/>
                <a:uFillTx/>
                <a:latin typeface="Delius Unicase"/>
                <a:cs typeface="Delius Unicase"/>
                <a:sym typeface="Delius Unicase"/>
              </a:rPr>
              <a:t> NOS QUEDAMOS SENTADOS</a:t>
            </a:r>
          </a:p>
        </p:txBody>
      </p:sp>
      <p:sp>
        <p:nvSpPr>
          <p:cNvPr id="33" name="Subtítulo 16">
            <a:extLst>
              <a:ext uri="{FF2B5EF4-FFF2-40B4-BE49-F238E27FC236}">
                <a16:creationId xmlns:a16="http://schemas.microsoft.com/office/drawing/2014/main" id="{95480455-F829-4BF3-B83E-A7FE91F4ED98}"/>
              </a:ext>
            </a:extLst>
          </p:cNvPr>
          <p:cNvSpPr txBox="1">
            <a:spLocks/>
          </p:cNvSpPr>
          <p:nvPr/>
        </p:nvSpPr>
        <p:spPr>
          <a:xfrm>
            <a:off x="6389219" y="2512237"/>
            <a:ext cx="2443613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1600" b="1" i="0" u="none" strike="noStrike" cap="none">
                <a:solidFill>
                  <a:schemeClr val="accent6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4572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7BA7"/>
              </a:buClr>
              <a:buSzPts val="3000"/>
              <a:buFont typeface="Raleway"/>
              <a:buNone/>
              <a:tabLst/>
              <a:defRPr/>
            </a:pP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92C7"/>
                </a:solidFill>
                <a:effectLst/>
                <a:uLnTx/>
                <a:uFillTx/>
                <a:latin typeface="Delius Unicase"/>
                <a:cs typeface="Delius Unicase"/>
                <a:sym typeface="Delius Unicase"/>
              </a:rPr>
              <a:t>NOS QUEDAMOS  EN SILENCIO</a:t>
            </a:r>
          </a:p>
        </p:txBody>
      </p:sp>
      <p:pic>
        <p:nvPicPr>
          <p:cNvPr id="34" name="Picture 2" descr="How to Turn Off Camera on Google Meet - All Things How">
            <a:extLst>
              <a:ext uri="{FF2B5EF4-FFF2-40B4-BE49-F238E27FC236}">
                <a16:creationId xmlns:a16="http://schemas.microsoft.com/office/drawing/2014/main" id="{6B10625F-2FC7-4B26-BA8D-A12CEFC5D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34" y="3288745"/>
            <a:ext cx="2017334" cy="13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6A095074-2910-48CA-8C99-21A86BB90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40" y="3288745"/>
            <a:ext cx="1257633" cy="1257633"/>
          </a:xfrm>
          <a:prstGeom prst="rect">
            <a:avLst/>
          </a:prstGeom>
        </p:spPr>
      </p:pic>
      <p:pic>
        <p:nvPicPr>
          <p:cNvPr id="36" name="Picture 10" descr="SENTARSE | Tableros de comunicación, Educacion emocional infantil, Horario  visual preescolar">
            <a:extLst>
              <a:ext uri="{FF2B5EF4-FFF2-40B4-BE49-F238E27FC236}">
                <a16:creationId xmlns:a16="http://schemas.microsoft.com/office/drawing/2014/main" id="{C0E3F2D3-D1B2-44FF-9733-ABFE5F2B4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29" y="3366914"/>
            <a:ext cx="1159671" cy="1159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17266CF7-1502-4A09-94CD-2BA7440CE30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16" y="3341539"/>
            <a:ext cx="1261932" cy="1256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8"/>
          <p:cNvSpPr txBox="1">
            <a:spLocks noGrp="1"/>
          </p:cNvSpPr>
          <p:nvPr>
            <p:ph type="ctrTitle"/>
          </p:nvPr>
        </p:nvSpPr>
        <p:spPr>
          <a:xfrm flipH="1">
            <a:off x="2073448" y="1784764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Nos Saludamos</a:t>
            </a:r>
            <a:r>
              <a:rPr lang="en" dirty="0"/>
              <a:t> 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2CFD17-5EE0-4304-82E1-010684F46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50" b="96573" l="5145" r="93891">
                        <a14:foregroundMark x1="5145" y1="15265" x2="5145" y2="15265"/>
                        <a14:foregroundMark x1="7395" y1="22430" x2="12540" y2="31464"/>
                        <a14:foregroundMark x1="12540" y1="9969" x2="19614" y2="33022"/>
                        <a14:foregroundMark x1="19614" y1="33022" x2="19614" y2="34268"/>
                        <a14:foregroundMark x1="27331" y1="7477" x2="26045" y2="7477"/>
                        <a14:foregroundMark x1="41158" y1="7788" x2="37621" y2="30530"/>
                        <a14:foregroundMark x1="37621" y1="30530" x2="47267" y2="11215"/>
                        <a14:foregroundMark x1="47267" y1="11215" x2="45338" y2="8723"/>
                        <a14:foregroundMark x1="56592" y1="8723" x2="61093" y2="28349"/>
                        <a14:foregroundMark x1="61093" y1="28349" x2="65916" y2="29283"/>
                        <a14:foregroundMark x1="94212" y1="15265" x2="90354" y2="25857"/>
                        <a14:foregroundMark x1="39550" y1="4050" x2="39550" y2="4050"/>
                        <a14:foregroundMark x1="43730" y1="4050" x2="43730" y2="4050"/>
                        <a14:foregroundMark x1="50482" y1="64798" x2="47267" y2="60748"/>
                        <a14:foregroundMark x1="52733" y1="51713" x2="54019" y2="79128"/>
                        <a14:foregroundMark x1="54019" y1="79128" x2="49196" y2="84424"/>
                        <a14:foregroundMark x1="50161" y1="96573" x2="37942" y2="56386"/>
                        <a14:foregroundMark x1="58842" y1="63863" x2="41801" y2="61059"/>
                        <a14:foregroundMark x1="39228" y1="52648" x2="34084" y2="53583"/>
                        <a14:foregroundMark x1="77170" y1="15265" x2="69775" y2="33645"/>
                        <a14:foregroundMark x1="83280" y1="33956" x2="83280" y2="33956"/>
                        <a14:foregroundMark x1="28296" y1="16199" x2="28296" y2="16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917">
            <a:off x="6005734" y="1012839"/>
            <a:ext cx="2872876" cy="296525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1" name="Google Shape;2631;p66"/>
          <p:cNvGrpSpPr/>
          <p:nvPr/>
        </p:nvGrpSpPr>
        <p:grpSpPr>
          <a:xfrm>
            <a:off x="2165242" y="265602"/>
            <a:ext cx="4715461" cy="1088162"/>
            <a:chOff x="5316325" y="1612757"/>
            <a:chExt cx="1404350" cy="302125"/>
          </a:xfrm>
        </p:grpSpPr>
        <p:sp>
          <p:nvSpPr>
            <p:cNvPr id="2632" name="Google Shape;2632;p66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66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66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66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66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66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66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66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66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66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66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3" name="Google Shape;2643;p66"/>
          <p:cNvGrpSpPr/>
          <p:nvPr/>
        </p:nvGrpSpPr>
        <p:grpSpPr>
          <a:xfrm>
            <a:off x="2818577" y="2680831"/>
            <a:ext cx="3248969" cy="1235146"/>
            <a:chOff x="6939375" y="228732"/>
            <a:chExt cx="917425" cy="1122350"/>
          </a:xfrm>
        </p:grpSpPr>
        <p:sp>
          <p:nvSpPr>
            <p:cNvPr id="2644" name="Google Shape;2644;p66"/>
            <p:cNvSpPr/>
            <p:nvPr/>
          </p:nvSpPr>
          <p:spPr>
            <a:xfrm>
              <a:off x="6939375" y="228732"/>
              <a:ext cx="917425" cy="1092925"/>
            </a:xfrm>
            <a:custGeom>
              <a:avLst/>
              <a:gdLst/>
              <a:ahLst/>
              <a:cxnLst/>
              <a:rect l="l" t="t" r="r" b="b"/>
              <a:pathLst>
                <a:path w="36697" h="43717" extrusionOk="0">
                  <a:moveTo>
                    <a:pt x="13408" y="1"/>
                  </a:moveTo>
                  <a:cubicBezTo>
                    <a:pt x="9075" y="1"/>
                    <a:pt x="4745" y="72"/>
                    <a:pt x="426" y="271"/>
                  </a:cubicBezTo>
                  <a:cubicBezTo>
                    <a:pt x="312" y="279"/>
                    <a:pt x="259" y="370"/>
                    <a:pt x="269" y="458"/>
                  </a:cubicBezTo>
                  <a:cubicBezTo>
                    <a:pt x="193" y="482"/>
                    <a:pt x="132" y="544"/>
                    <a:pt x="132" y="648"/>
                  </a:cubicBezTo>
                  <a:cubicBezTo>
                    <a:pt x="123" y="7817"/>
                    <a:pt x="100" y="14989"/>
                    <a:pt x="116" y="22160"/>
                  </a:cubicBezTo>
                  <a:cubicBezTo>
                    <a:pt x="126" y="25668"/>
                    <a:pt x="112" y="29177"/>
                    <a:pt x="110" y="32686"/>
                  </a:cubicBezTo>
                  <a:cubicBezTo>
                    <a:pt x="110" y="36288"/>
                    <a:pt x="1" y="39921"/>
                    <a:pt x="187" y="43515"/>
                  </a:cubicBezTo>
                  <a:lnTo>
                    <a:pt x="378" y="43506"/>
                  </a:lnTo>
                  <a:cubicBezTo>
                    <a:pt x="567" y="39990"/>
                    <a:pt x="474" y="36436"/>
                    <a:pt x="483" y="32915"/>
                  </a:cubicBezTo>
                  <a:cubicBezTo>
                    <a:pt x="493" y="29330"/>
                    <a:pt x="488" y="25743"/>
                    <a:pt x="507" y="22160"/>
                  </a:cubicBezTo>
                  <a:cubicBezTo>
                    <a:pt x="543" y="14989"/>
                    <a:pt x="541" y="7817"/>
                    <a:pt x="551" y="648"/>
                  </a:cubicBezTo>
                  <a:cubicBezTo>
                    <a:pt x="551" y="632"/>
                    <a:pt x="545" y="620"/>
                    <a:pt x="543" y="604"/>
                  </a:cubicBezTo>
                  <a:lnTo>
                    <a:pt x="543" y="604"/>
                  </a:lnTo>
                  <a:cubicBezTo>
                    <a:pt x="982" y="613"/>
                    <a:pt x="1421" y="615"/>
                    <a:pt x="1859" y="620"/>
                  </a:cubicBezTo>
                  <a:cubicBezTo>
                    <a:pt x="1825" y="974"/>
                    <a:pt x="1786" y="1364"/>
                    <a:pt x="1875" y="1682"/>
                  </a:cubicBezTo>
                  <a:cubicBezTo>
                    <a:pt x="1889" y="1732"/>
                    <a:pt x="1934" y="1758"/>
                    <a:pt x="1978" y="1758"/>
                  </a:cubicBezTo>
                  <a:cubicBezTo>
                    <a:pt x="2022" y="1758"/>
                    <a:pt x="2066" y="1733"/>
                    <a:pt x="2079" y="1682"/>
                  </a:cubicBezTo>
                  <a:cubicBezTo>
                    <a:pt x="2167" y="1364"/>
                    <a:pt x="2130" y="976"/>
                    <a:pt x="2095" y="623"/>
                  </a:cubicBezTo>
                  <a:lnTo>
                    <a:pt x="2095" y="623"/>
                  </a:lnTo>
                  <a:cubicBezTo>
                    <a:pt x="3069" y="633"/>
                    <a:pt x="4042" y="637"/>
                    <a:pt x="5016" y="637"/>
                  </a:cubicBezTo>
                  <a:cubicBezTo>
                    <a:pt x="9239" y="637"/>
                    <a:pt x="13466" y="560"/>
                    <a:pt x="17687" y="560"/>
                  </a:cubicBezTo>
                  <a:cubicBezTo>
                    <a:pt x="17885" y="560"/>
                    <a:pt x="18083" y="560"/>
                    <a:pt x="18281" y="561"/>
                  </a:cubicBezTo>
                  <a:cubicBezTo>
                    <a:pt x="24157" y="569"/>
                    <a:pt x="30042" y="569"/>
                    <a:pt x="35916" y="685"/>
                  </a:cubicBezTo>
                  <a:cubicBezTo>
                    <a:pt x="36096" y="7863"/>
                    <a:pt x="36221" y="15047"/>
                    <a:pt x="36149" y="22228"/>
                  </a:cubicBezTo>
                  <a:cubicBezTo>
                    <a:pt x="36115" y="25763"/>
                    <a:pt x="36113" y="29298"/>
                    <a:pt x="36103" y="32835"/>
                  </a:cubicBezTo>
                  <a:cubicBezTo>
                    <a:pt x="36091" y="36436"/>
                    <a:pt x="35865" y="40121"/>
                    <a:pt x="36145" y="43716"/>
                  </a:cubicBezTo>
                  <a:lnTo>
                    <a:pt x="36405" y="43698"/>
                  </a:lnTo>
                  <a:cubicBezTo>
                    <a:pt x="36696" y="40187"/>
                    <a:pt x="36501" y="36586"/>
                    <a:pt x="36511" y="33065"/>
                  </a:cubicBezTo>
                  <a:cubicBezTo>
                    <a:pt x="36523" y="29452"/>
                    <a:pt x="36553" y="25838"/>
                    <a:pt x="36533" y="22228"/>
                  </a:cubicBezTo>
                  <a:cubicBezTo>
                    <a:pt x="36491" y="15033"/>
                    <a:pt x="36674" y="7841"/>
                    <a:pt x="36412" y="647"/>
                  </a:cubicBezTo>
                  <a:cubicBezTo>
                    <a:pt x="36408" y="541"/>
                    <a:pt x="36348" y="474"/>
                    <a:pt x="36274" y="438"/>
                  </a:cubicBezTo>
                  <a:cubicBezTo>
                    <a:pt x="36248" y="392"/>
                    <a:pt x="36205" y="354"/>
                    <a:pt x="36135" y="354"/>
                  </a:cubicBezTo>
                  <a:cubicBezTo>
                    <a:pt x="28576" y="219"/>
                    <a:pt x="20988" y="1"/>
                    <a:pt x="13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66"/>
            <p:cNvSpPr/>
            <p:nvPr/>
          </p:nvSpPr>
          <p:spPr>
            <a:xfrm>
              <a:off x="7392275" y="1128432"/>
              <a:ext cx="460375" cy="222650"/>
            </a:xfrm>
            <a:custGeom>
              <a:avLst/>
              <a:gdLst/>
              <a:ahLst/>
              <a:cxnLst/>
              <a:rect l="l" t="t" r="r" b="b"/>
              <a:pathLst>
                <a:path w="18415" h="8906" extrusionOk="0">
                  <a:moveTo>
                    <a:pt x="132" y="0"/>
                  </a:moveTo>
                  <a:lnTo>
                    <a:pt x="0" y="261"/>
                  </a:lnTo>
                  <a:cubicBezTo>
                    <a:pt x="1277" y="931"/>
                    <a:pt x="2642" y="1479"/>
                    <a:pt x="3931" y="2141"/>
                  </a:cubicBezTo>
                  <a:cubicBezTo>
                    <a:pt x="5472" y="2933"/>
                    <a:pt x="7022" y="3714"/>
                    <a:pt x="8573" y="4485"/>
                  </a:cubicBezTo>
                  <a:cubicBezTo>
                    <a:pt x="11615" y="5992"/>
                    <a:pt x="14669" y="7470"/>
                    <a:pt x="17754" y="8883"/>
                  </a:cubicBezTo>
                  <a:cubicBezTo>
                    <a:pt x="17790" y="8899"/>
                    <a:pt x="17824" y="8906"/>
                    <a:pt x="17857" y="8906"/>
                  </a:cubicBezTo>
                  <a:cubicBezTo>
                    <a:pt x="17959" y="8906"/>
                    <a:pt x="18044" y="8837"/>
                    <a:pt x="18084" y="8752"/>
                  </a:cubicBezTo>
                  <a:cubicBezTo>
                    <a:pt x="18096" y="8755"/>
                    <a:pt x="18108" y="8756"/>
                    <a:pt x="18120" y="8756"/>
                  </a:cubicBezTo>
                  <a:cubicBezTo>
                    <a:pt x="18160" y="8756"/>
                    <a:pt x="18200" y="8736"/>
                    <a:pt x="18225" y="8680"/>
                  </a:cubicBezTo>
                  <a:cubicBezTo>
                    <a:pt x="18297" y="8535"/>
                    <a:pt x="18335" y="8382"/>
                    <a:pt x="18361" y="8221"/>
                  </a:cubicBezTo>
                  <a:cubicBezTo>
                    <a:pt x="18385" y="8064"/>
                    <a:pt x="18414" y="7887"/>
                    <a:pt x="18324" y="7750"/>
                  </a:cubicBezTo>
                  <a:cubicBezTo>
                    <a:pt x="18313" y="7734"/>
                    <a:pt x="18301" y="7720"/>
                    <a:pt x="18289" y="7710"/>
                  </a:cubicBezTo>
                  <a:lnTo>
                    <a:pt x="18029" y="7728"/>
                  </a:lnTo>
                  <a:cubicBezTo>
                    <a:pt x="18031" y="7736"/>
                    <a:pt x="18031" y="7742"/>
                    <a:pt x="18031" y="7750"/>
                  </a:cubicBezTo>
                  <a:cubicBezTo>
                    <a:pt x="18021" y="7763"/>
                    <a:pt x="18013" y="7774"/>
                    <a:pt x="18005" y="7791"/>
                  </a:cubicBezTo>
                  <a:cubicBezTo>
                    <a:pt x="17957" y="7909"/>
                    <a:pt x="17994" y="8044"/>
                    <a:pt x="17994" y="8169"/>
                  </a:cubicBezTo>
                  <a:cubicBezTo>
                    <a:pt x="17994" y="8271"/>
                    <a:pt x="17983" y="8370"/>
                    <a:pt x="17969" y="8467"/>
                  </a:cubicBezTo>
                  <a:cubicBezTo>
                    <a:pt x="14771" y="6960"/>
                    <a:pt x="11575" y="5445"/>
                    <a:pt x="8405" y="3879"/>
                  </a:cubicBezTo>
                  <a:cubicBezTo>
                    <a:pt x="6851" y="3113"/>
                    <a:pt x="5299" y="2334"/>
                    <a:pt x="3752" y="1550"/>
                  </a:cubicBezTo>
                  <a:cubicBezTo>
                    <a:pt x="2644" y="986"/>
                    <a:pt x="1402" y="159"/>
                    <a:pt x="1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66"/>
            <p:cNvSpPr/>
            <p:nvPr/>
          </p:nvSpPr>
          <p:spPr>
            <a:xfrm>
              <a:off x="6948800" y="242732"/>
              <a:ext cx="896100" cy="1097400"/>
            </a:xfrm>
            <a:custGeom>
              <a:avLst/>
              <a:gdLst/>
              <a:ahLst/>
              <a:cxnLst/>
              <a:rect l="l" t="t" r="r" b="b"/>
              <a:pathLst>
                <a:path w="35844" h="43896" extrusionOk="0">
                  <a:moveTo>
                    <a:pt x="34902" y="134"/>
                  </a:moveTo>
                  <a:cubicBezTo>
                    <a:pt x="34953" y="134"/>
                    <a:pt x="35001" y="167"/>
                    <a:pt x="35001" y="233"/>
                  </a:cubicBezTo>
                  <a:cubicBezTo>
                    <a:pt x="35003" y="529"/>
                    <a:pt x="34915" y="832"/>
                    <a:pt x="34858" y="1120"/>
                  </a:cubicBezTo>
                  <a:cubicBezTo>
                    <a:pt x="34847" y="1179"/>
                    <a:pt x="34806" y="1204"/>
                    <a:pt x="34762" y="1204"/>
                  </a:cubicBezTo>
                  <a:cubicBezTo>
                    <a:pt x="34695" y="1204"/>
                    <a:pt x="34621" y="1147"/>
                    <a:pt x="34633" y="1060"/>
                  </a:cubicBezTo>
                  <a:cubicBezTo>
                    <a:pt x="34680" y="776"/>
                    <a:pt x="34698" y="476"/>
                    <a:pt x="34798" y="206"/>
                  </a:cubicBezTo>
                  <a:cubicBezTo>
                    <a:pt x="34816" y="157"/>
                    <a:pt x="34860" y="134"/>
                    <a:pt x="34902" y="134"/>
                  </a:cubicBezTo>
                  <a:close/>
                  <a:moveTo>
                    <a:pt x="1850" y="2436"/>
                  </a:moveTo>
                  <a:cubicBezTo>
                    <a:pt x="1896" y="2436"/>
                    <a:pt x="1943" y="2474"/>
                    <a:pt x="1928" y="2534"/>
                  </a:cubicBezTo>
                  <a:cubicBezTo>
                    <a:pt x="1810" y="3011"/>
                    <a:pt x="1832" y="3466"/>
                    <a:pt x="1838" y="3951"/>
                  </a:cubicBezTo>
                  <a:cubicBezTo>
                    <a:pt x="1839" y="4005"/>
                    <a:pt x="1796" y="4034"/>
                    <a:pt x="1753" y="4034"/>
                  </a:cubicBezTo>
                  <a:cubicBezTo>
                    <a:pt x="1718" y="4034"/>
                    <a:pt x="1683" y="4015"/>
                    <a:pt x="1671" y="3975"/>
                  </a:cubicBezTo>
                  <a:cubicBezTo>
                    <a:pt x="1538" y="3490"/>
                    <a:pt x="1621" y="2963"/>
                    <a:pt x="1774" y="2492"/>
                  </a:cubicBezTo>
                  <a:cubicBezTo>
                    <a:pt x="1787" y="2453"/>
                    <a:pt x="1818" y="2436"/>
                    <a:pt x="1850" y="2436"/>
                  </a:cubicBezTo>
                  <a:close/>
                  <a:moveTo>
                    <a:pt x="34782" y="2583"/>
                  </a:moveTo>
                  <a:cubicBezTo>
                    <a:pt x="34814" y="2583"/>
                    <a:pt x="34846" y="2601"/>
                    <a:pt x="34860" y="2641"/>
                  </a:cubicBezTo>
                  <a:cubicBezTo>
                    <a:pt x="35107" y="3363"/>
                    <a:pt x="35068" y="4108"/>
                    <a:pt x="34842" y="4830"/>
                  </a:cubicBezTo>
                  <a:cubicBezTo>
                    <a:pt x="34828" y="4874"/>
                    <a:pt x="34793" y="4892"/>
                    <a:pt x="34758" y="4892"/>
                  </a:cubicBezTo>
                  <a:cubicBezTo>
                    <a:pt x="34705" y="4892"/>
                    <a:pt x="34651" y="4849"/>
                    <a:pt x="34671" y="4782"/>
                  </a:cubicBezTo>
                  <a:cubicBezTo>
                    <a:pt x="34865" y="4083"/>
                    <a:pt x="34842" y="3395"/>
                    <a:pt x="34698" y="2685"/>
                  </a:cubicBezTo>
                  <a:cubicBezTo>
                    <a:pt x="34686" y="2622"/>
                    <a:pt x="34734" y="2583"/>
                    <a:pt x="34782" y="2583"/>
                  </a:cubicBezTo>
                  <a:close/>
                  <a:moveTo>
                    <a:pt x="1887" y="6606"/>
                  </a:moveTo>
                  <a:cubicBezTo>
                    <a:pt x="1918" y="6606"/>
                    <a:pt x="1950" y="6627"/>
                    <a:pt x="1951" y="6669"/>
                  </a:cubicBezTo>
                  <a:cubicBezTo>
                    <a:pt x="1958" y="6953"/>
                    <a:pt x="1988" y="7246"/>
                    <a:pt x="1963" y="7528"/>
                  </a:cubicBezTo>
                  <a:cubicBezTo>
                    <a:pt x="1958" y="7576"/>
                    <a:pt x="1922" y="7601"/>
                    <a:pt x="1887" y="7601"/>
                  </a:cubicBezTo>
                  <a:cubicBezTo>
                    <a:pt x="1851" y="7601"/>
                    <a:pt x="1815" y="7576"/>
                    <a:pt x="1810" y="7528"/>
                  </a:cubicBezTo>
                  <a:cubicBezTo>
                    <a:pt x="1785" y="7246"/>
                    <a:pt x="1815" y="6953"/>
                    <a:pt x="1822" y="6669"/>
                  </a:cubicBezTo>
                  <a:cubicBezTo>
                    <a:pt x="1823" y="6627"/>
                    <a:pt x="1855" y="6606"/>
                    <a:pt x="1887" y="6606"/>
                  </a:cubicBezTo>
                  <a:close/>
                  <a:moveTo>
                    <a:pt x="34768" y="6733"/>
                  </a:moveTo>
                  <a:cubicBezTo>
                    <a:pt x="34808" y="6733"/>
                    <a:pt x="34849" y="6760"/>
                    <a:pt x="34851" y="6812"/>
                  </a:cubicBezTo>
                  <a:cubicBezTo>
                    <a:pt x="34879" y="7431"/>
                    <a:pt x="34890" y="8051"/>
                    <a:pt x="34851" y="8671"/>
                  </a:cubicBezTo>
                  <a:cubicBezTo>
                    <a:pt x="34848" y="8724"/>
                    <a:pt x="34808" y="8750"/>
                    <a:pt x="34769" y="8750"/>
                  </a:cubicBezTo>
                  <a:cubicBezTo>
                    <a:pt x="34730" y="8750"/>
                    <a:pt x="34690" y="8724"/>
                    <a:pt x="34687" y="8671"/>
                  </a:cubicBezTo>
                  <a:cubicBezTo>
                    <a:pt x="34645" y="8051"/>
                    <a:pt x="34657" y="7431"/>
                    <a:pt x="34687" y="6812"/>
                  </a:cubicBezTo>
                  <a:cubicBezTo>
                    <a:pt x="34689" y="6759"/>
                    <a:pt x="34729" y="6733"/>
                    <a:pt x="34768" y="6733"/>
                  </a:cubicBezTo>
                  <a:close/>
                  <a:moveTo>
                    <a:pt x="1743" y="9606"/>
                  </a:moveTo>
                  <a:cubicBezTo>
                    <a:pt x="1775" y="9606"/>
                    <a:pt x="1808" y="9629"/>
                    <a:pt x="1810" y="9673"/>
                  </a:cubicBezTo>
                  <a:cubicBezTo>
                    <a:pt x="1831" y="10146"/>
                    <a:pt x="1896" y="10656"/>
                    <a:pt x="1828" y="11125"/>
                  </a:cubicBezTo>
                  <a:cubicBezTo>
                    <a:pt x="1823" y="11167"/>
                    <a:pt x="1783" y="11189"/>
                    <a:pt x="1743" y="11189"/>
                  </a:cubicBezTo>
                  <a:cubicBezTo>
                    <a:pt x="1703" y="11189"/>
                    <a:pt x="1662" y="11167"/>
                    <a:pt x="1655" y="11125"/>
                  </a:cubicBezTo>
                  <a:cubicBezTo>
                    <a:pt x="1589" y="10656"/>
                    <a:pt x="1655" y="10146"/>
                    <a:pt x="1677" y="9673"/>
                  </a:cubicBezTo>
                  <a:cubicBezTo>
                    <a:pt x="1678" y="9629"/>
                    <a:pt x="1710" y="9606"/>
                    <a:pt x="1743" y="9606"/>
                  </a:cubicBezTo>
                  <a:close/>
                  <a:moveTo>
                    <a:pt x="34768" y="10893"/>
                  </a:moveTo>
                  <a:cubicBezTo>
                    <a:pt x="34800" y="10893"/>
                    <a:pt x="34834" y="10915"/>
                    <a:pt x="34837" y="10959"/>
                  </a:cubicBezTo>
                  <a:cubicBezTo>
                    <a:pt x="34885" y="11675"/>
                    <a:pt x="34865" y="12387"/>
                    <a:pt x="34846" y="13103"/>
                  </a:cubicBezTo>
                  <a:cubicBezTo>
                    <a:pt x="34844" y="13153"/>
                    <a:pt x="34806" y="13178"/>
                    <a:pt x="34768" y="13178"/>
                  </a:cubicBezTo>
                  <a:cubicBezTo>
                    <a:pt x="34731" y="13178"/>
                    <a:pt x="34693" y="13153"/>
                    <a:pt x="34692" y="13103"/>
                  </a:cubicBezTo>
                  <a:cubicBezTo>
                    <a:pt x="34673" y="12387"/>
                    <a:pt x="34653" y="11675"/>
                    <a:pt x="34701" y="10959"/>
                  </a:cubicBezTo>
                  <a:cubicBezTo>
                    <a:pt x="34703" y="10915"/>
                    <a:pt x="34735" y="10893"/>
                    <a:pt x="34768" y="10893"/>
                  </a:cubicBezTo>
                  <a:close/>
                  <a:moveTo>
                    <a:pt x="1886" y="13029"/>
                  </a:moveTo>
                  <a:cubicBezTo>
                    <a:pt x="1924" y="13029"/>
                    <a:pt x="1962" y="13053"/>
                    <a:pt x="1963" y="13103"/>
                  </a:cubicBezTo>
                  <a:cubicBezTo>
                    <a:pt x="1977" y="13572"/>
                    <a:pt x="2029" y="14065"/>
                    <a:pt x="1967" y="14533"/>
                  </a:cubicBezTo>
                  <a:cubicBezTo>
                    <a:pt x="1960" y="14585"/>
                    <a:pt x="1924" y="14611"/>
                    <a:pt x="1887" y="14611"/>
                  </a:cubicBezTo>
                  <a:cubicBezTo>
                    <a:pt x="1850" y="14611"/>
                    <a:pt x="1813" y="14585"/>
                    <a:pt x="1806" y="14533"/>
                  </a:cubicBezTo>
                  <a:cubicBezTo>
                    <a:pt x="1743" y="14067"/>
                    <a:pt x="1796" y="13572"/>
                    <a:pt x="1808" y="13103"/>
                  </a:cubicBezTo>
                  <a:cubicBezTo>
                    <a:pt x="1810" y="13053"/>
                    <a:pt x="1849" y="13029"/>
                    <a:pt x="1886" y="13029"/>
                  </a:cubicBezTo>
                  <a:close/>
                  <a:moveTo>
                    <a:pt x="34769" y="15596"/>
                  </a:moveTo>
                  <a:cubicBezTo>
                    <a:pt x="34810" y="15596"/>
                    <a:pt x="34850" y="15623"/>
                    <a:pt x="34851" y="15676"/>
                  </a:cubicBezTo>
                  <a:cubicBezTo>
                    <a:pt x="34877" y="16345"/>
                    <a:pt x="34874" y="17010"/>
                    <a:pt x="34856" y="17678"/>
                  </a:cubicBezTo>
                  <a:cubicBezTo>
                    <a:pt x="34853" y="17734"/>
                    <a:pt x="34811" y="17762"/>
                    <a:pt x="34769" y="17762"/>
                  </a:cubicBezTo>
                  <a:cubicBezTo>
                    <a:pt x="34726" y="17762"/>
                    <a:pt x="34684" y="17733"/>
                    <a:pt x="34682" y="17678"/>
                  </a:cubicBezTo>
                  <a:cubicBezTo>
                    <a:pt x="34661" y="17010"/>
                    <a:pt x="34659" y="16345"/>
                    <a:pt x="34685" y="15676"/>
                  </a:cubicBezTo>
                  <a:cubicBezTo>
                    <a:pt x="34687" y="15623"/>
                    <a:pt x="34728" y="15596"/>
                    <a:pt x="34769" y="15596"/>
                  </a:cubicBezTo>
                  <a:close/>
                  <a:moveTo>
                    <a:pt x="1620" y="16466"/>
                  </a:moveTo>
                  <a:cubicBezTo>
                    <a:pt x="1646" y="16466"/>
                    <a:pt x="1671" y="16480"/>
                    <a:pt x="1681" y="16512"/>
                  </a:cubicBezTo>
                  <a:cubicBezTo>
                    <a:pt x="1838" y="17043"/>
                    <a:pt x="1991" y="17731"/>
                    <a:pt x="1826" y="18274"/>
                  </a:cubicBezTo>
                  <a:cubicBezTo>
                    <a:pt x="1812" y="18321"/>
                    <a:pt x="1774" y="18343"/>
                    <a:pt x="1736" y="18343"/>
                  </a:cubicBezTo>
                  <a:cubicBezTo>
                    <a:pt x="1688" y="18343"/>
                    <a:pt x="1639" y="18309"/>
                    <a:pt x="1635" y="18248"/>
                  </a:cubicBezTo>
                  <a:cubicBezTo>
                    <a:pt x="1619" y="17982"/>
                    <a:pt x="1669" y="17715"/>
                    <a:pt x="1663" y="17445"/>
                  </a:cubicBezTo>
                  <a:cubicBezTo>
                    <a:pt x="1655" y="17142"/>
                    <a:pt x="1617" y="16844"/>
                    <a:pt x="1552" y="16548"/>
                  </a:cubicBezTo>
                  <a:cubicBezTo>
                    <a:pt x="1542" y="16498"/>
                    <a:pt x="1582" y="16466"/>
                    <a:pt x="1620" y="16466"/>
                  </a:cubicBezTo>
                  <a:close/>
                  <a:moveTo>
                    <a:pt x="1743" y="19890"/>
                  </a:moveTo>
                  <a:cubicBezTo>
                    <a:pt x="1781" y="19890"/>
                    <a:pt x="1819" y="19915"/>
                    <a:pt x="1822" y="19966"/>
                  </a:cubicBezTo>
                  <a:cubicBezTo>
                    <a:pt x="1848" y="20441"/>
                    <a:pt x="1884" y="20920"/>
                    <a:pt x="1845" y="21395"/>
                  </a:cubicBezTo>
                  <a:cubicBezTo>
                    <a:pt x="1839" y="21461"/>
                    <a:pt x="1791" y="21494"/>
                    <a:pt x="1743" y="21494"/>
                  </a:cubicBezTo>
                  <a:cubicBezTo>
                    <a:pt x="1694" y="21494"/>
                    <a:pt x="1646" y="21461"/>
                    <a:pt x="1642" y="21395"/>
                  </a:cubicBezTo>
                  <a:cubicBezTo>
                    <a:pt x="1602" y="20919"/>
                    <a:pt x="1639" y="20441"/>
                    <a:pt x="1665" y="19966"/>
                  </a:cubicBezTo>
                  <a:cubicBezTo>
                    <a:pt x="1667" y="19915"/>
                    <a:pt x="1705" y="19890"/>
                    <a:pt x="1743" y="19890"/>
                  </a:cubicBezTo>
                  <a:close/>
                  <a:moveTo>
                    <a:pt x="34769" y="20031"/>
                  </a:moveTo>
                  <a:cubicBezTo>
                    <a:pt x="34808" y="20031"/>
                    <a:pt x="34848" y="20057"/>
                    <a:pt x="34849" y="20109"/>
                  </a:cubicBezTo>
                  <a:cubicBezTo>
                    <a:pt x="34867" y="20682"/>
                    <a:pt x="34860" y="21252"/>
                    <a:pt x="34835" y="21825"/>
                  </a:cubicBezTo>
                  <a:cubicBezTo>
                    <a:pt x="34833" y="21867"/>
                    <a:pt x="34800" y="21889"/>
                    <a:pt x="34768" y="21889"/>
                  </a:cubicBezTo>
                  <a:cubicBezTo>
                    <a:pt x="34736" y="21889"/>
                    <a:pt x="34704" y="21867"/>
                    <a:pt x="34703" y="21825"/>
                  </a:cubicBezTo>
                  <a:cubicBezTo>
                    <a:pt x="34678" y="21252"/>
                    <a:pt x="34671" y="20682"/>
                    <a:pt x="34689" y="20109"/>
                  </a:cubicBezTo>
                  <a:cubicBezTo>
                    <a:pt x="34690" y="20057"/>
                    <a:pt x="34730" y="20031"/>
                    <a:pt x="34769" y="20031"/>
                  </a:cubicBezTo>
                  <a:close/>
                  <a:moveTo>
                    <a:pt x="1819" y="23627"/>
                  </a:moveTo>
                  <a:cubicBezTo>
                    <a:pt x="1849" y="23627"/>
                    <a:pt x="1880" y="23647"/>
                    <a:pt x="1882" y="23686"/>
                  </a:cubicBezTo>
                  <a:cubicBezTo>
                    <a:pt x="1921" y="24256"/>
                    <a:pt x="1967" y="24827"/>
                    <a:pt x="1961" y="25399"/>
                  </a:cubicBezTo>
                  <a:cubicBezTo>
                    <a:pt x="1961" y="25450"/>
                    <a:pt x="1924" y="25474"/>
                    <a:pt x="1887" y="25474"/>
                  </a:cubicBezTo>
                  <a:cubicBezTo>
                    <a:pt x="1848" y="25474"/>
                    <a:pt x="1809" y="25449"/>
                    <a:pt x="1806" y="25399"/>
                  </a:cubicBezTo>
                  <a:cubicBezTo>
                    <a:pt x="1757" y="24829"/>
                    <a:pt x="1762" y="24258"/>
                    <a:pt x="1760" y="23686"/>
                  </a:cubicBezTo>
                  <a:cubicBezTo>
                    <a:pt x="1760" y="23646"/>
                    <a:pt x="1789" y="23627"/>
                    <a:pt x="1819" y="23627"/>
                  </a:cubicBezTo>
                  <a:close/>
                  <a:moveTo>
                    <a:pt x="34625" y="24312"/>
                  </a:moveTo>
                  <a:cubicBezTo>
                    <a:pt x="34669" y="24312"/>
                    <a:pt x="34712" y="24340"/>
                    <a:pt x="34715" y="24397"/>
                  </a:cubicBezTo>
                  <a:cubicBezTo>
                    <a:pt x="34733" y="24970"/>
                    <a:pt x="34719" y="25542"/>
                    <a:pt x="34708" y="26112"/>
                  </a:cubicBezTo>
                  <a:cubicBezTo>
                    <a:pt x="34708" y="26166"/>
                    <a:pt x="34667" y="26193"/>
                    <a:pt x="34626" y="26193"/>
                  </a:cubicBezTo>
                  <a:cubicBezTo>
                    <a:pt x="34584" y="26193"/>
                    <a:pt x="34543" y="26166"/>
                    <a:pt x="34541" y="26112"/>
                  </a:cubicBezTo>
                  <a:cubicBezTo>
                    <a:pt x="34532" y="25542"/>
                    <a:pt x="34519" y="24970"/>
                    <a:pt x="34537" y="24397"/>
                  </a:cubicBezTo>
                  <a:cubicBezTo>
                    <a:pt x="34538" y="24340"/>
                    <a:pt x="34582" y="24312"/>
                    <a:pt x="34625" y="24312"/>
                  </a:cubicBezTo>
                  <a:close/>
                  <a:moveTo>
                    <a:pt x="1885" y="27046"/>
                  </a:moveTo>
                  <a:cubicBezTo>
                    <a:pt x="1920" y="27046"/>
                    <a:pt x="1953" y="27069"/>
                    <a:pt x="1956" y="27114"/>
                  </a:cubicBezTo>
                  <a:cubicBezTo>
                    <a:pt x="1983" y="27680"/>
                    <a:pt x="2015" y="28264"/>
                    <a:pt x="1975" y="28829"/>
                  </a:cubicBezTo>
                  <a:cubicBezTo>
                    <a:pt x="1971" y="28886"/>
                    <a:pt x="1929" y="28914"/>
                    <a:pt x="1886" y="28914"/>
                  </a:cubicBezTo>
                  <a:cubicBezTo>
                    <a:pt x="1844" y="28914"/>
                    <a:pt x="1801" y="28886"/>
                    <a:pt x="1796" y="28829"/>
                  </a:cubicBezTo>
                  <a:cubicBezTo>
                    <a:pt x="1757" y="28264"/>
                    <a:pt x="1787" y="27680"/>
                    <a:pt x="1815" y="27114"/>
                  </a:cubicBezTo>
                  <a:cubicBezTo>
                    <a:pt x="1817" y="27069"/>
                    <a:pt x="1851" y="27046"/>
                    <a:pt x="1885" y="27046"/>
                  </a:cubicBezTo>
                  <a:close/>
                  <a:moveTo>
                    <a:pt x="34768" y="28190"/>
                  </a:moveTo>
                  <a:cubicBezTo>
                    <a:pt x="34803" y="28190"/>
                    <a:pt x="34837" y="28212"/>
                    <a:pt x="34839" y="28257"/>
                  </a:cubicBezTo>
                  <a:cubicBezTo>
                    <a:pt x="34863" y="28783"/>
                    <a:pt x="34849" y="29306"/>
                    <a:pt x="34837" y="29829"/>
                  </a:cubicBezTo>
                  <a:cubicBezTo>
                    <a:pt x="34836" y="29873"/>
                    <a:pt x="34803" y="29895"/>
                    <a:pt x="34769" y="29895"/>
                  </a:cubicBezTo>
                  <a:cubicBezTo>
                    <a:pt x="34735" y="29895"/>
                    <a:pt x="34702" y="29873"/>
                    <a:pt x="34701" y="29829"/>
                  </a:cubicBezTo>
                  <a:cubicBezTo>
                    <a:pt x="34687" y="29306"/>
                    <a:pt x="34675" y="28783"/>
                    <a:pt x="34698" y="28257"/>
                  </a:cubicBezTo>
                  <a:cubicBezTo>
                    <a:pt x="34700" y="28212"/>
                    <a:pt x="34734" y="28190"/>
                    <a:pt x="34768" y="28190"/>
                  </a:cubicBezTo>
                  <a:close/>
                  <a:moveTo>
                    <a:pt x="1747" y="30911"/>
                  </a:moveTo>
                  <a:cubicBezTo>
                    <a:pt x="1773" y="30911"/>
                    <a:pt x="1799" y="30924"/>
                    <a:pt x="1810" y="30954"/>
                  </a:cubicBezTo>
                  <a:cubicBezTo>
                    <a:pt x="1974" y="31386"/>
                    <a:pt x="2041" y="31827"/>
                    <a:pt x="1956" y="32282"/>
                  </a:cubicBezTo>
                  <a:cubicBezTo>
                    <a:pt x="1949" y="32321"/>
                    <a:pt x="1916" y="32338"/>
                    <a:pt x="1883" y="32338"/>
                  </a:cubicBezTo>
                  <a:cubicBezTo>
                    <a:pt x="1841" y="32338"/>
                    <a:pt x="1797" y="32310"/>
                    <a:pt x="1801" y="32261"/>
                  </a:cubicBezTo>
                  <a:cubicBezTo>
                    <a:pt x="1836" y="31827"/>
                    <a:pt x="1818" y="31404"/>
                    <a:pt x="1689" y="30988"/>
                  </a:cubicBezTo>
                  <a:cubicBezTo>
                    <a:pt x="1673" y="30940"/>
                    <a:pt x="1710" y="30911"/>
                    <a:pt x="1747" y="30911"/>
                  </a:cubicBezTo>
                  <a:close/>
                  <a:moveTo>
                    <a:pt x="34769" y="31619"/>
                  </a:moveTo>
                  <a:cubicBezTo>
                    <a:pt x="34803" y="31619"/>
                    <a:pt x="34837" y="31642"/>
                    <a:pt x="34842" y="31688"/>
                  </a:cubicBezTo>
                  <a:cubicBezTo>
                    <a:pt x="34885" y="32211"/>
                    <a:pt x="34869" y="32741"/>
                    <a:pt x="34837" y="33261"/>
                  </a:cubicBezTo>
                  <a:cubicBezTo>
                    <a:pt x="34835" y="33306"/>
                    <a:pt x="34802" y="33328"/>
                    <a:pt x="34769" y="33328"/>
                  </a:cubicBezTo>
                  <a:cubicBezTo>
                    <a:pt x="34736" y="33328"/>
                    <a:pt x="34702" y="33306"/>
                    <a:pt x="34698" y="33261"/>
                  </a:cubicBezTo>
                  <a:cubicBezTo>
                    <a:pt x="34666" y="32741"/>
                    <a:pt x="34650" y="32211"/>
                    <a:pt x="34696" y="31688"/>
                  </a:cubicBezTo>
                  <a:cubicBezTo>
                    <a:pt x="34700" y="31642"/>
                    <a:pt x="34734" y="31619"/>
                    <a:pt x="34769" y="31619"/>
                  </a:cubicBezTo>
                  <a:close/>
                  <a:moveTo>
                    <a:pt x="19057" y="33704"/>
                  </a:moveTo>
                  <a:cubicBezTo>
                    <a:pt x="19065" y="33704"/>
                    <a:pt x="19073" y="33705"/>
                    <a:pt x="19081" y="33708"/>
                  </a:cubicBezTo>
                  <a:cubicBezTo>
                    <a:pt x="19632" y="33913"/>
                    <a:pt x="20159" y="34159"/>
                    <a:pt x="20638" y="34507"/>
                  </a:cubicBezTo>
                  <a:cubicBezTo>
                    <a:pt x="20711" y="34559"/>
                    <a:pt x="20669" y="34667"/>
                    <a:pt x="20594" y="34667"/>
                  </a:cubicBezTo>
                  <a:cubicBezTo>
                    <a:pt x="20580" y="34667"/>
                    <a:pt x="20565" y="34664"/>
                    <a:pt x="20549" y="34655"/>
                  </a:cubicBezTo>
                  <a:cubicBezTo>
                    <a:pt x="20051" y="34372"/>
                    <a:pt x="19547" y="34088"/>
                    <a:pt x="19016" y="33861"/>
                  </a:cubicBezTo>
                  <a:cubicBezTo>
                    <a:pt x="18939" y="33827"/>
                    <a:pt x="18983" y="33704"/>
                    <a:pt x="19057" y="33704"/>
                  </a:cubicBezTo>
                  <a:close/>
                  <a:moveTo>
                    <a:pt x="16621" y="33615"/>
                  </a:moveTo>
                  <a:cubicBezTo>
                    <a:pt x="16706" y="33615"/>
                    <a:pt x="16742" y="33735"/>
                    <a:pt x="16666" y="33787"/>
                  </a:cubicBezTo>
                  <a:cubicBezTo>
                    <a:pt x="16151" y="34129"/>
                    <a:pt x="15560" y="34366"/>
                    <a:pt x="15031" y="34692"/>
                  </a:cubicBezTo>
                  <a:cubicBezTo>
                    <a:pt x="15016" y="34702"/>
                    <a:pt x="15000" y="34706"/>
                    <a:pt x="14986" y="34706"/>
                  </a:cubicBezTo>
                  <a:cubicBezTo>
                    <a:pt x="14912" y="34706"/>
                    <a:pt x="14868" y="34594"/>
                    <a:pt x="14944" y="34539"/>
                  </a:cubicBezTo>
                  <a:cubicBezTo>
                    <a:pt x="15439" y="34182"/>
                    <a:pt x="15998" y="33780"/>
                    <a:pt x="16594" y="33619"/>
                  </a:cubicBezTo>
                  <a:cubicBezTo>
                    <a:pt x="16604" y="33616"/>
                    <a:pt x="16612" y="33615"/>
                    <a:pt x="16621" y="33615"/>
                  </a:cubicBezTo>
                  <a:close/>
                  <a:moveTo>
                    <a:pt x="12188" y="35647"/>
                  </a:moveTo>
                  <a:cubicBezTo>
                    <a:pt x="12274" y="35647"/>
                    <a:pt x="12333" y="35775"/>
                    <a:pt x="12240" y="35814"/>
                  </a:cubicBezTo>
                  <a:cubicBezTo>
                    <a:pt x="11808" y="35999"/>
                    <a:pt x="11332" y="36108"/>
                    <a:pt x="10880" y="36233"/>
                  </a:cubicBezTo>
                  <a:cubicBezTo>
                    <a:pt x="10872" y="36235"/>
                    <a:pt x="10864" y="36236"/>
                    <a:pt x="10857" y="36236"/>
                  </a:cubicBezTo>
                  <a:cubicBezTo>
                    <a:pt x="10773" y="36236"/>
                    <a:pt x="10747" y="36107"/>
                    <a:pt x="10836" y="36076"/>
                  </a:cubicBezTo>
                  <a:cubicBezTo>
                    <a:pt x="11272" y="35923"/>
                    <a:pt x="11718" y="35742"/>
                    <a:pt x="12171" y="35648"/>
                  </a:cubicBezTo>
                  <a:cubicBezTo>
                    <a:pt x="12176" y="35647"/>
                    <a:pt x="12182" y="35647"/>
                    <a:pt x="12188" y="35647"/>
                  </a:cubicBezTo>
                  <a:close/>
                  <a:moveTo>
                    <a:pt x="1600" y="34479"/>
                  </a:moveTo>
                  <a:cubicBezTo>
                    <a:pt x="1635" y="34479"/>
                    <a:pt x="1670" y="34503"/>
                    <a:pt x="1671" y="34549"/>
                  </a:cubicBezTo>
                  <a:cubicBezTo>
                    <a:pt x="1685" y="35114"/>
                    <a:pt x="1741" y="35699"/>
                    <a:pt x="1685" y="36265"/>
                  </a:cubicBezTo>
                  <a:cubicBezTo>
                    <a:pt x="1680" y="36319"/>
                    <a:pt x="1640" y="36346"/>
                    <a:pt x="1600" y="36346"/>
                  </a:cubicBezTo>
                  <a:cubicBezTo>
                    <a:pt x="1560" y="36346"/>
                    <a:pt x="1520" y="36319"/>
                    <a:pt x="1514" y="36265"/>
                  </a:cubicBezTo>
                  <a:cubicBezTo>
                    <a:pt x="1459" y="35699"/>
                    <a:pt x="1512" y="35114"/>
                    <a:pt x="1528" y="34549"/>
                  </a:cubicBezTo>
                  <a:cubicBezTo>
                    <a:pt x="1529" y="34503"/>
                    <a:pt x="1565" y="34479"/>
                    <a:pt x="1600" y="34479"/>
                  </a:cubicBezTo>
                  <a:close/>
                  <a:moveTo>
                    <a:pt x="23056" y="35432"/>
                  </a:moveTo>
                  <a:cubicBezTo>
                    <a:pt x="23083" y="35432"/>
                    <a:pt x="23109" y="35443"/>
                    <a:pt x="23129" y="35468"/>
                  </a:cubicBezTo>
                  <a:cubicBezTo>
                    <a:pt x="23426" y="35842"/>
                    <a:pt x="23809" y="36112"/>
                    <a:pt x="24244" y="36313"/>
                  </a:cubicBezTo>
                  <a:cubicBezTo>
                    <a:pt x="24342" y="36359"/>
                    <a:pt x="24287" y="36509"/>
                    <a:pt x="24193" y="36509"/>
                  </a:cubicBezTo>
                  <a:cubicBezTo>
                    <a:pt x="24184" y="36509"/>
                    <a:pt x="24174" y="36508"/>
                    <a:pt x="24163" y="36504"/>
                  </a:cubicBezTo>
                  <a:cubicBezTo>
                    <a:pt x="23664" y="36341"/>
                    <a:pt x="23265" y="36020"/>
                    <a:pt x="22951" y="35604"/>
                  </a:cubicBezTo>
                  <a:cubicBezTo>
                    <a:pt x="22894" y="35526"/>
                    <a:pt x="22977" y="35432"/>
                    <a:pt x="23056" y="35432"/>
                  </a:cubicBezTo>
                  <a:close/>
                  <a:moveTo>
                    <a:pt x="34625" y="35189"/>
                  </a:moveTo>
                  <a:cubicBezTo>
                    <a:pt x="34661" y="35189"/>
                    <a:pt x="34696" y="35213"/>
                    <a:pt x="34698" y="35263"/>
                  </a:cubicBezTo>
                  <a:cubicBezTo>
                    <a:pt x="34734" y="35879"/>
                    <a:pt x="34682" y="36504"/>
                    <a:pt x="34664" y="37121"/>
                  </a:cubicBezTo>
                  <a:cubicBezTo>
                    <a:pt x="34662" y="37170"/>
                    <a:pt x="34623" y="37194"/>
                    <a:pt x="34586" y="37194"/>
                  </a:cubicBezTo>
                  <a:cubicBezTo>
                    <a:pt x="34548" y="37194"/>
                    <a:pt x="34512" y="37170"/>
                    <a:pt x="34512" y="37121"/>
                  </a:cubicBezTo>
                  <a:cubicBezTo>
                    <a:pt x="34516" y="36505"/>
                    <a:pt x="34488" y="35877"/>
                    <a:pt x="34546" y="35263"/>
                  </a:cubicBezTo>
                  <a:cubicBezTo>
                    <a:pt x="34551" y="35214"/>
                    <a:pt x="34588" y="35189"/>
                    <a:pt x="34625" y="35189"/>
                  </a:cubicBezTo>
                  <a:close/>
                  <a:moveTo>
                    <a:pt x="9046" y="37193"/>
                  </a:moveTo>
                  <a:cubicBezTo>
                    <a:pt x="9138" y="37193"/>
                    <a:pt x="9190" y="37335"/>
                    <a:pt x="9097" y="37382"/>
                  </a:cubicBezTo>
                  <a:cubicBezTo>
                    <a:pt x="8633" y="37611"/>
                    <a:pt x="8125" y="37780"/>
                    <a:pt x="7638" y="37950"/>
                  </a:cubicBezTo>
                  <a:cubicBezTo>
                    <a:pt x="7628" y="37954"/>
                    <a:pt x="7618" y="37955"/>
                    <a:pt x="7609" y="37955"/>
                  </a:cubicBezTo>
                  <a:cubicBezTo>
                    <a:pt x="7520" y="37955"/>
                    <a:pt x="7468" y="37808"/>
                    <a:pt x="7562" y="37768"/>
                  </a:cubicBezTo>
                  <a:cubicBezTo>
                    <a:pt x="8035" y="37565"/>
                    <a:pt x="8524" y="37343"/>
                    <a:pt x="9019" y="37197"/>
                  </a:cubicBezTo>
                  <a:cubicBezTo>
                    <a:pt x="9028" y="37195"/>
                    <a:pt x="9038" y="37193"/>
                    <a:pt x="9046" y="37193"/>
                  </a:cubicBezTo>
                  <a:close/>
                  <a:moveTo>
                    <a:pt x="26911" y="37720"/>
                  </a:moveTo>
                  <a:cubicBezTo>
                    <a:pt x="26919" y="37720"/>
                    <a:pt x="26927" y="37721"/>
                    <a:pt x="26936" y="37724"/>
                  </a:cubicBezTo>
                  <a:cubicBezTo>
                    <a:pt x="27539" y="37892"/>
                    <a:pt x="28148" y="38124"/>
                    <a:pt x="28652" y="38497"/>
                  </a:cubicBezTo>
                  <a:cubicBezTo>
                    <a:pt x="28723" y="38552"/>
                    <a:pt x="28683" y="38654"/>
                    <a:pt x="28610" y="38654"/>
                  </a:cubicBezTo>
                  <a:cubicBezTo>
                    <a:pt x="28596" y="38654"/>
                    <a:pt x="28582" y="38650"/>
                    <a:pt x="28567" y="38643"/>
                  </a:cubicBezTo>
                  <a:cubicBezTo>
                    <a:pt x="28014" y="38363"/>
                    <a:pt x="27485" y="38077"/>
                    <a:pt x="26893" y="37887"/>
                  </a:cubicBezTo>
                  <a:cubicBezTo>
                    <a:pt x="26797" y="37856"/>
                    <a:pt x="26825" y="37720"/>
                    <a:pt x="26911" y="37720"/>
                  </a:cubicBezTo>
                  <a:close/>
                  <a:moveTo>
                    <a:pt x="5312" y="38896"/>
                  </a:moveTo>
                  <a:cubicBezTo>
                    <a:pt x="5385" y="38896"/>
                    <a:pt x="5434" y="39001"/>
                    <a:pt x="5355" y="39044"/>
                  </a:cubicBezTo>
                  <a:cubicBezTo>
                    <a:pt x="4930" y="39291"/>
                    <a:pt x="4491" y="39508"/>
                    <a:pt x="4055" y="39734"/>
                  </a:cubicBezTo>
                  <a:cubicBezTo>
                    <a:pt x="4041" y="39742"/>
                    <a:pt x="4027" y="39745"/>
                    <a:pt x="4013" y="39745"/>
                  </a:cubicBezTo>
                  <a:cubicBezTo>
                    <a:pt x="3936" y="39745"/>
                    <a:pt x="3886" y="39633"/>
                    <a:pt x="3969" y="39587"/>
                  </a:cubicBezTo>
                  <a:cubicBezTo>
                    <a:pt x="4401" y="39356"/>
                    <a:pt x="4830" y="39116"/>
                    <a:pt x="5274" y="38906"/>
                  </a:cubicBezTo>
                  <a:cubicBezTo>
                    <a:pt x="5287" y="38899"/>
                    <a:pt x="5300" y="38896"/>
                    <a:pt x="5312" y="38896"/>
                  </a:cubicBezTo>
                  <a:close/>
                  <a:moveTo>
                    <a:pt x="1743" y="38347"/>
                  </a:moveTo>
                  <a:cubicBezTo>
                    <a:pt x="1774" y="38347"/>
                    <a:pt x="1805" y="38368"/>
                    <a:pt x="1806" y="38410"/>
                  </a:cubicBezTo>
                  <a:cubicBezTo>
                    <a:pt x="1826" y="38830"/>
                    <a:pt x="1882" y="39275"/>
                    <a:pt x="1832" y="39695"/>
                  </a:cubicBezTo>
                  <a:cubicBezTo>
                    <a:pt x="1825" y="39752"/>
                    <a:pt x="1784" y="39780"/>
                    <a:pt x="1742" y="39780"/>
                  </a:cubicBezTo>
                  <a:cubicBezTo>
                    <a:pt x="1701" y="39780"/>
                    <a:pt x="1660" y="39752"/>
                    <a:pt x="1653" y="39695"/>
                  </a:cubicBezTo>
                  <a:cubicBezTo>
                    <a:pt x="1603" y="39275"/>
                    <a:pt x="1658" y="38830"/>
                    <a:pt x="1679" y="38410"/>
                  </a:cubicBezTo>
                  <a:cubicBezTo>
                    <a:pt x="1681" y="38368"/>
                    <a:pt x="1712" y="38347"/>
                    <a:pt x="1743" y="38347"/>
                  </a:cubicBezTo>
                  <a:close/>
                  <a:moveTo>
                    <a:pt x="34625" y="38903"/>
                  </a:moveTo>
                  <a:cubicBezTo>
                    <a:pt x="34664" y="38903"/>
                    <a:pt x="34703" y="38928"/>
                    <a:pt x="34706" y="38979"/>
                  </a:cubicBezTo>
                  <a:cubicBezTo>
                    <a:pt x="34722" y="39410"/>
                    <a:pt x="34724" y="39839"/>
                    <a:pt x="34703" y="40265"/>
                  </a:cubicBezTo>
                  <a:cubicBezTo>
                    <a:pt x="34701" y="40316"/>
                    <a:pt x="34663" y="40342"/>
                    <a:pt x="34626" y="40342"/>
                  </a:cubicBezTo>
                  <a:cubicBezTo>
                    <a:pt x="34588" y="40342"/>
                    <a:pt x="34551" y="40316"/>
                    <a:pt x="34549" y="40265"/>
                  </a:cubicBezTo>
                  <a:cubicBezTo>
                    <a:pt x="34525" y="39838"/>
                    <a:pt x="34530" y="39409"/>
                    <a:pt x="34546" y="38979"/>
                  </a:cubicBezTo>
                  <a:cubicBezTo>
                    <a:pt x="34547" y="38928"/>
                    <a:pt x="34586" y="38903"/>
                    <a:pt x="34625" y="38903"/>
                  </a:cubicBezTo>
                  <a:close/>
                  <a:moveTo>
                    <a:pt x="30910" y="39599"/>
                  </a:moveTo>
                  <a:cubicBezTo>
                    <a:pt x="30925" y="39599"/>
                    <a:pt x="30942" y="39603"/>
                    <a:pt x="30958" y="39611"/>
                  </a:cubicBezTo>
                  <a:cubicBezTo>
                    <a:pt x="31575" y="39897"/>
                    <a:pt x="32209" y="40162"/>
                    <a:pt x="32805" y="40490"/>
                  </a:cubicBezTo>
                  <a:cubicBezTo>
                    <a:pt x="32894" y="40539"/>
                    <a:pt x="32848" y="40681"/>
                    <a:pt x="32761" y="40681"/>
                  </a:cubicBezTo>
                  <a:cubicBezTo>
                    <a:pt x="32751" y="40681"/>
                    <a:pt x="32740" y="40679"/>
                    <a:pt x="32729" y="40675"/>
                  </a:cubicBezTo>
                  <a:cubicBezTo>
                    <a:pt x="32090" y="40416"/>
                    <a:pt x="31473" y="40090"/>
                    <a:pt x="30852" y="39792"/>
                  </a:cubicBezTo>
                  <a:cubicBezTo>
                    <a:pt x="30746" y="39740"/>
                    <a:pt x="30811" y="39599"/>
                    <a:pt x="30910" y="39599"/>
                  </a:cubicBezTo>
                  <a:close/>
                  <a:moveTo>
                    <a:pt x="17310" y="0"/>
                  </a:moveTo>
                  <a:cubicBezTo>
                    <a:pt x="13089" y="0"/>
                    <a:pt x="8862" y="77"/>
                    <a:pt x="4639" y="77"/>
                  </a:cubicBezTo>
                  <a:cubicBezTo>
                    <a:pt x="3665" y="77"/>
                    <a:pt x="2692" y="73"/>
                    <a:pt x="1718" y="63"/>
                  </a:cubicBezTo>
                  <a:lnTo>
                    <a:pt x="1718" y="63"/>
                  </a:lnTo>
                  <a:cubicBezTo>
                    <a:pt x="1753" y="416"/>
                    <a:pt x="1790" y="804"/>
                    <a:pt x="1701" y="1122"/>
                  </a:cubicBezTo>
                  <a:cubicBezTo>
                    <a:pt x="1688" y="1173"/>
                    <a:pt x="1644" y="1198"/>
                    <a:pt x="1601" y="1198"/>
                  </a:cubicBezTo>
                  <a:cubicBezTo>
                    <a:pt x="1557" y="1198"/>
                    <a:pt x="1512" y="1172"/>
                    <a:pt x="1498" y="1122"/>
                  </a:cubicBezTo>
                  <a:cubicBezTo>
                    <a:pt x="1409" y="804"/>
                    <a:pt x="1448" y="414"/>
                    <a:pt x="1482" y="60"/>
                  </a:cubicBezTo>
                  <a:cubicBezTo>
                    <a:pt x="1044" y="56"/>
                    <a:pt x="605" y="54"/>
                    <a:pt x="166" y="44"/>
                  </a:cubicBezTo>
                  <a:lnTo>
                    <a:pt x="166" y="44"/>
                  </a:lnTo>
                  <a:cubicBezTo>
                    <a:pt x="168" y="60"/>
                    <a:pt x="174" y="72"/>
                    <a:pt x="174" y="88"/>
                  </a:cubicBezTo>
                  <a:cubicBezTo>
                    <a:pt x="164" y="7257"/>
                    <a:pt x="166" y="14429"/>
                    <a:pt x="130" y="21600"/>
                  </a:cubicBezTo>
                  <a:cubicBezTo>
                    <a:pt x="111" y="25184"/>
                    <a:pt x="116" y="28770"/>
                    <a:pt x="106" y="32356"/>
                  </a:cubicBezTo>
                  <a:cubicBezTo>
                    <a:pt x="97" y="35877"/>
                    <a:pt x="190" y="39430"/>
                    <a:pt x="1" y="42947"/>
                  </a:cubicBezTo>
                  <a:lnTo>
                    <a:pt x="3" y="42947"/>
                  </a:lnTo>
                  <a:cubicBezTo>
                    <a:pt x="5848" y="40534"/>
                    <a:pt x="11706" y="38297"/>
                    <a:pt x="17370" y="35456"/>
                  </a:cubicBezTo>
                  <a:cubicBezTo>
                    <a:pt x="17405" y="35437"/>
                    <a:pt x="17440" y="35429"/>
                    <a:pt x="17474" y="35429"/>
                  </a:cubicBezTo>
                  <a:cubicBezTo>
                    <a:pt x="17498" y="35429"/>
                    <a:pt x="17521" y="35433"/>
                    <a:pt x="17543" y="35440"/>
                  </a:cubicBezTo>
                  <a:cubicBezTo>
                    <a:pt x="17558" y="35421"/>
                    <a:pt x="17582" y="35406"/>
                    <a:pt x="17611" y="35406"/>
                  </a:cubicBezTo>
                  <a:cubicBezTo>
                    <a:pt x="17613" y="35406"/>
                    <a:pt x="17615" y="35406"/>
                    <a:pt x="17617" y="35406"/>
                  </a:cubicBezTo>
                  <a:cubicBezTo>
                    <a:pt x="17702" y="35410"/>
                    <a:pt x="17785" y="35418"/>
                    <a:pt x="17871" y="35429"/>
                  </a:cubicBezTo>
                  <a:cubicBezTo>
                    <a:pt x="19141" y="35588"/>
                    <a:pt x="20383" y="36414"/>
                    <a:pt x="21491" y="36978"/>
                  </a:cubicBezTo>
                  <a:cubicBezTo>
                    <a:pt x="23038" y="37764"/>
                    <a:pt x="24590" y="38541"/>
                    <a:pt x="26144" y="39308"/>
                  </a:cubicBezTo>
                  <a:cubicBezTo>
                    <a:pt x="29314" y="40873"/>
                    <a:pt x="32510" y="42388"/>
                    <a:pt x="35708" y="43895"/>
                  </a:cubicBezTo>
                  <a:cubicBezTo>
                    <a:pt x="35722" y="43798"/>
                    <a:pt x="35733" y="43699"/>
                    <a:pt x="35733" y="43597"/>
                  </a:cubicBezTo>
                  <a:cubicBezTo>
                    <a:pt x="35733" y="43474"/>
                    <a:pt x="35696" y="43337"/>
                    <a:pt x="35744" y="43219"/>
                  </a:cubicBezTo>
                  <a:cubicBezTo>
                    <a:pt x="35752" y="43203"/>
                    <a:pt x="35760" y="43191"/>
                    <a:pt x="35770" y="43178"/>
                  </a:cubicBezTo>
                  <a:cubicBezTo>
                    <a:pt x="35770" y="43170"/>
                    <a:pt x="35770" y="43164"/>
                    <a:pt x="35768" y="43156"/>
                  </a:cubicBezTo>
                  <a:cubicBezTo>
                    <a:pt x="35488" y="39561"/>
                    <a:pt x="35714" y="35877"/>
                    <a:pt x="35726" y="32275"/>
                  </a:cubicBezTo>
                  <a:cubicBezTo>
                    <a:pt x="35735" y="28738"/>
                    <a:pt x="35738" y="25203"/>
                    <a:pt x="35772" y="21668"/>
                  </a:cubicBezTo>
                  <a:cubicBezTo>
                    <a:pt x="35844" y="14487"/>
                    <a:pt x="35719" y="7303"/>
                    <a:pt x="35539" y="126"/>
                  </a:cubicBezTo>
                  <a:cubicBezTo>
                    <a:pt x="29665" y="10"/>
                    <a:pt x="23780" y="10"/>
                    <a:pt x="17904" y="1"/>
                  </a:cubicBezTo>
                  <a:cubicBezTo>
                    <a:pt x="17706" y="0"/>
                    <a:pt x="17508" y="0"/>
                    <a:pt x="17310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66"/>
            <p:cNvSpPr/>
            <p:nvPr/>
          </p:nvSpPr>
          <p:spPr>
            <a:xfrm>
              <a:off x="7814325" y="246057"/>
              <a:ext cx="9550" cy="26800"/>
            </a:xfrm>
            <a:custGeom>
              <a:avLst/>
              <a:gdLst/>
              <a:ahLst/>
              <a:cxnLst/>
              <a:rect l="l" t="t" r="r" b="b"/>
              <a:pathLst>
                <a:path w="382" h="1072" extrusionOk="0">
                  <a:moveTo>
                    <a:pt x="281" y="1"/>
                  </a:moveTo>
                  <a:cubicBezTo>
                    <a:pt x="239" y="1"/>
                    <a:pt x="195" y="24"/>
                    <a:pt x="177" y="73"/>
                  </a:cubicBezTo>
                  <a:cubicBezTo>
                    <a:pt x="77" y="343"/>
                    <a:pt x="59" y="643"/>
                    <a:pt x="13" y="927"/>
                  </a:cubicBezTo>
                  <a:cubicBezTo>
                    <a:pt x="1" y="1014"/>
                    <a:pt x="74" y="1071"/>
                    <a:pt x="141" y="1071"/>
                  </a:cubicBezTo>
                  <a:cubicBezTo>
                    <a:pt x="185" y="1071"/>
                    <a:pt x="226" y="1046"/>
                    <a:pt x="237" y="987"/>
                  </a:cubicBezTo>
                  <a:cubicBezTo>
                    <a:pt x="294" y="699"/>
                    <a:pt x="382" y="396"/>
                    <a:pt x="380" y="100"/>
                  </a:cubicBezTo>
                  <a:cubicBezTo>
                    <a:pt x="380" y="34"/>
                    <a:pt x="332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66"/>
            <p:cNvSpPr/>
            <p:nvPr/>
          </p:nvSpPr>
          <p:spPr>
            <a:xfrm>
              <a:off x="7815075" y="307282"/>
              <a:ext cx="11425" cy="57775"/>
            </a:xfrm>
            <a:custGeom>
              <a:avLst/>
              <a:gdLst/>
              <a:ahLst/>
              <a:cxnLst/>
              <a:rect l="l" t="t" r="r" b="b"/>
              <a:pathLst>
                <a:path w="457" h="2311" extrusionOk="0">
                  <a:moveTo>
                    <a:pt x="130" y="1"/>
                  </a:moveTo>
                  <a:cubicBezTo>
                    <a:pt x="83" y="1"/>
                    <a:pt x="35" y="41"/>
                    <a:pt x="47" y="104"/>
                  </a:cubicBezTo>
                  <a:cubicBezTo>
                    <a:pt x="191" y="813"/>
                    <a:pt x="214" y="1501"/>
                    <a:pt x="20" y="2200"/>
                  </a:cubicBezTo>
                  <a:cubicBezTo>
                    <a:pt x="0" y="2267"/>
                    <a:pt x="54" y="2311"/>
                    <a:pt x="108" y="2311"/>
                  </a:cubicBezTo>
                  <a:cubicBezTo>
                    <a:pt x="142" y="2311"/>
                    <a:pt x="177" y="2292"/>
                    <a:pt x="191" y="2249"/>
                  </a:cubicBezTo>
                  <a:cubicBezTo>
                    <a:pt x="417" y="1526"/>
                    <a:pt x="457" y="781"/>
                    <a:pt x="209" y="60"/>
                  </a:cubicBezTo>
                  <a:cubicBezTo>
                    <a:pt x="195" y="19"/>
                    <a:pt x="163" y="1"/>
                    <a:pt x="1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66"/>
            <p:cNvSpPr/>
            <p:nvPr/>
          </p:nvSpPr>
          <p:spPr>
            <a:xfrm>
              <a:off x="7814925" y="411057"/>
              <a:ext cx="6125" cy="50450"/>
            </a:xfrm>
            <a:custGeom>
              <a:avLst/>
              <a:gdLst/>
              <a:ahLst/>
              <a:cxnLst/>
              <a:rect l="l" t="t" r="r" b="b"/>
              <a:pathLst>
                <a:path w="245" h="2018" extrusionOk="0">
                  <a:moveTo>
                    <a:pt x="123" y="0"/>
                  </a:moveTo>
                  <a:cubicBezTo>
                    <a:pt x="84" y="0"/>
                    <a:pt x="44" y="26"/>
                    <a:pt x="42" y="79"/>
                  </a:cubicBezTo>
                  <a:cubicBezTo>
                    <a:pt x="12" y="698"/>
                    <a:pt x="0" y="1318"/>
                    <a:pt x="42" y="1938"/>
                  </a:cubicBezTo>
                  <a:cubicBezTo>
                    <a:pt x="45" y="1991"/>
                    <a:pt x="85" y="2017"/>
                    <a:pt x="124" y="2017"/>
                  </a:cubicBezTo>
                  <a:cubicBezTo>
                    <a:pt x="163" y="2017"/>
                    <a:pt x="203" y="1991"/>
                    <a:pt x="206" y="1938"/>
                  </a:cubicBezTo>
                  <a:cubicBezTo>
                    <a:pt x="245" y="1318"/>
                    <a:pt x="234" y="698"/>
                    <a:pt x="206" y="79"/>
                  </a:cubicBezTo>
                  <a:cubicBezTo>
                    <a:pt x="204" y="27"/>
                    <a:pt x="163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66"/>
            <p:cNvSpPr/>
            <p:nvPr/>
          </p:nvSpPr>
          <p:spPr>
            <a:xfrm>
              <a:off x="7815250" y="632632"/>
              <a:ext cx="5450" cy="54150"/>
            </a:xfrm>
            <a:custGeom>
              <a:avLst/>
              <a:gdLst/>
              <a:ahLst/>
              <a:cxnLst/>
              <a:rect l="l" t="t" r="r" b="b"/>
              <a:pathLst>
                <a:path w="218" h="2166" extrusionOk="0">
                  <a:moveTo>
                    <a:pt x="111" y="0"/>
                  </a:moveTo>
                  <a:cubicBezTo>
                    <a:pt x="70" y="0"/>
                    <a:pt x="29" y="27"/>
                    <a:pt x="27" y="80"/>
                  </a:cubicBezTo>
                  <a:cubicBezTo>
                    <a:pt x="1" y="749"/>
                    <a:pt x="3" y="1414"/>
                    <a:pt x="24" y="2082"/>
                  </a:cubicBezTo>
                  <a:cubicBezTo>
                    <a:pt x="26" y="2137"/>
                    <a:pt x="68" y="2166"/>
                    <a:pt x="111" y="2166"/>
                  </a:cubicBezTo>
                  <a:cubicBezTo>
                    <a:pt x="153" y="2166"/>
                    <a:pt x="195" y="2138"/>
                    <a:pt x="198" y="2082"/>
                  </a:cubicBezTo>
                  <a:cubicBezTo>
                    <a:pt x="216" y="1414"/>
                    <a:pt x="218" y="749"/>
                    <a:pt x="193" y="80"/>
                  </a:cubicBezTo>
                  <a:cubicBezTo>
                    <a:pt x="192" y="27"/>
                    <a:pt x="152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66"/>
            <p:cNvSpPr/>
            <p:nvPr/>
          </p:nvSpPr>
          <p:spPr>
            <a:xfrm>
              <a:off x="7815050" y="1033207"/>
              <a:ext cx="5900" cy="42725"/>
            </a:xfrm>
            <a:custGeom>
              <a:avLst/>
              <a:gdLst/>
              <a:ahLst/>
              <a:cxnLst/>
              <a:rect l="l" t="t" r="r" b="b"/>
              <a:pathLst>
                <a:path w="236" h="1709" extrusionOk="0">
                  <a:moveTo>
                    <a:pt x="118" y="0"/>
                  </a:moveTo>
                  <a:cubicBezTo>
                    <a:pt x="83" y="0"/>
                    <a:pt x="50" y="23"/>
                    <a:pt x="46" y="69"/>
                  </a:cubicBezTo>
                  <a:cubicBezTo>
                    <a:pt x="0" y="592"/>
                    <a:pt x="16" y="1122"/>
                    <a:pt x="48" y="1642"/>
                  </a:cubicBezTo>
                  <a:cubicBezTo>
                    <a:pt x="52" y="1687"/>
                    <a:pt x="85" y="1709"/>
                    <a:pt x="118" y="1709"/>
                  </a:cubicBezTo>
                  <a:cubicBezTo>
                    <a:pt x="152" y="1709"/>
                    <a:pt x="185" y="1687"/>
                    <a:pt x="187" y="1642"/>
                  </a:cubicBezTo>
                  <a:cubicBezTo>
                    <a:pt x="219" y="1122"/>
                    <a:pt x="235" y="592"/>
                    <a:pt x="192" y="69"/>
                  </a:cubicBezTo>
                  <a:cubicBezTo>
                    <a:pt x="187" y="23"/>
                    <a:pt x="152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66"/>
            <p:cNvSpPr/>
            <p:nvPr/>
          </p:nvSpPr>
          <p:spPr>
            <a:xfrm>
              <a:off x="7815100" y="515032"/>
              <a:ext cx="5850" cy="57150"/>
            </a:xfrm>
            <a:custGeom>
              <a:avLst/>
              <a:gdLst/>
              <a:ahLst/>
              <a:cxnLst/>
              <a:rect l="l" t="t" r="r" b="b"/>
              <a:pathLst>
                <a:path w="234" h="2286" extrusionOk="0">
                  <a:moveTo>
                    <a:pt x="116" y="1"/>
                  </a:moveTo>
                  <a:cubicBezTo>
                    <a:pt x="84" y="1"/>
                    <a:pt x="51" y="23"/>
                    <a:pt x="49" y="67"/>
                  </a:cubicBezTo>
                  <a:cubicBezTo>
                    <a:pt x="1" y="783"/>
                    <a:pt x="21" y="1495"/>
                    <a:pt x="40" y="2211"/>
                  </a:cubicBezTo>
                  <a:cubicBezTo>
                    <a:pt x="41" y="2261"/>
                    <a:pt x="79" y="2286"/>
                    <a:pt x="116" y="2286"/>
                  </a:cubicBezTo>
                  <a:cubicBezTo>
                    <a:pt x="154" y="2286"/>
                    <a:pt x="192" y="2261"/>
                    <a:pt x="194" y="2211"/>
                  </a:cubicBezTo>
                  <a:cubicBezTo>
                    <a:pt x="213" y="1495"/>
                    <a:pt x="233" y="783"/>
                    <a:pt x="185" y="67"/>
                  </a:cubicBezTo>
                  <a:cubicBezTo>
                    <a:pt x="182" y="23"/>
                    <a:pt x="149" y="1"/>
                    <a:pt x="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66"/>
            <p:cNvSpPr/>
            <p:nvPr/>
          </p:nvSpPr>
          <p:spPr>
            <a:xfrm>
              <a:off x="7815550" y="743507"/>
              <a:ext cx="4950" cy="46450"/>
            </a:xfrm>
            <a:custGeom>
              <a:avLst/>
              <a:gdLst/>
              <a:ahLst/>
              <a:cxnLst/>
              <a:rect l="l" t="t" r="r" b="b"/>
              <a:pathLst>
                <a:path w="198" h="1858" extrusionOk="0">
                  <a:moveTo>
                    <a:pt x="99" y="0"/>
                  </a:moveTo>
                  <a:cubicBezTo>
                    <a:pt x="60" y="0"/>
                    <a:pt x="20" y="26"/>
                    <a:pt x="19" y="78"/>
                  </a:cubicBezTo>
                  <a:cubicBezTo>
                    <a:pt x="1" y="651"/>
                    <a:pt x="8" y="1221"/>
                    <a:pt x="33" y="1794"/>
                  </a:cubicBezTo>
                  <a:cubicBezTo>
                    <a:pt x="34" y="1836"/>
                    <a:pt x="66" y="1858"/>
                    <a:pt x="98" y="1858"/>
                  </a:cubicBezTo>
                  <a:cubicBezTo>
                    <a:pt x="130" y="1858"/>
                    <a:pt x="163" y="1836"/>
                    <a:pt x="165" y="1794"/>
                  </a:cubicBezTo>
                  <a:cubicBezTo>
                    <a:pt x="190" y="1221"/>
                    <a:pt x="197" y="651"/>
                    <a:pt x="179" y="78"/>
                  </a:cubicBezTo>
                  <a:cubicBezTo>
                    <a:pt x="178" y="26"/>
                    <a:pt x="138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66"/>
            <p:cNvSpPr/>
            <p:nvPr/>
          </p:nvSpPr>
          <p:spPr>
            <a:xfrm>
              <a:off x="7815700" y="947457"/>
              <a:ext cx="4675" cy="42675"/>
            </a:xfrm>
            <a:custGeom>
              <a:avLst/>
              <a:gdLst/>
              <a:ahLst/>
              <a:cxnLst/>
              <a:rect l="l" t="t" r="r" b="b"/>
              <a:pathLst>
                <a:path w="187" h="1707" extrusionOk="0">
                  <a:moveTo>
                    <a:pt x="92" y="1"/>
                  </a:moveTo>
                  <a:cubicBezTo>
                    <a:pt x="58" y="1"/>
                    <a:pt x="24" y="23"/>
                    <a:pt x="22" y="68"/>
                  </a:cubicBezTo>
                  <a:cubicBezTo>
                    <a:pt x="0" y="594"/>
                    <a:pt x="11" y="1117"/>
                    <a:pt x="25" y="1640"/>
                  </a:cubicBezTo>
                  <a:cubicBezTo>
                    <a:pt x="26" y="1684"/>
                    <a:pt x="59" y="1706"/>
                    <a:pt x="93" y="1706"/>
                  </a:cubicBezTo>
                  <a:cubicBezTo>
                    <a:pt x="127" y="1706"/>
                    <a:pt x="160" y="1684"/>
                    <a:pt x="161" y="1640"/>
                  </a:cubicBezTo>
                  <a:cubicBezTo>
                    <a:pt x="173" y="1117"/>
                    <a:pt x="187" y="594"/>
                    <a:pt x="163" y="68"/>
                  </a:cubicBezTo>
                  <a:cubicBezTo>
                    <a:pt x="161" y="23"/>
                    <a:pt x="127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66"/>
            <p:cNvSpPr/>
            <p:nvPr/>
          </p:nvSpPr>
          <p:spPr>
            <a:xfrm>
              <a:off x="7811725" y="850532"/>
              <a:ext cx="5400" cy="47050"/>
            </a:xfrm>
            <a:custGeom>
              <a:avLst/>
              <a:gdLst/>
              <a:ahLst/>
              <a:cxnLst/>
              <a:rect l="l" t="t" r="r" b="b"/>
              <a:pathLst>
                <a:path w="216" h="1882" extrusionOk="0">
                  <a:moveTo>
                    <a:pt x="108" y="0"/>
                  </a:moveTo>
                  <a:cubicBezTo>
                    <a:pt x="65" y="0"/>
                    <a:pt x="21" y="28"/>
                    <a:pt x="20" y="85"/>
                  </a:cubicBezTo>
                  <a:cubicBezTo>
                    <a:pt x="1" y="658"/>
                    <a:pt x="15" y="1230"/>
                    <a:pt x="24" y="1800"/>
                  </a:cubicBezTo>
                  <a:cubicBezTo>
                    <a:pt x="26" y="1854"/>
                    <a:pt x="67" y="1881"/>
                    <a:pt x="109" y="1881"/>
                  </a:cubicBezTo>
                  <a:cubicBezTo>
                    <a:pt x="150" y="1881"/>
                    <a:pt x="191" y="1854"/>
                    <a:pt x="191" y="1800"/>
                  </a:cubicBezTo>
                  <a:cubicBezTo>
                    <a:pt x="203" y="1230"/>
                    <a:pt x="216" y="658"/>
                    <a:pt x="198" y="85"/>
                  </a:cubicBezTo>
                  <a:cubicBezTo>
                    <a:pt x="195" y="28"/>
                    <a:pt x="152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66"/>
            <p:cNvSpPr/>
            <p:nvPr/>
          </p:nvSpPr>
          <p:spPr>
            <a:xfrm>
              <a:off x="7811925" y="1215307"/>
              <a:ext cx="5000" cy="36000"/>
            </a:xfrm>
            <a:custGeom>
              <a:avLst/>
              <a:gdLst/>
              <a:ahLst/>
              <a:cxnLst/>
              <a:rect l="l" t="t" r="r" b="b"/>
              <a:pathLst>
                <a:path w="200" h="1440" extrusionOk="0">
                  <a:moveTo>
                    <a:pt x="100" y="0"/>
                  </a:moveTo>
                  <a:cubicBezTo>
                    <a:pt x="61" y="0"/>
                    <a:pt x="23" y="26"/>
                    <a:pt x="22" y="77"/>
                  </a:cubicBezTo>
                  <a:cubicBezTo>
                    <a:pt x="5" y="507"/>
                    <a:pt x="0" y="936"/>
                    <a:pt x="24" y="1362"/>
                  </a:cubicBezTo>
                  <a:cubicBezTo>
                    <a:pt x="26" y="1414"/>
                    <a:pt x="63" y="1439"/>
                    <a:pt x="101" y="1439"/>
                  </a:cubicBezTo>
                  <a:cubicBezTo>
                    <a:pt x="138" y="1439"/>
                    <a:pt x="176" y="1414"/>
                    <a:pt x="178" y="1362"/>
                  </a:cubicBezTo>
                  <a:cubicBezTo>
                    <a:pt x="199" y="936"/>
                    <a:pt x="197" y="507"/>
                    <a:pt x="181" y="77"/>
                  </a:cubicBezTo>
                  <a:cubicBezTo>
                    <a:pt x="178" y="26"/>
                    <a:pt x="139" y="0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66"/>
            <p:cNvSpPr/>
            <p:nvPr/>
          </p:nvSpPr>
          <p:spPr>
            <a:xfrm>
              <a:off x="7811000" y="1122432"/>
              <a:ext cx="6125" cy="50150"/>
            </a:xfrm>
            <a:custGeom>
              <a:avLst/>
              <a:gdLst/>
              <a:ahLst/>
              <a:cxnLst/>
              <a:rect l="l" t="t" r="r" b="b"/>
              <a:pathLst>
                <a:path w="245" h="2006" extrusionOk="0">
                  <a:moveTo>
                    <a:pt x="137" y="1"/>
                  </a:moveTo>
                  <a:cubicBezTo>
                    <a:pt x="100" y="1"/>
                    <a:pt x="63" y="26"/>
                    <a:pt x="58" y="75"/>
                  </a:cubicBezTo>
                  <a:cubicBezTo>
                    <a:pt x="0" y="689"/>
                    <a:pt x="28" y="1316"/>
                    <a:pt x="24" y="1933"/>
                  </a:cubicBezTo>
                  <a:cubicBezTo>
                    <a:pt x="24" y="1982"/>
                    <a:pt x="60" y="2006"/>
                    <a:pt x="98" y="2006"/>
                  </a:cubicBezTo>
                  <a:cubicBezTo>
                    <a:pt x="135" y="2006"/>
                    <a:pt x="174" y="1982"/>
                    <a:pt x="176" y="1933"/>
                  </a:cubicBezTo>
                  <a:cubicBezTo>
                    <a:pt x="194" y="1317"/>
                    <a:pt x="245" y="691"/>
                    <a:pt x="210" y="75"/>
                  </a:cubicBezTo>
                  <a:cubicBezTo>
                    <a:pt x="208" y="25"/>
                    <a:pt x="173" y="1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66"/>
            <p:cNvSpPr/>
            <p:nvPr/>
          </p:nvSpPr>
          <p:spPr>
            <a:xfrm>
              <a:off x="7717450" y="1232707"/>
              <a:ext cx="53725" cy="27075"/>
            </a:xfrm>
            <a:custGeom>
              <a:avLst/>
              <a:gdLst/>
              <a:ahLst/>
              <a:cxnLst/>
              <a:rect l="l" t="t" r="r" b="b"/>
              <a:pathLst>
                <a:path w="2149" h="1083" extrusionOk="0">
                  <a:moveTo>
                    <a:pt x="164" y="0"/>
                  </a:moveTo>
                  <a:cubicBezTo>
                    <a:pt x="65" y="0"/>
                    <a:pt x="0" y="141"/>
                    <a:pt x="106" y="193"/>
                  </a:cubicBezTo>
                  <a:cubicBezTo>
                    <a:pt x="727" y="491"/>
                    <a:pt x="1344" y="817"/>
                    <a:pt x="1983" y="1076"/>
                  </a:cubicBezTo>
                  <a:cubicBezTo>
                    <a:pt x="1994" y="1080"/>
                    <a:pt x="2005" y="1082"/>
                    <a:pt x="2015" y="1082"/>
                  </a:cubicBezTo>
                  <a:cubicBezTo>
                    <a:pt x="2102" y="1082"/>
                    <a:pt x="2148" y="940"/>
                    <a:pt x="2059" y="891"/>
                  </a:cubicBezTo>
                  <a:cubicBezTo>
                    <a:pt x="1463" y="563"/>
                    <a:pt x="829" y="297"/>
                    <a:pt x="212" y="12"/>
                  </a:cubicBezTo>
                  <a:cubicBezTo>
                    <a:pt x="196" y="4"/>
                    <a:pt x="179" y="0"/>
                    <a:pt x="1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66"/>
            <p:cNvSpPr/>
            <p:nvPr/>
          </p:nvSpPr>
          <p:spPr>
            <a:xfrm>
              <a:off x="7618700" y="1185732"/>
              <a:ext cx="48225" cy="23350"/>
            </a:xfrm>
            <a:custGeom>
              <a:avLst/>
              <a:gdLst/>
              <a:ahLst/>
              <a:cxnLst/>
              <a:rect l="l" t="t" r="r" b="b"/>
              <a:pathLst>
                <a:path w="1929" h="934" extrusionOk="0">
                  <a:moveTo>
                    <a:pt x="115" y="0"/>
                  </a:moveTo>
                  <a:cubicBezTo>
                    <a:pt x="29" y="0"/>
                    <a:pt x="1" y="136"/>
                    <a:pt x="97" y="167"/>
                  </a:cubicBezTo>
                  <a:cubicBezTo>
                    <a:pt x="689" y="357"/>
                    <a:pt x="1218" y="643"/>
                    <a:pt x="1771" y="923"/>
                  </a:cubicBezTo>
                  <a:cubicBezTo>
                    <a:pt x="1786" y="930"/>
                    <a:pt x="1801" y="934"/>
                    <a:pt x="1814" y="934"/>
                  </a:cubicBezTo>
                  <a:cubicBezTo>
                    <a:pt x="1888" y="934"/>
                    <a:pt x="1928" y="832"/>
                    <a:pt x="1856" y="777"/>
                  </a:cubicBezTo>
                  <a:cubicBezTo>
                    <a:pt x="1352" y="404"/>
                    <a:pt x="743" y="172"/>
                    <a:pt x="140" y="4"/>
                  </a:cubicBezTo>
                  <a:cubicBezTo>
                    <a:pt x="131" y="1"/>
                    <a:pt x="123" y="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66"/>
            <p:cNvSpPr/>
            <p:nvPr/>
          </p:nvSpPr>
          <p:spPr>
            <a:xfrm>
              <a:off x="7521125" y="1128532"/>
              <a:ext cx="36250" cy="26950"/>
            </a:xfrm>
            <a:custGeom>
              <a:avLst/>
              <a:gdLst/>
              <a:ahLst/>
              <a:cxnLst/>
              <a:rect l="l" t="t" r="r" b="b"/>
              <a:pathLst>
                <a:path w="1450" h="1078" extrusionOk="0">
                  <a:moveTo>
                    <a:pt x="163" y="0"/>
                  </a:moveTo>
                  <a:cubicBezTo>
                    <a:pt x="84" y="0"/>
                    <a:pt x="1" y="94"/>
                    <a:pt x="58" y="172"/>
                  </a:cubicBezTo>
                  <a:cubicBezTo>
                    <a:pt x="372" y="588"/>
                    <a:pt x="771" y="909"/>
                    <a:pt x="1270" y="1073"/>
                  </a:cubicBezTo>
                  <a:cubicBezTo>
                    <a:pt x="1280" y="1076"/>
                    <a:pt x="1290" y="1078"/>
                    <a:pt x="1300" y="1078"/>
                  </a:cubicBezTo>
                  <a:cubicBezTo>
                    <a:pt x="1394" y="1078"/>
                    <a:pt x="1449" y="927"/>
                    <a:pt x="1351" y="881"/>
                  </a:cubicBezTo>
                  <a:cubicBezTo>
                    <a:pt x="916" y="680"/>
                    <a:pt x="533" y="410"/>
                    <a:pt x="236" y="36"/>
                  </a:cubicBezTo>
                  <a:cubicBezTo>
                    <a:pt x="216" y="11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66"/>
            <p:cNvSpPr/>
            <p:nvPr/>
          </p:nvSpPr>
          <p:spPr>
            <a:xfrm>
              <a:off x="7422250" y="1085307"/>
              <a:ext cx="44350" cy="24125"/>
            </a:xfrm>
            <a:custGeom>
              <a:avLst/>
              <a:gdLst/>
              <a:ahLst/>
              <a:cxnLst/>
              <a:rect l="l" t="t" r="r" b="b"/>
              <a:pathLst>
                <a:path w="1774" h="965" extrusionOk="0">
                  <a:moveTo>
                    <a:pt x="119" y="1"/>
                  </a:moveTo>
                  <a:cubicBezTo>
                    <a:pt x="45" y="1"/>
                    <a:pt x="1" y="124"/>
                    <a:pt x="78" y="158"/>
                  </a:cubicBezTo>
                  <a:cubicBezTo>
                    <a:pt x="609" y="385"/>
                    <a:pt x="1113" y="668"/>
                    <a:pt x="1611" y="952"/>
                  </a:cubicBezTo>
                  <a:cubicBezTo>
                    <a:pt x="1627" y="961"/>
                    <a:pt x="1642" y="964"/>
                    <a:pt x="1656" y="964"/>
                  </a:cubicBezTo>
                  <a:cubicBezTo>
                    <a:pt x="1731" y="964"/>
                    <a:pt x="1773" y="856"/>
                    <a:pt x="1700" y="804"/>
                  </a:cubicBezTo>
                  <a:cubicBezTo>
                    <a:pt x="1221" y="456"/>
                    <a:pt x="694" y="210"/>
                    <a:pt x="143" y="5"/>
                  </a:cubicBezTo>
                  <a:cubicBezTo>
                    <a:pt x="135" y="2"/>
                    <a:pt x="127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66"/>
            <p:cNvSpPr/>
            <p:nvPr/>
          </p:nvSpPr>
          <p:spPr>
            <a:xfrm>
              <a:off x="6944050" y="1127857"/>
              <a:ext cx="451525" cy="196250"/>
            </a:xfrm>
            <a:custGeom>
              <a:avLst/>
              <a:gdLst/>
              <a:ahLst/>
              <a:cxnLst/>
              <a:rect l="l" t="t" r="r" b="b"/>
              <a:pathLst>
                <a:path w="18061" h="7850" extrusionOk="0">
                  <a:moveTo>
                    <a:pt x="17801" y="1"/>
                  </a:moveTo>
                  <a:cubicBezTo>
                    <a:pt x="17772" y="1"/>
                    <a:pt x="17748" y="16"/>
                    <a:pt x="17733" y="35"/>
                  </a:cubicBezTo>
                  <a:cubicBezTo>
                    <a:pt x="17711" y="28"/>
                    <a:pt x="17688" y="24"/>
                    <a:pt x="17664" y="24"/>
                  </a:cubicBezTo>
                  <a:cubicBezTo>
                    <a:pt x="17630" y="24"/>
                    <a:pt x="17595" y="32"/>
                    <a:pt x="17560" y="51"/>
                  </a:cubicBezTo>
                  <a:cubicBezTo>
                    <a:pt x="11896" y="2892"/>
                    <a:pt x="6038" y="5129"/>
                    <a:pt x="193" y="7542"/>
                  </a:cubicBezTo>
                  <a:lnTo>
                    <a:pt x="190" y="7542"/>
                  </a:lnTo>
                  <a:lnTo>
                    <a:pt x="0" y="7550"/>
                  </a:lnTo>
                  <a:cubicBezTo>
                    <a:pt x="3" y="7602"/>
                    <a:pt x="6" y="7655"/>
                    <a:pt x="8" y="7705"/>
                  </a:cubicBezTo>
                  <a:cubicBezTo>
                    <a:pt x="10" y="7763"/>
                    <a:pt x="53" y="7790"/>
                    <a:pt x="96" y="7790"/>
                  </a:cubicBezTo>
                  <a:cubicBezTo>
                    <a:pt x="102" y="7790"/>
                    <a:pt x="108" y="7790"/>
                    <a:pt x="114" y="7789"/>
                  </a:cubicBezTo>
                  <a:cubicBezTo>
                    <a:pt x="137" y="7824"/>
                    <a:pt x="175" y="7850"/>
                    <a:pt x="225" y="7850"/>
                  </a:cubicBezTo>
                  <a:cubicBezTo>
                    <a:pt x="241" y="7850"/>
                    <a:pt x="257" y="7847"/>
                    <a:pt x="275" y="7842"/>
                  </a:cubicBezTo>
                  <a:cubicBezTo>
                    <a:pt x="6307" y="6029"/>
                    <a:pt x="12178" y="3268"/>
                    <a:pt x="17798" y="460"/>
                  </a:cubicBezTo>
                  <a:cubicBezTo>
                    <a:pt x="17884" y="418"/>
                    <a:pt x="17916" y="347"/>
                    <a:pt x="17916" y="277"/>
                  </a:cubicBezTo>
                  <a:cubicBezTo>
                    <a:pt x="17920" y="280"/>
                    <a:pt x="17925" y="283"/>
                    <a:pt x="17929" y="285"/>
                  </a:cubicBezTo>
                  <a:lnTo>
                    <a:pt x="18061" y="23"/>
                  </a:lnTo>
                  <a:cubicBezTo>
                    <a:pt x="17975" y="13"/>
                    <a:pt x="17893" y="5"/>
                    <a:pt x="17807" y="1"/>
                  </a:cubicBezTo>
                  <a:cubicBezTo>
                    <a:pt x="17805" y="1"/>
                    <a:pt x="17803" y="1"/>
                    <a:pt x="178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66"/>
            <p:cNvSpPr/>
            <p:nvPr/>
          </p:nvSpPr>
          <p:spPr>
            <a:xfrm>
              <a:off x="7320475" y="1083082"/>
              <a:ext cx="46875" cy="27325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754" y="1"/>
                  </a:moveTo>
                  <a:cubicBezTo>
                    <a:pt x="1745" y="1"/>
                    <a:pt x="1737" y="2"/>
                    <a:pt x="1727" y="5"/>
                  </a:cubicBezTo>
                  <a:cubicBezTo>
                    <a:pt x="1131" y="166"/>
                    <a:pt x="572" y="568"/>
                    <a:pt x="77" y="925"/>
                  </a:cubicBezTo>
                  <a:cubicBezTo>
                    <a:pt x="1" y="980"/>
                    <a:pt x="45" y="1092"/>
                    <a:pt x="119" y="1092"/>
                  </a:cubicBezTo>
                  <a:cubicBezTo>
                    <a:pt x="133" y="1092"/>
                    <a:pt x="149" y="1088"/>
                    <a:pt x="164" y="1078"/>
                  </a:cubicBezTo>
                  <a:cubicBezTo>
                    <a:pt x="693" y="752"/>
                    <a:pt x="1284" y="514"/>
                    <a:pt x="1799" y="173"/>
                  </a:cubicBezTo>
                  <a:cubicBezTo>
                    <a:pt x="1875" y="121"/>
                    <a:pt x="1839" y="1"/>
                    <a:pt x="1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66"/>
            <p:cNvSpPr/>
            <p:nvPr/>
          </p:nvSpPr>
          <p:spPr>
            <a:xfrm>
              <a:off x="7217450" y="1133882"/>
              <a:ext cx="39700" cy="14750"/>
            </a:xfrm>
            <a:custGeom>
              <a:avLst/>
              <a:gdLst/>
              <a:ahLst/>
              <a:cxnLst/>
              <a:rect l="l" t="t" r="r" b="b"/>
              <a:pathLst>
                <a:path w="1588" h="590" extrusionOk="0">
                  <a:moveTo>
                    <a:pt x="1442" y="1"/>
                  </a:moveTo>
                  <a:cubicBezTo>
                    <a:pt x="1436" y="1"/>
                    <a:pt x="1430" y="1"/>
                    <a:pt x="1425" y="2"/>
                  </a:cubicBezTo>
                  <a:cubicBezTo>
                    <a:pt x="972" y="96"/>
                    <a:pt x="526" y="277"/>
                    <a:pt x="90" y="430"/>
                  </a:cubicBezTo>
                  <a:cubicBezTo>
                    <a:pt x="1" y="461"/>
                    <a:pt x="27" y="590"/>
                    <a:pt x="111" y="590"/>
                  </a:cubicBezTo>
                  <a:cubicBezTo>
                    <a:pt x="118" y="590"/>
                    <a:pt x="126" y="589"/>
                    <a:pt x="134" y="587"/>
                  </a:cubicBezTo>
                  <a:cubicBezTo>
                    <a:pt x="586" y="462"/>
                    <a:pt x="1062" y="353"/>
                    <a:pt x="1494" y="168"/>
                  </a:cubicBezTo>
                  <a:cubicBezTo>
                    <a:pt x="1587" y="129"/>
                    <a:pt x="1528" y="1"/>
                    <a:pt x="14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66"/>
            <p:cNvSpPr/>
            <p:nvPr/>
          </p:nvSpPr>
          <p:spPr>
            <a:xfrm>
              <a:off x="7135475" y="1172557"/>
              <a:ext cx="43075" cy="19075"/>
            </a:xfrm>
            <a:custGeom>
              <a:avLst/>
              <a:gdLst/>
              <a:ahLst/>
              <a:cxnLst/>
              <a:rect l="l" t="t" r="r" b="b"/>
              <a:pathLst>
                <a:path w="1723" h="763" extrusionOk="0">
                  <a:moveTo>
                    <a:pt x="1579" y="0"/>
                  </a:moveTo>
                  <a:cubicBezTo>
                    <a:pt x="1571" y="0"/>
                    <a:pt x="1561" y="2"/>
                    <a:pt x="1552" y="4"/>
                  </a:cubicBezTo>
                  <a:cubicBezTo>
                    <a:pt x="1057" y="150"/>
                    <a:pt x="568" y="372"/>
                    <a:pt x="95" y="575"/>
                  </a:cubicBezTo>
                  <a:cubicBezTo>
                    <a:pt x="1" y="615"/>
                    <a:pt x="53" y="762"/>
                    <a:pt x="142" y="762"/>
                  </a:cubicBezTo>
                  <a:cubicBezTo>
                    <a:pt x="151" y="762"/>
                    <a:pt x="161" y="761"/>
                    <a:pt x="171" y="757"/>
                  </a:cubicBezTo>
                  <a:cubicBezTo>
                    <a:pt x="658" y="587"/>
                    <a:pt x="1166" y="418"/>
                    <a:pt x="1630" y="189"/>
                  </a:cubicBezTo>
                  <a:cubicBezTo>
                    <a:pt x="1723" y="142"/>
                    <a:pt x="1671" y="0"/>
                    <a:pt x="15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66"/>
            <p:cNvSpPr/>
            <p:nvPr/>
          </p:nvSpPr>
          <p:spPr>
            <a:xfrm>
              <a:off x="7045950" y="1215132"/>
              <a:ext cx="38700" cy="21250"/>
            </a:xfrm>
            <a:custGeom>
              <a:avLst/>
              <a:gdLst/>
              <a:ahLst/>
              <a:cxnLst/>
              <a:rect l="l" t="t" r="r" b="b"/>
              <a:pathLst>
                <a:path w="1548" h="850" extrusionOk="0">
                  <a:moveTo>
                    <a:pt x="1426" y="0"/>
                  </a:moveTo>
                  <a:cubicBezTo>
                    <a:pt x="1414" y="0"/>
                    <a:pt x="1401" y="3"/>
                    <a:pt x="1388" y="10"/>
                  </a:cubicBezTo>
                  <a:cubicBezTo>
                    <a:pt x="944" y="220"/>
                    <a:pt x="515" y="460"/>
                    <a:pt x="83" y="691"/>
                  </a:cubicBezTo>
                  <a:cubicBezTo>
                    <a:pt x="0" y="737"/>
                    <a:pt x="50" y="849"/>
                    <a:pt x="127" y="849"/>
                  </a:cubicBezTo>
                  <a:cubicBezTo>
                    <a:pt x="141" y="849"/>
                    <a:pt x="155" y="846"/>
                    <a:pt x="169" y="838"/>
                  </a:cubicBezTo>
                  <a:cubicBezTo>
                    <a:pt x="605" y="612"/>
                    <a:pt x="1044" y="395"/>
                    <a:pt x="1469" y="148"/>
                  </a:cubicBezTo>
                  <a:cubicBezTo>
                    <a:pt x="1548" y="104"/>
                    <a:pt x="1500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66"/>
            <p:cNvSpPr/>
            <p:nvPr/>
          </p:nvSpPr>
          <p:spPr>
            <a:xfrm>
              <a:off x="6992700" y="918882"/>
              <a:ext cx="6500" cy="46725"/>
            </a:xfrm>
            <a:custGeom>
              <a:avLst/>
              <a:gdLst/>
              <a:ahLst/>
              <a:cxnLst/>
              <a:rect l="l" t="t" r="r" b="b"/>
              <a:pathLst>
                <a:path w="260" h="1869" extrusionOk="0">
                  <a:moveTo>
                    <a:pt x="129" y="0"/>
                  </a:moveTo>
                  <a:cubicBezTo>
                    <a:pt x="95" y="0"/>
                    <a:pt x="61" y="23"/>
                    <a:pt x="59" y="68"/>
                  </a:cubicBezTo>
                  <a:cubicBezTo>
                    <a:pt x="31" y="634"/>
                    <a:pt x="1" y="1218"/>
                    <a:pt x="40" y="1783"/>
                  </a:cubicBezTo>
                  <a:cubicBezTo>
                    <a:pt x="45" y="1840"/>
                    <a:pt x="88" y="1868"/>
                    <a:pt x="130" y="1868"/>
                  </a:cubicBezTo>
                  <a:cubicBezTo>
                    <a:pt x="173" y="1868"/>
                    <a:pt x="215" y="1840"/>
                    <a:pt x="218" y="1783"/>
                  </a:cubicBezTo>
                  <a:cubicBezTo>
                    <a:pt x="259" y="1218"/>
                    <a:pt x="227" y="634"/>
                    <a:pt x="200" y="68"/>
                  </a:cubicBezTo>
                  <a:cubicBezTo>
                    <a:pt x="197" y="23"/>
                    <a:pt x="164" y="0"/>
                    <a:pt x="1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66"/>
            <p:cNvSpPr/>
            <p:nvPr/>
          </p:nvSpPr>
          <p:spPr>
            <a:xfrm>
              <a:off x="6992375" y="568457"/>
              <a:ext cx="7175" cy="39575"/>
            </a:xfrm>
            <a:custGeom>
              <a:avLst/>
              <a:gdLst/>
              <a:ahLst/>
              <a:cxnLst/>
              <a:rect l="l" t="t" r="r" b="b"/>
              <a:pathLst>
                <a:path w="287" h="1583" extrusionOk="0">
                  <a:moveTo>
                    <a:pt x="143" y="0"/>
                  </a:moveTo>
                  <a:cubicBezTo>
                    <a:pt x="106" y="0"/>
                    <a:pt x="67" y="25"/>
                    <a:pt x="65" y="74"/>
                  </a:cubicBezTo>
                  <a:cubicBezTo>
                    <a:pt x="53" y="543"/>
                    <a:pt x="0" y="1038"/>
                    <a:pt x="63" y="1504"/>
                  </a:cubicBezTo>
                  <a:cubicBezTo>
                    <a:pt x="70" y="1556"/>
                    <a:pt x="107" y="1582"/>
                    <a:pt x="144" y="1582"/>
                  </a:cubicBezTo>
                  <a:cubicBezTo>
                    <a:pt x="181" y="1582"/>
                    <a:pt x="217" y="1556"/>
                    <a:pt x="224" y="1504"/>
                  </a:cubicBezTo>
                  <a:cubicBezTo>
                    <a:pt x="286" y="1036"/>
                    <a:pt x="234" y="543"/>
                    <a:pt x="220" y="74"/>
                  </a:cubicBezTo>
                  <a:cubicBezTo>
                    <a:pt x="219" y="25"/>
                    <a:pt x="181" y="0"/>
                    <a:pt x="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66"/>
            <p:cNvSpPr/>
            <p:nvPr/>
          </p:nvSpPr>
          <p:spPr>
            <a:xfrm>
              <a:off x="6990625" y="1015507"/>
              <a:ext cx="9225" cy="35675"/>
            </a:xfrm>
            <a:custGeom>
              <a:avLst/>
              <a:gdLst/>
              <a:ahLst/>
              <a:cxnLst/>
              <a:rect l="l" t="t" r="r" b="b"/>
              <a:pathLst>
                <a:path w="369" h="1427" extrusionOk="0">
                  <a:moveTo>
                    <a:pt x="75" y="0"/>
                  </a:moveTo>
                  <a:cubicBezTo>
                    <a:pt x="37" y="0"/>
                    <a:pt x="0" y="30"/>
                    <a:pt x="16" y="77"/>
                  </a:cubicBezTo>
                  <a:cubicBezTo>
                    <a:pt x="144" y="493"/>
                    <a:pt x="163" y="916"/>
                    <a:pt x="128" y="1350"/>
                  </a:cubicBezTo>
                  <a:cubicBezTo>
                    <a:pt x="124" y="1399"/>
                    <a:pt x="168" y="1427"/>
                    <a:pt x="210" y="1427"/>
                  </a:cubicBezTo>
                  <a:cubicBezTo>
                    <a:pt x="243" y="1427"/>
                    <a:pt x="276" y="1409"/>
                    <a:pt x="283" y="1370"/>
                  </a:cubicBezTo>
                  <a:cubicBezTo>
                    <a:pt x="368" y="916"/>
                    <a:pt x="302" y="475"/>
                    <a:pt x="137" y="43"/>
                  </a:cubicBezTo>
                  <a:cubicBezTo>
                    <a:pt x="126" y="14"/>
                    <a:pt x="100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66"/>
            <p:cNvSpPr/>
            <p:nvPr/>
          </p:nvSpPr>
          <p:spPr>
            <a:xfrm>
              <a:off x="6993400" y="407882"/>
              <a:ext cx="5125" cy="24875"/>
            </a:xfrm>
            <a:custGeom>
              <a:avLst/>
              <a:gdLst/>
              <a:ahLst/>
              <a:cxnLst/>
              <a:rect l="l" t="t" r="r" b="b"/>
              <a:pathLst>
                <a:path w="205" h="995" extrusionOk="0">
                  <a:moveTo>
                    <a:pt x="103" y="0"/>
                  </a:moveTo>
                  <a:cubicBezTo>
                    <a:pt x="71" y="0"/>
                    <a:pt x="39" y="21"/>
                    <a:pt x="38" y="63"/>
                  </a:cubicBezTo>
                  <a:cubicBezTo>
                    <a:pt x="31" y="347"/>
                    <a:pt x="1" y="640"/>
                    <a:pt x="26" y="922"/>
                  </a:cubicBezTo>
                  <a:cubicBezTo>
                    <a:pt x="31" y="970"/>
                    <a:pt x="67" y="995"/>
                    <a:pt x="103" y="995"/>
                  </a:cubicBezTo>
                  <a:cubicBezTo>
                    <a:pt x="138" y="995"/>
                    <a:pt x="174" y="970"/>
                    <a:pt x="179" y="922"/>
                  </a:cubicBezTo>
                  <a:cubicBezTo>
                    <a:pt x="205" y="640"/>
                    <a:pt x="174" y="347"/>
                    <a:pt x="167" y="63"/>
                  </a:cubicBezTo>
                  <a:cubicBezTo>
                    <a:pt x="166" y="21"/>
                    <a:pt x="134" y="0"/>
                    <a:pt x="1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66"/>
            <p:cNvSpPr/>
            <p:nvPr/>
          </p:nvSpPr>
          <p:spPr>
            <a:xfrm>
              <a:off x="6992700" y="833407"/>
              <a:ext cx="5300" cy="46200"/>
            </a:xfrm>
            <a:custGeom>
              <a:avLst/>
              <a:gdLst/>
              <a:ahLst/>
              <a:cxnLst/>
              <a:rect l="l" t="t" r="r" b="b"/>
              <a:pathLst>
                <a:path w="212" h="1848" extrusionOk="0">
                  <a:moveTo>
                    <a:pt x="62" y="1"/>
                  </a:moveTo>
                  <a:cubicBezTo>
                    <a:pt x="33" y="1"/>
                    <a:pt x="4" y="19"/>
                    <a:pt x="4" y="59"/>
                  </a:cubicBezTo>
                  <a:cubicBezTo>
                    <a:pt x="6" y="631"/>
                    <a:pt x="1" y="1202"/>
                    <a:pt x="50" y="1772"/>
                  </a:cubicBezTo>
                  <a:cubicBezTo>
                    <a:pt x="53" y="1822"/>
                    <a:pt x="92" y="1847"/>
                    <a:pt x="131" y="1847"/>
                  </a:cubicBezTo>
                  <a:cubicBezTo>
                    <a:pt x="168" y="1847"/>
                    <a:pt x="205" y="1823"/>
                    <a:pt x="205" y="1772"/>
                  </a:cubicBezTo>
                  <a:cubicBezTo>
                    <a:pt x="211" y="1200"/>
                    <a:pt x="165" y="629"/>
                    <a:pt x="126" y="59"/>
                  </a:cubicBezTo>
                  <a:cubicBezTo>
                    <a:pt x="124" y="20"/>
                    <a:pt x="93" y="1"/>
                    <a:pt x="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66"/>
            <p:cNvSpPr/>
            <p:nvPr/>
          </p:nvSpPr>
          <p:spPr>
            <a:xfrm>
              <a:off x="6987225" y="303607"/>
              <a:ext cx="10175" cy="39975"/>
            </a:xfrm>
            <a:custGeom>
              <a:avLst/>
              <a:gdLst/>
              <a:ahLst/>
              <a:cxnLst/>
              <a:rect l="l" t="t" r="r" b="b"/>
              <a:pathLst>
                <a:path w="407" h="1599" extrusionOk="0">
                  <a:moveTo>
                    <a:pt x="313" y="1"/>
                  </a:moveTo>
                  <a:cubicBezTo>
                    <a:pt x="281" y="1"/>
                    <a:pt x="250" y="18"/>
                    <a:pt x="237" y="57"/>
                  </a:cubicBezTo>
                  <a:cubicBezTo>
                    <a:pt x="84" y="528"/>
                    <a:pt x="1" y="1055"/>
                    <a:pt x="134" y="1540"/>
                  </a:cubicBezTo>
                  <a:cubicBezTo>
                    <a:pt x="146" y="1580"/>
                    <a:pt x="181" y="1599"/>
                    <a:pt x="216" y="1599"/>
                  </a:cubicBezTo>
                  <a:cubicBezTo>
                    <a:pt x="259" y="1599"/>
                    <a:pt x="302" y="1570"/>
                    <a:pt x="301" y="1516"/>
                  </a:cubicBezTo>
                  <a:cubicBezTo>
                    <a:pt x="295" y="1031"/>
                    <a:pt x="273" y="576"/>
                    <a:pt x="391" y="99"/>
                  </a:cubicBezTo>
                  <a:cubicBezTo>
                    <a:pt x="406" y="39"/>
                    <a:pt x="359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66"/>
            <p:cNvSpPr/>
            <p:nvPr/>
          </p:nvSpPr>
          <p:spPr>
            <a:xfrm>
              <a:off x="6987350" y="654357"/>
              <a:ext cx="11225" cy="46950"/>
            </a:xfrm>
            <a:custGeom>
              <a:avLst/>
              <a:gdLst/>
              <a:ahLst/>
              <a:cxnLst/>
              <a:rect l="l" t="t" r="r" b="b"/>
              <a:pathLst>
                <a:path w="449" h="1878" extrusionOk="0">
                  <a:moveTo>
                    <a:pt x="78" y="1"/>
                  </a:moveTo>
                  <a:cubicBezTo>
                    <a:pt x="40" y="1"/>
                    <a:pt x="0" y="33"/>
                    <a:pt x="10" y="83"/>
                  </a:cubicBezTo>
                  <a:cubicBezTo>
                    <a:pt x="75" y="379"/>
                    <a:pt x="113" y="677"/>
                    <a:pt x="121" y="980"/>
                  </a:cubicBezTo>
                  <a:cubicBezTo>
                    <a:pt x="127" y="1250"/>
                    <a:pt x="77" y="1517"/>
                    <a:pt x="93" y="1783"/>
                  </a:cubicBezTo>
                  <a:cubicBezTo>
                    <a:pt x="97" y="1843"/>
                    <a:pt x="146" y="1878"/>
                    <a:pt x="194" y="1878"/>
                  </a:cubicBezTo>
                  <a:cubicBezTo>
                    <a:pt x="233" y="1878"/>
                    <a:pt x="270" y="1856"/>
                    <a:pt x="284" y="1809"/>
                  </a:cubicBezTo>
                  <a:cubicBezTo>
                    <a:pt x="449" y="1266"/>
                    <a:pt x="296" y="578"/>
                    <a:pt x="139" y="47"/>
                  </a:cubicBezTo>
                  <a:cubicBezTo>
                    <a:pt x="129" y="15"/>
                    <a:pt x="104" y="1"/>
                    <a:pt x="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66"/>
            <p:cNvSpPr/>
            <p:nvPr/>
          </p:nvSpPr>
          <p:spPr>
            <a:xfrm>
              <a:off x="6988875" y="739957"/>
              <a:ext cx="7050" cy="40125"/>
            </a:xfrm>
            <a:custGeom>
              <a:avLst/>
              <a:gdLst/>
              <a:ahLst/>
              <a:cxnLst/>
              <a:rect l="l" t="t" r="r" b="b"/>
              <a:pathLst>
                <a:path w="282" h="1605" extrusionOk="0">
                  <a:moveTo>
                    <a:pt x="141" y="1"/>
                  </a:moveTo>
                  <a:cubicBezTo>
                    <a:pt x="102" y="1"/>
                    <a:pt x="64" y="26"/>
                    <a:pt x="62" y="77"/>
                  </a:cubicBezTo>
                  <a:cubicBezTo>
                    <a:pt x="36" y="552"/>
                    <a:pt x="0" y="1031"/>
                    <a:pt x="39" y="1506"/>
                  </a:cubicBezTo>
                  <a:cubicBezTo>
                    <a:pt x="43" y="1572"/>
                    <a:pt x="91" y="1605"/>
                    <a:pt x="140" y="1605"/>
                  </a:cubicBezTo>
                  <a:cubicBezTo>
                    <a:pt x="188" y="1605"/>
                    <a:pt x="237" y="1572"/>
                    <a:pt x="243" y="1506"/>
                  </a:cubicBezTo>
                  <a:cubicBezTo>
                    <a:pt x="281" y="1030"/>
                    <a:pt x="245" y="552"/>
                    <a:pt x="219" y="77"/>
                  </a:cubicBezTo>
                  <a:cubicBezTo>
                    <a:pt x="217" y="26"/>
                    <a:pt x="179" y="1"/>
                    <a:pt x="1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66"/>
            <p:cNvSpPr/>
            <p:nvPr/>
          </p:nvSpPr>
          <p:spPr>
            <a:xfrm>
              <a:off x="6988500" y="482907"/>
              <a:ext cx="7700" cy="39550"/>
            </a:xfrm>
            <a:custGeom>
              <a:avLst/>
              <a:gdLst/>
              <a:ahLst/>
              <a:cxnLst/>
              <a:rect l="l" t="t" r="r" b="b"/>
              <a:pathLst>
                <a:path w="308" h="1582" extrusionOk="0">
                  <a:moveTo>
                    <a:pt x="155" y="0"/>
                  </a:moveTo>
                  <a:cubicBezTo>
                    <a:pt x="122" y="0"/>
                    <a:pt x="90" y="22"/>
                    <a:pt x="89" y="66"/>
                  </a:cubicBezTo>
                  <a:cubicBezTo>
                    <a:pt x="67" y="539"/>
                    <a:pt x="0" y="1050"/>
                    <a:pt x="67" y="1518"/>
                  </a:cubicBezTo>
                  <a:cubicBezTo>
                    <a:pt x="74" y="1560"/>
                    <a:pt x="115" y="1582"/>
                    <a:pt x="155" y="1582"/>
                  </a:cubicBezTo>
                  <a:cubicBezTo>
                    <a:pt x="195" y="1582"/>
                    <a:pt x="235" y="1560"/>
                    <a:pt x="240" y="1518"/>
                  </a:cubicBezTo>
                  <a:cubicBezTo>
                    <a:pt x="308" y="1049"/>
                    <a:pt x="243" y="539"/>
                    <a:pt x="222" y="66"/>
                  </a:cubicBezTo>
                  <a:cubicBezTo>
                    <a:pt x="220" y="22"/>
                    <a:pt x="187" y="0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66"/>
            <p:cNvSpPr/>
            <p:nvPr/>
          </p:nvSpPr>
          <p:spPr>
            <a:xfrm>
              <a:off x="6988875" y="1201407"/>
              <a:ext cx="6975" cy="35850"/>
            </a:xfrm>
            <a:custGeom>
              <a:avLst/>
              <a:gdLst/>
              <a:ahLst/>
              <a:cxnLst/>
              <a:rect l="l" t="t" r="r" b="b"/>
              <a:pathLst>
                <a:path w="279" h="1434" extrusionOk="0">
                  <a:moveTo>
                    <a:pt x="140" y="0"/>
                  </a:moveTo>
                  <a:cubicBezTo>
                    <a:pt x="109" y="0"/>
                    <a:pt x="78" y="21"/>
                    <a:pt x="76" y="63"/>
                  </a:cubicBezTo>
                  <a:cubicBezTo>
                    <a:pt x="56" y="483"/>
                    <a:pt x="0" y="928"/>
                    <a:pt x="50" y="1349"/>
                  </a:cubicBezTo>
                  <a:cubicBezTo>
                    <a:pt x="57" y="1405"/>
                    <a:pt x="98" y="1433"/>
                    <a:pt x="139" y="1433"/>
                  </a:cubicBezTo>
                  <a:cubicBezTo>
                    <a:pt x="181" y="1433"/>
                    <a:pt x="222" y="1405"/>
                    <a:pt x="229" y="1349"/>
                  </a:cubicBezTo>
                  <a:cubicBezTo>
                    <a:pt x="279" y="928"/>
                    <a:pt x="223" y="483"/>
                    <a:pt x="203" y="63"/>
                  </a:cubicBezTo>
                  <a:cubicBezTo>
                    <a:pt x="202" y="21"/>
                    <a:pt x="171" y="0"/>
                    <a:pt x="1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66"/>
            <p:cNvSpPr/>
            <p:nvPr/>
          </p:nvSpPr>
          <p:spPr>
            <a:xfrm>
              <a:off x="6985275" y="1104707"/>
              <a:ext cx="7050" cy="46675"/>
            </a:xfrm>
            <a:custGeom>
              <a:avLst/>
              <a:gdLst/>
              <a:ahLst/>
              <a:cxnLst/>
              <a:rect l="l" t="t" r="r" b="b"/>
              <a:pathLst>
                <a:path w="282" h="1867" extrusionOk="0">
                  <a:moveTo>
                    <a:pt x="141" y="0"/>
                  </a:moveTo>
                  <a:cubicBezTo>
                    <a:pt x="106" y="0"/>
                    <a:pt x="71" y="24"/>
                    <a:pt x="70" y="70"/>
                  </a:cubicBezTo>
                  <a:cubicBezTo>
                    <a:pt x="53" y="635"/>
                    <a:pt x="1" y="1220"/>
                    <a:pt x="56" y="1786"/>
                  </a:cubicBezTo>
                  <a:cubicBezTo>
                    <a:pt x="62" y="1840"/>
                    <a:pt x="102" y="1867"/>
                    <a:pt x="141" y="1867"/>
                  </a:cubicBezTo>
                  <a:cubicBezTo>
                    <a:pt x="181" y="1867"/>
                    <a:pt x="221" y="1840"/>
                    <a:pt x="226" y="1786"/>
                  </a:cubicBezTo>
                  <a:cubicBezTo>
                    <a:pt x="282" y="1220"/>
                    <a:pt x="226" y="635"/>
                    <a:pt x="212" y="70"/>
                  </a:cubicBezTo>
                  <a:cubicBezTo>
                    <a:pt x="211" y="24"/>
                    <a:pt x="176" y="0"/>
                    <a:pt x="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8" name="Google Shape;2678;p66"/>
          <p:cNvSpPr txBox="1">
            <a:spLocks noGrp="1"/>
          </p:cNvSpPr>
          <p:nvPr>
            <p:ph type="title"/>
          </p:nvPr>
        </p:nvSpPr>
        <p:spPr>
          <a:xfrm>
            <a:off x="2886629" y="3249062"/>
            <a:ext cx="2984100" cy="6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jueves</a:t>
            </a:r>
            <a:r>
              <a:rPr lang="en" sz="3200" dirty="0" smtClean="0"/>
              <a:t> 24 </a:t>
            </a:r>
            <a:r>
              <a:rPr lang="en" sz="3200" dirty="0"/>
              <a:t>de Junio</a:t>
            </a:r>
            <a:endParaRPr sz="3200" dirty="0"/>
          </a:p>
        </p:txBody>
      </p:sp>
      <p:sp>
        <p:nvSpPr>
          <p:cNvPr id="2680" name="Google Shape;2680;p66"/>
          <p:cNvSpPr txBox="1">
            <a:spLocks noGrp="1"/>
          </p:cNvSpPr>
          <p:nvPr>
            <p:ph type="title" idx="2"/>
          </p:nvPr>
        </p:nvSpPr>
        <p:spPr>
          <a:xfrm>
            <a:off x="2886629" y="409377"/>
            <a:ext cx="3374594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¿Que Día es hoy?</a:t>
            </a:r>
            <a:endParaRPr sz="3200" dirty="0"/>
          </a:p>
        </p:txBody>
      </p:sp>
      <p:grpSp>
        <p:nvGrpSpPr>
          <p:cNvPr id="2681" name="Google Shape;2681;p66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682" name="Google Shape;2682;p66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83" name="Google Shape;2683;p66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66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66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553" y="2249525"/>
            <a:ext cx="3834245" cy="232983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06583" y="945573"/>
            <a:ext cx="771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Que contenido realizamos la clase pasada?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58475532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16973" y="477982"/>
            <a:ext cx="8011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 smtClean="0"/>
              <a:t>Problemática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477980" y="1143545"/>
            <a:ext cx="79490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chemeClr val="bg2">
                    <a:lumMod val="75000"/>
                  </a:schemeClr>
                </a:solidFill>
              </a:rPr>
              <a:t>Matilde debe utilizar el lápiz rojo, verde, amarillo y azul por lo que debe sacar de su estuche los lápices y ponerlos en el tarro</a:t>
            </a:r>
          </a:p>
          <a:p>
            <a:r>
              <a:rPr lang="es-ES" sz="1800" b="1" dirty="0" smtClean="0">
                <a:solidFill>
                  <a:schemeClr val="bg2">
                    <a:lumMod val="75000"/>
                  </a:schemeClr>
                </a:solidFill>
              </a:rPr>
              <a:t>¿Cuántos lápices debe sacar?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634" y="2626275"/>
            <a:ext cx="883226" cy="8832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354" y="3564371"/>
            <a:ext cx="674795" cy="7711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63895">
            <a:off x="5138891" y="3382748"/>
            <a:ext cx="855196" cy="8551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6488" y="2689983"/>
            <a:ext cx="1133475" cy="8349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3778" y="2352766"/>
            <a:ext cx="2700222" cy="270022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730" y="3169227"/>
            <a:ext cx="1696632" cy="173484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04" y="3544727"/>
            <a:ext cx="1409700" cy="6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08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2690;p67">
            <a:extLst>
              <a:ext uri="{FF2B5EF4-FFF2-40B4-BE49-F238E27FC236}">
                <a16:creationId xmlns:a16="http://schemas.microsoft.com/office/drawing/2014/main" id="{E852F569-59A5-416F-BBE9-4B2CD7F8A36E}"/>
              </a:ext>
            </a:extLst>
          </p:cNvPr>
          <p:cNvGrpSpPr/>
          <p:nvPr/>
        </p:nvGrpSpPr>
        <p:grpSpPr>
          <a:xfrm>
            <a:off x="139149" y="2917304"/>
            <a:ext cx="3722597" cy="1970830"/>
            <a:chOff x="2646769" y="3411999"/>
            <a:chExt cx="1419425" cy="732196"/>
          </a:xfrm>
        </p:grpSpPr>
        <p:sp>
          <p:nvSpPr>
            <p:cNvPr id="17" name="Google Shape;2691;p67">
              <a:extLst>
                <a:ext uri="{FF2B5EF4-FFF2-40B4-BE49-F238E27FC236}">
                  <a16:creationId xmlns:a16="http://schemas.microsoft.com/office/drawing/2014/main" id="{55736ECD-C98D-42F1-B5D7-3E32744B0309}"/>
                </a:ext>
              </a:extLst>
            </p:cNvPr>
            <p:cNvSpPr/>
            <p:nvPr/>
          </p:nvSpPr>
          <p:spPr>
            <a:xfrm>
              <a:off x="2646769" y="3411999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b="1" dirty="0">
                  <a:latin typeface="Gloria Hallelujah" panose="020B0604020202020204" charset="0"/>
                </a:rPr>
                <a:t> 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b="1" dirty="0">
                  <a:latin typeface="Gloria Hallelujah" panose="020B0604020202020204" charset="0"/>
                </a:rPr>
                <a:t>Actividad Nº 2: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b="1" dirty="0">
                  <a:latin typeface="Gloria Hallelujah" panose="020B0604020202020204" charset="0"/>
                </a:rPr>
                <a:t>   </a:t>
              </a:r>
              <a:r>
                <a:rPr lang="es-ES" sz="2400" b="1" dirty="0" smtClean="0">
                  <a:latin typeface="Gloria Hallelujah" panose="020B0604020202020204" charset="0"/>
                </a:rPr>
                <a:t>cuadernillo de actividades</a:t>
              </a:r>
              <a:endParaRPr lang="es-ES" sz="3200" dirty="0">
                <a:latin typeface="Gloria Hallelujah" panose="020B0604020202020204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2692;p67">
              <a:extLst>
                <a:ext uri="{FF2B5EF4-FFF2-40B4-BE49-F238E27FC236}">
                  <a16:creationId xmlns:a16="http://schemas.microsoft.com/office/drawing/2014/main" id="{F4FF6FF3-F403-4118-93D6-3E2A7E4102D9}"/>
                </a:ext>
              </a:extLst>
            </p:cNvPr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3306;p72">
            <a:extLst>
              <a:ext uri="{FF2B5EF4-FFF2-40B4-BE49-F238E27FC236}">
                <a16:creationId xmlns:a16="http://schemas.microsoft.com/office/drawing/2014/main" id="{0FAA53A3-7DCD-4958-B2F8-5F382884B9D7}"/>
              </a:ext>
            </a:extLst>
          </p:cNvPr>
          <p:cNvGrpSpPr/>
          <p:nvPr/>
        </p:nvGrpSpPr>
        <p:grpSpPr>
          <a:xfrm rot="20315395">
            <a:off x="1985957" y="1998818"/>
            <a:ext cx="1745244" cy="454757"/>
            <a:chOff x="3198278" y="3270408"/>
            <a:chExt cx="686011" cy="277102"/>
          </a:xfrm>
        </p:grpSpPr>
        <p:sp>
          <p:nvSpPr>
            <p:cNvPr id="20" name="Google Shape;3307;p72">
              <a:extLst>
                <a:ext uri="{FF2B5EF4-FFF2-40B4-BE49-F238E27FC236}">
                  <a16:creationId xmlns:a16="http://schemas.microsoft.com/office/drawing/2014/main" id="{20CF3CD4-7EC2-4F72-BFD5-437C59E50AB6}"/>
                </a:ext>
              </a:extLst>
            </p:cNvPr>
            <p:cNvSpPr/>
            <p:nvPr/>
          </p:nvSpPr>
          <p:spPr>
            <a:xfrm>
              <a:off x="3728740" y="3289394"/>
              <a:ext cx="148118" cy="152466"/>
            </a:xfrm>
            <a:custGeom>
              <a:avLst/>
              <a:gdLst/>
              <a:ahLst/>
              <a:cxnLst/>
              <a:rect l="l" t="t" r="r" b="b"/>
              <a:pathLst>
                <a:path w="7973" h="8207" extrusionOk="0">
                  <a:moveTo>
                    <a:pt x="0" y="0"/>
                  </a:moveTo>
                  <a:lnTo>
                    <a:pt x="0" y="34"/>
                  </a:lnTo>
                  <a:cubicBezTo>
                    <a:pt x="34" y="34"/>
                    <a:pt x="34" y="34"/>
                    <a:pt x="67" y="67"/>
                  </a:cubicBezTo>
                  <a:cubicBezTo>
                    <a:pt x="2268" y="2569"/>
                    <a:pt x="4637" y="5304"/>
                    <a:pt x="6271" y="8206"/>
                  </a:cubicBezTo>
                  <a:cubicBezTo>
                    <a:pt x="6505" y="7906"/>
                    <a:pt x="6705" y="7606"/>
                    <a:pt x="6905" y="7272"/>
                  </a:cubicBezTo>
                  <a:cubicBezTo>
                    <a:pt x="7973" y="5471"/>
                    <a:pt x="6438" y="4304"/>
                    <a:pt x="5404" y="2969"/>
                  </a:cubicBezTo>
                  <a:cubicBezTo>
                    <a:pt x="4603" y="1969"/>
                    <a:pt x="3836" y="968"/>
                    <a:pt x="3069" y="0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08;p72">
              <a:extLst>
                <a:ext uri="{FF2B5EF4-FFF2-40B4-BE49-F238E27FC236}">
                  <a16:creationId xmlns:a16="http://schemas.microsoft.com/office/drawing/2014/main" id="{7B18016C-5FBA-453F-BE4E-8DE3384F1C1B}"/>
                </a:ext>
              </a:extLst>
            </p:cNvPr>
            <p:cNvSpPr/>
            <p:nvPr/>
          </p:nvSpPr>
          <p:spPr>
            <a:xfrm>
              <a:off x="3563270" y="3286291"/>
              <a:ext cx="224974" cy="244796"/>
            </a:xfrm>
            <a:custGeom>
              <a:avLst/>
              <a:gdLst/>
              <a:ahLst/>
              <a:cxnLst/>
              <a:rect l="l" t="t" r="r" b="b"/>
              <a:pathLst>
                <a:path w="12110" h="13177" extrusionOk="0">
                  <a:moveTo>
                    <a:pt x="1" y="1"/>
                  </a:moveTo>
                  <a:cubicBezTo>
                    <a:pt x="2870" y="4370"/>
                    <a:pt x="5772" y="8707"/>
                    <a:pt x="8607" y="13110"/>
                  </a:cubicBezTo>
                  <a:cubicBezTo>
                    <a:pt x="9541" y="13110"/>
                    <a:pt x="10442" y="13110"/>
                    <a:pt x="11376" y="13177"/>
                  </a:cubicBezTo>
                  <a:cubicBezTo>
                    <a:pt x="11609" y="12843"/>
                    <a:pt x="11876" y="12543"/>
                    <a:pt x="12109" y="12209"/>
                  </a:cubicBezTo>
                  <a:cubicBezTo>
                    <a:pt x="12109" y="12209"/>
                    <a:pt x="12076" y="12209"/>
                    <a:pt x="12076" y="12176"/>
                  </a:cubicBezTo>
                  <a:cubicBezTo>
                    <a:pt x="9708" y="8006"/>
                    <a:pt x="7273" y="3937"/>
                    <a:pt x="4437" y="101"/>
                  </a:cubicBezTo>
                  <a:cubicBezTo>
                    <a:pt x="2970" y="67"/>
                    <a:pt x="1469" y="34"/>
                    <a:pt x="1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09;p72">
              <a:extLst>
                <a:ext uri="{FF2B5EF4-FFF2-40B4-BE49-F238E27FC236}">
                  <a16:creationId xmlns:a16="http://schemas.microsoft.com/office/drawing/2014/main" id="{F533B3A5-211A-4AEA-B331-B61FE493BEEB}"/>
                </a:ext>
              </a:extLst>
            </p:cNvPr>
            <p:cNvSpPr/>
            <p:nvPr/>
          </p:nvSpPr>
          <p:spPr>
            <a:xfrm>
              <a:off x="3377365" y="3284434"/>
              <a:ext cx="251001" cy="248511"/>
            </a:xfrm>
            <a:custGeom>
              <a:avLst/>
              <a:gdLst/>
              <a:ahLst/>
              <a:cxnLst/>
              <a:rect l="l" t="t" r="r" b="b"/>
              <a:pathLst>
                <a:path w="13511" h="13377" extrusionOk="0">
                  <a:moveTo>
                    <a:pt x="1" y="1"/>
                  </a:moveTo>
                  <a:cubicBezTo>
                    <a:pt x="1602" y="2269"/>
                    <a:pt x="3136" y="4571"/>
                    <a:pt x="4771" y="6839"/>
                  </a:cubicBezTo>
                  <a:cubicBezTo>
                    <a:pt x="5638" y="8040"/>
                    <a:pt x="6505" y="9241"/>
                    <a:pt x="7373" y="10441"/>
                  </a:cubicBezTo>
                  <a:cubicBezTo>
                    <a:pt x="8106" y="11409"/>
                    <a:pt x="8907" y="12343"/>
                    <a:pt x="9574" y="13377"/>
                  </a:cubicBezTo>
                  <a:lnTo>
                    <a:pt x="13510" y="13343"/>
                  </a:lnTo>
                  <a:cubicBezTo>
                    <a:pt x="10408" y="8974"/>
                    <a:pt x="7373" y="4537"/>
                    <a:pt x="4471" y="34"/>
                  </a:cubicBezTo>
                  <a:cubicBezTo>
                    <a:pt x="3003" y="1"/>
                    <a:pt x="1502" y="1"/>
                    <a:pt x="1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10;p72">
              <a:extLst>
                <a:ext uri="{FF2B5EF4-FFF2-40B4-BE49-F238E27FC236}">
                  <a16:creationId xmlns:a16="http://schemas.microsoft.com/office/drawing/2014/main" id="{803F818D-FAC1-4BE0-B158-FA406DD143F0}"/>
                </a:ext>
              </a:extLst>
            </p:cNvPr>
            <p:cNvSpPr/>
            <p:nvPr/>
          </p:nvSpPr>
          <p:spPr>
            <a:xfrm>
              <a:off x="3206341" y="3283821"/>
              <a:ext cx="249124" cy="250982"/>
            </a:xfrm>
            <a:custGeom>
              <a:avLst/>
              <a:gdLst/>
              <a:ahLst/>
              <a:cxnLst/>
              <a:rect l="l" t="t" r="r" b="b"/>
              <a:pathLst>
                <a:path w="13410" h="13510" extrusionOk="0">
                  <a:moveTo>
                    <a:pt x="33" y="0"/>
                  </a:moveTo>
                  <a:cubicBezTo>
                    <a:pt x="33" y="34"/>
                    <a:pt x="0" y="67"/>
                    <a:pt x="33" y="100"/>
                  </a:cubicBezTo>
                  <a:cubicBezTo>
                    <a:pt x="33" y="100"/>
                    <a:pt x="67" y="100"/>
                    <a:pt x="100" y="134"/>
                  </a:cubicBezTo>
                  <a:cubicBezTo>
                    <a:pt x="1301" y="1368"/>
                    <a:pt x="2368" y="2736"/>
                    <a:pt x="3469" y="4036"/>
                  </a:cubicBezTo>
                  <a:cubicBezTo>
                    <a:pt x="4036" y="4704"/>
                    <a:pt x="5337" y="5738"/>
                    <a:pt x="5271" y="6705"/>
                  </a:cubicBezTo>
                  <a:cubicBezTo>
                    <a:pt x="5271" y="6805"/>
                    <a:pt x="5271" y="6905"/>
                    <a:pt x="5237" y="7005"/>
                  </a:cubicBezTo>
                  <a:cubicBezTo>
                    <a:pt x="6705" y="9274"/>
                    <a:pt x="8273" y="11375"/>
                    <a:pt x="9974" y="13510"/>
                  </a:cubicBezTo>
                  <a:cubicBezTo>
                    <a:pt x="11108" y="13510"/>
                    <a:pt x="12276" y="13510"/>
                    <a:pt x="13410" y="13477"/>
                  </a:cubicBezTo>
                  <a:cubicBezTo>
                    <a:pt x="9941" y="9307"/>
                    <a:pt x="6872" y="4637"/>
                    <a:pt x="4003" y="34"/>
                  </a:cubicBezTo>
                  <a:cubicBezTo>
                    <a:pt x="2702" y="0"/>
                    <a:pt x="1368" y="0"/>
                    <a:pt x="67" y="0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11;p72">
              <a:extLst>
                <a:ext uri="{FF2B5EF4-FFF2-40B4-BE49-F238E27FC236}">
                  <a16:creationId xmlns:a16="http://schemas.microsoft.com/office/drawing/2014/main" id="{AB008B51-1EE0-4240-A53E-6D11672E6E24}"/>
                </a:ext>
              </a:extLst>
            </p:cNvPr>
            <p:cNvSpPr/>
            <p:nvPr/>
          </p:nvSpPr>
          <p:spPr>
            <a:xfrm>
              <a:off x="3215016" y="3475299"/>
              <a:ext cx="81815" cy="63851"/>
            </a:xfrm>
            <a:custGeom>
              <a:avLst/>
              <a:gdLst/>
              <a:ahLst/>
              <a:cxnLst/>
              <a:rect l="l" t="t" r="r" b="b"/>
              <a:pathLst>
                <a:path w="4404" h="3437" extrusionOk="0">
                  <a:moveTo>
                    <a:pt x="2335" y="1"/>
                  </a:moveTo>
                  <a:cubicBezTo>
                    <a:pt x="1968" y="501"/>
                    <a:pt x="1601" y="968"/>
                    <a:pt x="1234" y="1435"/>
                  </a:cubicBezTo>
                  <a:cubicBezTo>
                    <a:pt x="967" y="1802"/>
                    <a:pt x="67" y="2736"/>
                    <a:pt x="234" y="3170"/>
                  </a:cubicBezTo>
                  <a:cubicBezTo>
                    <a:pt x="234" y="3236"/>
                    <a:pt x="200" y="3303"/>
                    <a:pt x="134" y="3303"/>
                  </a:cubicBezTo>
                  <a:cubicBezTo>
                    <a:pt x="100" y="3336"/>
                    <a:pt x="67" y="3336"/>
                    <a:pt x="0" y="3370"/>
                  </a:cubicBezTo>
                  <a:cubicBezTo>
                    <a:pt x="33" y="3403"/>
                    <a:pt x="33" y="3403"/>
                    <a:pt x="0" y="3436"/>
                  </a:cubicBezTo>
                  <a:cubicBezTo>
                    <a:pt x="1468" y="3370"/>
                    <a:pt x="2936" y="3303"/>
                    <a:pt x="4403" y="3270"/>
                  </a:cubicBezTo>
                  <a:cubicBezTo>
                    <a:pt x="3536" y="2369"/>
                    <a:pt x="2835" y="1168"/>
                    <a:pt x="2335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12;p72">
              <a:extLst>
                <a:ext uri="{FF2B5EF4-FFF2-40B4-BE49-F238E27FC236}">
                  <a16:creationId xmlns:a16="http://schemas.microsoft.com/office/drawing/2014/main" id="{FBC85BA2-9EF2-42C6-8B77-1E3F56AC3804}"/>
                </a:ext>
              </a:extLst>
            </p:cNvPr>
            <p:cNvSpPr/>
            <p:nvPr/>
          </p:nvSpPr>
          <p:spPr>
            <a:xfrm>
              <a:off x="3198278" y="3270408"/>
              <a:ext cx="686011" cy="277102"/>
            </a:xfrm>
            <a:custGeom>
              <a:avLst/>
              <a:gdLst/>
              <a:ahLst/>
              <a:cxnLst/>
              <a:rect l="l" t="t" r="r" b="b"/>
              <a:pathLst>
                <a:path w="36927" h="14916" extrusionOk="0">
                  <a:moveTo>
                    <a:pt x="24418" y="956"/>
                  </a:moveTo>
                  <a:lnTo>
                    <a:pt x="24418" y="956"/>
                  </a:lnTo>
                  <a:cubicBezTo>
                    <a:pt x="25786" y="989"/>
                    <a:pt x="27153" y="1022"/>
                    <a:pt x="28554" y="1022"/>
                  </a:cubicBezTo>
                  <a:lnTo>
                    <a:pt x="31623" y="1022"/>
                  </a:lnTo>
                  <a:cubicBezTo>
                    <a:pt x="32390" y="1990"/>
                    <a:pt x="33157" y="2991"/>
                    <a:pt x="33958" y="3991"/>
                  </a:cubicBezTo>
                  <a:cubicBezTo>
                    <a:pt x="34992" y="5326"/>
                    <a:pt x="36527" y="6493"/>
                    <a:pt x="35459" y="8294"/>
                  </a:cubicBezTo>
                  <a:cubicBezTo>
                    <a:pt x="35259" y="8628"/>
                    <a:pt x="35059" y="8928"/>
                    <a:pt x="34825" y="9228"/>
                  </a:cubicBezTo>
                  <a:cubicBezTo>
                    <a:pt x="33191" y="6293"/>
                    <a:pt x="30822" y="3558"/>
                    <a:pt x="28621" y="1089"/>
                  </a:cubicBezTo>
                  <a:cubicBezTo>
                    <a:pt x="28621" y="1056"/>
                    <a:pt x="28588" y="1056"/>
                    <a:pt x="28554" y="1056"/>
                  </a:cubicBezTo>
                  <a:cubicBezTo>
                    <a:pt x="28454" y="1056"/>
                    <a:pt x="28387" y="1156"/>
                    <a:pt x="28454" y="1256"/>
                  </a:cubicBezTo>
                  <a:cubicBezTo>
                    <a:pt x="30589" y="3958"/>
                    <a:pt x="32424" y="6893"/>
                    <a:pt x="34558" y="9562"/>
                  </a:cubicBezTo>
                  <a:cubicBezTo>
                    <a:pt x="34058" y="10196"/>
                    <a:pt x="33491" y="10796"/>
                    <a:pt x="33024" y="11430"/>
                  </a:cubicBezTo>
                  <a:cubicBezTo>
                    <a:pt x="32657" y="11864"/>
                    <a:pt x="32324" y="12297"/>
                    <a:pt x="31990" y="12764"/>
                  </a:cubicBezTo>
                  <a:cubicBezTo>
                    <a:pt x="29922" y="8561"/>
                    <a:pt x="27287" y="4625"/>
                    <a:pt x="24418" y="956"/>
                  </a:cubicBezTo>
                  <a:close/>
                  <a:moveTo>
                    <a:pt x="19648" y="856"/>
                  </a:moveTo>
                  <a:cubicBezTo>
                    <a:pt x="21116" y="889"/>
                    <a:pt x="22617" y="922"/>
                    <a:pt x="24084" y="956"/>
                  </a:cubicBezTo>
                  <a:cubicBezTo>
                    <a:pt x="26920" y="4792"/>
                    <a:pt x="29355" y="8861"/>
                    <a:pt x="31723" y="13031"/>
                  </a:cubicBezTo>
                  <a:cubicBezTo>
                    <a:pt x="31723" y="13064"/>
                    <a:pt x="31756" y="13064"/>
                    <a:pt x="31756" y="13064"/>
                  </a:cubicBezTo>
                  <a:cubicBezTo>
                    <a:pt x="31523" y="13398"/>
                    <a:pt x="31256" y="13732"/>
                    <a:pt x="31023" y="14032"/>
                  </a:cubicBezTo>
                  <a:cubicBezTo>
                    <a:pt x="30122" y="13965"/>
                    <a:pt x="29188" y="13965"/>
                    <a:pt x="28254" y="13965"/>
                  </a:cubicBezTo>
                  <a:cubicBezTo>
                    <a:pt x="25419" y="9562"/>
                    <a:pt x="22517" y="5225"/>
                    <a:pt x="19648" y="856"/>
                  </a:cubicBezTo>
                  <a:close/>
                  <a:moveTo>
                    <a:pt x="16245" y="789"/>
                  </a:moveTo>
                  <a:cubicBezTo>
                    <a:pt x="17313" y="789"/>
                    <a:pt x="18347" y="822"/>
                    <a:pt x="19381" y="822"/>
                  </a:cubicBezTo>
                  <a:cubicBezTo>
                    <a:pt x="21949" y="5326"/>
                    <a:pt x="24751" y="9795"/>
                    <a:pt x="27787" y="13965"/>
                  </a:cubicBezTo>
                  <a:cubicBezTo>
                    <a:pt x="26386" y="13998"/>
                    <a:pt x="25018" y="14065"/>
                    <a:pt x="23651" y="14098"/>
                  </a:cubicBezTo>
                  <a:cubicBezTo>
                    <a:pt x="20682" y="9595"/>
                    <a:pt x="17613" y="5125"/>
                    <a:pt x="14444" y="789"/>
                  </a:cubicBezTo>
                  <a:close/>
                  <a:moveTo>
                    <a:pt x="9641" y="756"/>
                  </a:moveTo>
                  <a:cubicBezTo>
                    <a:pt x="11142" y="756"/>
                    <a:pt x="12609" y="756"/>
                    <a:pt x="14111" y="789"/>
                  </a:cubicBezTo>
                  <a:cubicBezTo>
                    <a:pt x="17013" y="5292"/>
                    <a:pt x="20048" y="9729"/>
                    <a:pt x="23150" y="14098"/>
                  </a:cubicBezTo>
                  <a:lnTo>
                    <a:pt x="19214" y="14132"/>
                  </a:lnTo>
                  <a:cubicBezTo>
                    <a:pt x="18547" y="13131"/>
                    <a:pt x="17746" y="12164"/>
                    <a:pt x="17013" y="11196"/>
                  </a:cubicBezTo>
                  <a:cubicBezTo>
                    <a:pt x="16145" y="9996"/>
                    <a:pt x="15278" y="8795"/>
                    <a:pt x="14411" y="7594"/>
                  </a:cubicBezTo>
                  <a:cubicBezTo>
                    <a:pt x="12776" y="5326"/>
                    <a:pt x="11242" y="3024"/>
                    <a:pt x="9641" y="756"/>
                  </a:cubicBezTo>
                  <a:close/>
                  <a:moveTo>
                    <a:pt x="9374" y="756"/>
                  </a:moveTo>
                  <a:cubicBezTo>
                    <a:pt x="10908" y="3224"/>
                    <a:pt x="12543" y="5626"/>
                    <a:pt x="14211" y="7994"/>
                  </a:cubicBezTo>
                  <a:cubicBezTo>
                    <a:pt x="15612" y="9996"/>
                    <a:pt x="16979" y="12331"/>
                    <a:pt x="18680" y="14165"/>
                  </a:cubicBezTo>
                  <a:lnTo>
                    <a:pt x="15845" y="14199"/>
                  </a:lnTo>
                  <a:lnTo>
                    <a:pt x="14277" y="14199"/>
                  </a:lnTo>
                  <a:cubicBezTo>
                    <a:pt x="11142" y="9695"/>
                    <a:pt x="7839" y="5292"/>
                    <a:pt x="4737" y="756"/>
                  </a:cubicBezTo>
                  <a:close/>
                  <a:moveTo>
                    <a:pt x="501" y="722"/>
                  </a:moveTo>
                  <a:cubicBezTo>
                    <a:pt x="1802" y="756"/>
                    <a:pt x="3136" y="756"/>
                    <a:pt x="4437" y="756"/>
                  </a:cubicBezTo>
                  <a:cubicBezTo>
                    <a:pt x="7306" y="5359"/>
                    <a:pt x="10375" y="10029"/>
                    <a:pt x="13844" y="14199"/>
                  </a:cubicBezTo>
                  <a:cubicBezTo>
                    <a:pt x="12710" y="14232"/>
                    <a:pt x="11542" y="14232"/>
                    <a:pt x="10408" y="14232"/>
                  </a:cubicBezTo>
                  <a:cubicBezTo>
                    <a:pt x="8707" y="12097"/>
                    <a:pt x="7139" y="9996"/>
                    <a:pt x="5671" y="7727"/>
                  </a:cubicBezTo>
                  <a:cubicBezTo>
                    <a:pt x="5705" y="7627"/>
                    <a:pt x="5705" y="7527"/>
                    <a:pt x="5705" y="7427"/>
                  </a:cubicBezTo>
                  <a:cubicBezTo>
                    <a:pt x="5771" y="6460"/>
                    <a:pt x="4470" y="5426"/>
                    <a:pt x="3903" y="4758"/>
                  </a:cubicBezTo>
                  <a:cubicBezTo>
                    <a:pt x="2802" y="3458"/>
                    <a:pt x="1735" y="2090"/>
                    <a:pt x="534" y="856"/>
                  </a:cubicBezTo>
                  <a:cubicBezTo>
                    <a:pt x="501" y="856"/>
                    <a:pt x="467" y="822"/>
                    <a:pt x="467" y="822"/>
                  </a:cubicBezTo>
                  <a:cubicBezTo>
                    <a:pt x="467" y="789"/>
                    <a:pt x="467" y="756"/>
                    <a:pt x="467" y="722"/>
                  </a:cubicBezTo>
                  <a:close/>
                  <a:moveTo>
                    <a:pt x="5538" y="8061"/>
                  </a:moveTo>
                  <a:cubicBezTo>
                    <a:pt x="6805" y="10262"/>
                    <a:pt x="8306" y="12397"/>
                    <a:pt x="10008" y="14232"/>
                  </a:cubicBezTo>
                  <a:cubicBezTo>
                    <a:pt x="8573" y="14265"/>
                    <a:pt x="7172" y="14265"/>
                    <a:pt x="5738" y="14299"/>
                  </a:cubicBezTo>
                  <a:cubicBezTo>
                    <a:pt x="4937" y="13131"/>
                    <a:pt x="4137" y="12030"/>
                    <a:pt x="3403" y="10829"/>
                  </a:cubicBezTo>
                  <a:cubicBezTo>
                    <a:pt x="3503" y="10696"/>
                    <a:pt x="3636" y="10529"/>
                    <a:pt x="3736" y="10396"/>
                  </a:cubicBezTo>
                  <a:cubicBezTo>
                    <a:pt x="4203" y="9762"/>
                    <a:pt x="5137" y="8895"/>
                    <a:pt x="5538" y="8061"/>
                  </a:cubicBezTo>
                  <a:close/>
                  <a:moveTo>
                    <a:pt x="3236" y="11030"/>
                  </a:moveTo>
                  <a:cubicBezTo>
                    <a:pt x="3736" y="12197"/>
                    <a:pt x="4437" y="13398"/>
                    <a:pt x="5304" y="14299"/>
                  </a:cubicBezTo>
                  <a:cubicBezTo>
                    <a:pt x="3837" y="14332"/>
                    <a:pt x="2369" y="14399"/>
                    <a:pt x="901" y="14465"/>
                  </a:cubicBezTo>
                  <a:cubicBezTo>
                    <a:pt x="934" y="14432"/>
                    <a:pt x="934" y="14432"/>
                    <a:pt x="934" y="14399"/>
                  </a:cubicBezTo>
                  <a:cubicBezTo>
                    <a:pt x="968" y="14365"/>
                    <a:pt x="1001" y="14365"/>
                    <a:pt x="1035" y="14332"/>
                  </a:cubicBezTo>
                  <a:cubicBezTo>
                    <a:pt x="1101" y="14332"/>
                    <a:pt x="1135" y="14265"/>
                    <a:pt x="1135" y="14199"/>
                  </a:cubicBezTo>
                  <a:cubicBezTo>
                    <a:pt x="968" y="13765"/>
                    <a:pt x="1868" y="12831"/>
                    <a:pt x="2169" y="12464"/>
                  </a:cubicBezTo>
                  <a:cubicBezTo>
                    <a:pt x="2536" y="11997"/>
                    <a:pt x="2869" y="11530"/>
                    <a:pt x="3236" y="11030"/>
                  </a:cubicBezTo>
                  <a:close/>
                  <a:moveTo>
                    <a:pt x="816" y="1"/>
                  </a:moveTo>
                  <a:cubicBezTo>
                    <a:pt x="451" y="1"/>
                    <a:pt x="178" y="458"/>
                    <a:pt x="234" y="822"/>
                  </a:cubicBezTo>
                  <a:cubicBezTo>
                    <a:pt x="101" y="889"/>
                    <a:pt x="0" y="1056"/>
                    <a:pt x="101" y="1189"/>
                  </a:cubicBezTo>
                  <a:cubicBezTo>
                    <a:pt x="868" y="2257"/>
                    <a:pt x="1802" y="3224"/>
                    <a:pt x="2636" y="4225"/>
                  </a:cubicBezTo>
                  <a:cubicBezTo>
                    <a:pt x="3136" y="4825"/>
                    <a:pt x="3703" y="5392"/>
                    <a:pt x="4137" y="5993"/>
                  </a:cubicBezTo>
                  <a:cubicBezTo>
                    <a:pt x="4470" y="6426"/>
                    <a:pt x="5037" y="7194"/>
                    <a:pt x="4971" y="7727"/>
                  </a:cubicBezTo>
                  <a:cubicBezTo>
                    <a:pt x="4937" y="8027"/>
                    <a:pt x="4470" y="8394"/>
                    <a:pt x="4304" y="8628"/>
                  </a:cubicBezTo>
                  <a:cubicBezTo>
                    <a:pt x="3436" y="9795"/>
                    <a:pt x="2536" y="10963"/>
                    <a:pt x="1635" y="12164"/>
                  </a:cubicBezTo>
                  <a:cubicBezTo>
                    <a:pt x="1335" y="12597"/>
                    <a:pt x="768" y="13098"/>
                    <a:pt x="601" y="13665"/>
                  </a:cubicBezTo>
                  <a:cubicBezTo>
                    <a:pt x="568" y="13665"/>
                    <a:pt x="501" y="13698"/>
                    <a:pt x="467" y="13732"/>
                  </a:cubicBezTo>
                  <a:cubicBezTo>
                    <a:pt x="334" y="13798"/>
                    <a:pt x="234" y="13965"/>
                    <a:pt x="234" y="14098"/>
                  </a:cubicBezTo>
                  <a:cubicBezTo>
                    <a:pt x="234" y="14265"/>
                    <a:pt x="301" y="14399"/>
                    <a:pt x="434" y="14499"/>
                  </a:cubicBezTo>
                  <a:cubicBezTo>
                    <a:pt x="267" y="14565"/>
                    <a:pt x="267" y="14832"/>
                    <a:pt x="501" y="14866"/>
                  </a:cubicBezTo>
                  <a:cubicBezTo>
                    <a:pt x="1885" y="14902"/>
                    <a:pt x="3272" y="14916"/>
                    <a:pt x="4661" y="14916"/>
                  </a:cubicBezTo>
                  <a:cubicBezTo>
                    <a:pt x="8392" y="14916"/>
                    <a:pt x="12135" y="14814"/>
                    <a:pt x="15878" y="14766"/>
                  </a:cubicBezTo>
                  <a:lnTo>
                    <a:pt x="19248" y="14732"/>
                  </a:lnTo>
                  <a:lnTo>
                    <a:pt x="19281" y="14732"/>
                  </a:lnTo>
                  <a:cubicBezTo>
                    <a:pt x="19295" y="14760"/>
                    <a:pt x="19321" y="14771"/>
                    <a:pt x="19349" y="14771"/>
                  </a:cubicBezTo>
                  <a:cubicBezTo>
                    <a:pt x="19387" y="14771"/>
                    <a:pt x="19428" y="14752"/>
                    <a:pt x="19448" y="14732"/>
                  </a:cubicBezTo>
                  <a:lnTo>
                    <a:pt x="23551" y="14666"/>
                  </a:lnTo>
                  <a:cubicBezTo>
                    <a:pt x="23792" y="14662"/>
                    <a:pt x="24034" y="14661"/>
                    <a:pt x="24276" y="14661"/>
                  </a:cubicBezTo>
                  <a:cubicBezTo>
                    <a:pt x="25448" y="14661"/>
                    <a:pt x="26638" y="14692"/>
                    <a:pt x="27825" y="14692"/>
                  </a:cubicBezTo>
                  <a:cubicBezTo>
                    <a:pt x="28910" y="14692"/>
                    <a:pt x="29992" y="14666"/>
                    <a:pt x="31056" y="14565"/>
                  </a:cubicBezTo>
                  <a:cubicBezTo>
                    <a:pt x="31089" y="14565"/>
                    <a:pt x="31123" y="14565"/>
                    <a:pt x="31189" y="14532"/>
                  </a:cubicBezTo>
                  <a:lnTo>
                    <a:pt x="31256" y="14532"/>
                  </a:lnTo>
                  <a:cubicBezTo>
                    <a:pt x="31423" y="14532"/>
                    <a:pt x="31490" y="14365"/>
                    <a:pt x="31456" y="14232"/>
                  </a:cubicBezTo>
                  <a:cubicBezTo>
                    <a:pt x="32490" y="12998"/>
                    <a:pt x="33491" y="11730"/>
                    <a:pt x="34492" y="10496"/>
                  </a:cubicBezTo>
                  <a:cubicBezTo>
                    <a:pt x="35025" y="9862"/>
                    <a:pt x="35526" y="9195"/>
                    <a:pt x="36026" y="8561"/>
                  </a:cubicBezTo>
                  <a:cubicBezTo>
                    <a:pt x="36326" y="8161"/>
                    <a:pt x="36860" y="7694"/>
                    <a:pt x="36893" y="7160"/>
                  </a:cubicBezTo>
                  <a:cubicBezTo>
                    <a:pt x="36927" y="6293"/>
                    <a:pt x="35793" y="5326"/>
                    <a:pt x="35292" y="4692"/>
                  </a:cubicBezTo>
                  <a:cubicBezTo>
                    <a:pt x="34292" y="3424"/>
                    <a:pt x="33258" y="2057"/>
                    <a:pt x="32257" y="756"/>
                  </a:cubicBezTo>
                  <a:cubicBezTo>
                    <a:pt x="32257" y="622"/>
                    <a:pt x="32190" y="656"/>
                    <a:pt x="32023" y="422"/>
                  </a:cubicBezTo>
                  <a:lnTo>
                    <a:pt x="31957" y="422"/>
                  </a:lnTo>
                  <a:cubicBezTo>
                    <a:pt x="31902" y="341"/>
                    <a:pt x="31837" y="309"/>
                    <a:pt x="31772" y="309"/>
                  </a:cubicBezTo>
                  <a:cubicBezTo>
                    <a:pt x="31677" y="309"/>
                    <a:pt x="31582" y="376"/>
                    <a:pt x="31523" y="455"/>
                  </a:cubicBezTo>
                  <a:cubicBezTo>
                    <a:pt x="28461" y="253"/>
                    <a:pt x="25350" y="222"/>
                    <a:pt x="22241" y="222"/>
                  </a:cubicBezTo>
                  <a:cubicBezTo>
                    <a:pt x="20923" y="222"/>
                    <a:pt x="19605" y="228"/>
                    <a:pt x="18292" y="228"/>
                  </a:cubicBezTo>
                  <a:cubicBezTo>
                    <a:pt x="17608" y="228"/>
                    <a:pt x="16926" y="226"/>
                    <a:pt x="16245" y="222"/>
                  </a:cubicBezTo>
                  <a:cubicBezTo>
                    <a:pt x="15146" y="213"/>
                    <a:pt x="14044" y="209"/>
                    <a:pt x="12941" y="209"/>
                  </a:cubicBezTo>
                  <a:cubicBezTo>
                    <a:pt x="9926" y="209"/>
                    <a:pt x="6898" y="240"/>
                    <a:pt x="3870" y="289"/>
                  </a:cubicBezTo>
                  <a:lnTo>
                    <a:pt x="3803" y="289"/>
                  </a:lnTo>
                  <a:cubicBezTo>
                    <a:pt x="3370" y="189"/>
                    <a:pt x="2903" y="222"/>
                    <a:pt x="2436" y="189"/>
                  </a:cubicBezTo>
                  <a:cubicBezTo>
                    <a:pt x="1969" y="155"/>
                    <a:pt x="1502" y="88"/>
                    <a:pt x="1035" y="55"/>
                  </a:cubicBezTo>
                  <a:cubicBezTo>
                    <a:pt x="959" y="18"/>
                    <a:pt x="886" y="1"/>
                    <a:pt x="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13;p72">
              <a:extLst>
                <a:ext uri="{FF2B5EF4-FFF2-40B4-BE49-F238E27FC236}">
                  <a16:creationId xmlns:a16="http://schemas.microsoft.com/office/drawing/2014/main" id="{B3F930E5-1386-4159-AFDE-C29D0D5A22FE}"/>
                </a:ext>
              </a:extLst>
            </p:cNvPr>
            <p:cNvSpPr/>
            <p:nvPr/>
          </p:nvSpPr>
          <p:spPr>
            <a:xfrm>
              <a:off x="3651272" y="3288149"/>
              <a:ext cx="189026" cy="219400"/>
            </a:xfrm>
            <a:custGeom>
              <a:avLst/>
              <a:gdLst/>
              <a:ahLst/>
              <a:cxnLst/>
              <a:rect l="l" t="t" r="r" b="b"/>
              <a:pathLst>
                <a:path w="10175" h="11810" extrusionOk="0">
                  <a:moveTo>
                    <a:pt x="1" y="1"/>
                  </a:moveTo>
                  <a:lnTo>
                    <a:pt x="1" y="1"/>
                  </a:lnTo>
                  <a:cubicBezTo>
                    <a:pt x="2869" y="3703"/>
                    <a:pt x="5538" y="7606"/>
                    <a:pt x="7606" y="11809"/>
                  </a:cubicBezTo>
                  <a:cubicBezTo>
                    <a:pt x="7940" y="11376"/>
                    <a:pt x="8273" y="10909"/>
                    <a:pt x="8640" y="10475"/>
                  </a:cubicBezTo>
                  <a:cubicBezTo>
                    <a:pt x="9107" y="9841"/>
                    <a:pt x="9674" y="9241"/>
                    <a:pt x="10174" y="8607"/>
                  </a:cubicBezTo>
                  <a:cubicBezTo>
                    <a:pt x="8040" y="5938"/>
                    <a:pt x="6205" y="3003"/>
                    <a:pt x="4070" y="301"/>
                  </a:cubicBezTo>
                  <a:cubicBezTo>
                    <a:pt x="4003" y="234"/>
                    <a:pt x="4070" y="101"/>
                    <a:pt x="4170" y="101"/>
                  </a:cubicBezTo>
                  <a:lnTo>
                    <a:pt x="4170" y="67"/>
                  </a:lnTo>
                  <a:cubicBezTo>
                    <a:pt x="2769" y="67"/>
                    <a:pt x="1402" y="34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14;p72">
              <a:extLst>
                <a:ext uri="{FF2B5EF4-FFF2-40B4-BE49-F238E27FC236}">
                  <a16:creationId xmlns:a16="http://schemas.microsoft.com/office/drawing/2014/main" id="{CC783520-EC4E-437E-B64E-B34536467AF9}"/>
                </a:ext>
              </a:extLst>
            </p:cNvPr>
            <p:cNvSpPr/>
            <p:nvPr/>
          </p:nvSpPr>
          <p:spPr>
            <a:xfrm>
              <a:off x="3466611" y="3285047"/>
              <a:ext cx="247880" cy="247285"/>
            </a:xfrm>
            <a:custGeom>
              <a:avLst/>
              <a:gdLst/>
              <a:ahLst/>
              <a:cxnLst/>
              <a:rect l="l" t="t" r="r" b="b"/>
              <a:pathLst>
                <a:path w="13343" h="13311" extrusionOk="0">
                  <a:moveTo>
                    <a:pt x="0" y="1"/>
                  </a:moveTo>
                  <a:cubicBezTo>
                    <a:pt x="3169" y="4337"/>
                    <a:pt x="6238" y="8807"/>
                    <a:pt x="9207" y="13310"/>
                  </a:cubicBezTo>
                  <a:cubicBezTo>
                    <a:pt x="10574" y="13277"/>
                    <a:pt x="11942" y="13210"/>
                    <a:pt x="13343" y="13210"/>
                  </a:cubicBezTo>
                  <a:cubicBezTo>
                    <a:pt x="10307" y="9007"/>
                    <a:pt x="7505" y="4538"/>
                    <a:pt x="4937" y="34"/>
                  </a:cubicBezTo>
                  <a:cubicBezTo>
                    <a:pt x="3903" y="34"/>
                    <a:pt x="2835" y="1"/>
                    <a:pt x="180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15;p72">
              <a:extLst>
                <a:ext uri="{FF2B5EF4-FFF2-40B4-BE49-F238E27FC236}">
                  <a16:creationId xmlns:a16="http://schemas.microsoft.com/office/drawing/2014/main" id="{4A6E5709-2842-477D-9264-429A74FC17F8}"/>
                </a:ext>
              </a:extLst>
            </p:cNvPr>
            <p:cNvSpPr/>
            <p:nvPr/>
          </p:nvSpPr>
          <p:spPr>
            <a:xfrm>
              <a:off x="3286280" y="3284434"/>
              <a:ext cx="259045" cy="249756"/>
            </a:xfrm>
            <a:custGeom>
              <a:avLst/>
              <a:gdLst/>
              <a:ahLst/>
              <a:cxnLst/>
              <a:rect l="l" t="t" r="r" b="b"/>
              <a:pathLst>
                <a:path w="13944" h="13444" extrusionOk="0">
                  <a:moveTo>
                    <a:pt x="0" y="1"/>
                  </a:moveTo>
                  <a:cubicBezTo>
                    <a:pt x="3069" y="4537"/>
                    <a:pt x="6405" y="8940"/>
                    <a:pt x="9540" y="13444"/>
                  </a:cubicBezTo>
                  <a:lnTo>
                    <a:pt x="11108" y="13444"/>
                  </a:lnTo>
                  <a:lnTo>
                    <a:pt x="13943" y="13410"/>
                  </a:lnTo>
                  <a:cubicBezTo>
                    <a:pt x="12242" y="11576"/>
                    <a:pt x="10875" y="9241"/>
                    <a:pt x="9474" y="7239"/>
                  </a:cubicBezTo>
                  <a:cubicBezTo>
                    <a:pt x="7806" y="4871"/>
                    <a:pt x="6171" y="2469"/>
                    <a:pt x="4637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16;p72">
              <a:extLst>
                <a:ext uri="{FF2B5EF4-FFF2-40B4-BE49-F238E27FC236}">
                  <a16:creationId xmlns:a16="http://schemas.microsoft.com/office/drawing/2014/main" id="{6462F2A7-65B1-49FD-8E44-1C12C0EE4B0A}"/>
                </a:ext>
              </a:extLst>
            </p:cNvPr>
            <p:cNvSpPr/>
            <p:nvPr/>
          </p:nvSpPr>
          <p:spPr>
            <a:xfrm>
              <a:off x="3261479" y="3420142"/>
              <a:ext cx="122723" cy="115905"/>
            </a:xfrm>
            <a:custGeom>
              <a:avLst/>
              <a:gdLst/>
              <a:ahLst/>
              <a:cxnLst/>
              <a:rect l="l" t="t" r="r" b="b"/>
              <a:pathLst>
                <a:path w="6606" h="6239" extrusionOk="0">
                  <a:moveTo>
                    <a:pt x="2136" y="1"/>
                  </a:moveTo>
                  <a:cubicBezTo>
                    <a:pt x="1735" y="835"/>
                    <a:pt x="801" y="1702"/>
                    <a:pt x="334" y="2336"/>
                  </a:cubicBezTo>
                  <a:cubicBezTo>
                    <a:pt x="234" y="2469"/>
                    <a:pt x="101" y="2636"/>
                    <a:pt x="1" y="2769"/>
                  </a:cubicBezTo>
                  <a:cubicBezTo>
                    <a:pt x="735" y="3970"/>
                    <a:pt x="1535" y="5071"/>
                    <a:pt x="2336" y="6239"/>
                  </a:cubicBezTo>
                  <a:cubicBezTo>
                    <a:pt x="3770" y="6205"/>
                    <a:pt x="5171" y="6205"/>
                    <a:pt x="6606" y="6172"/>
                  </a:cubicBezTo>
                  <a:cubicBezTo>
                    <a:pt x="4904" y="4337"/>
                    <a:pt x="3403" y="2202"/>
                    <a:pt x="2136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5007" y="-17536"/>
            <a:ext cx="3650723" cy="486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59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110</Words>
  <Application>Microsoft Office PowerPoint</Application>
  <PresentationFormat>Presentación en pantalla (16:9)</PresentationFormat>
  <Paragraphs>25</Paragraphs>
  <Slides>11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Gloria Hallelujah</vt:lpstr>
      <vt:lpstr>Delius Unicase</vt:lpstr>
      <vt:lpstr>Raleway Thin</vt:lpstr>
      <vt:lpstr>Fira Sans Extra Condensed</vt:lpstr>
      <vt:lpstr>Comfortaa</vt:lpstr>
      <vt:lpstr>Raleway</vt:lpstr>
      <vt:lpstr>Arial</vt:lpstr>
      <vt:lpstr>Ranchers</vt:lpstr>
      <vt:lpstr>Team Building Class for Elementary by Slidesgo</vt:lpstr>
      <vt:lpstr>Los números 1 - 10</vt:lpstr>
      <vt:lpstr>Presentación de PowerPoint</vt:lpstr>
      <vt:lpstr>Aprendizaje en línea   1ºA </vt:lpstr>
      <vt:lpstr>Reglas de la Clase</vt:lpstr>
      <vt:lpstr>Nos Saludamos </vt:lpstr>
      <vt:lpstr>jueves 24 de Junio</vt:lpstr>
      <vt:lpstr>Presentación de PowerPoint</vt:lpstr>
      <vt:lpstr>Presentación de PowerPoint</vt:lpstr>
      <vt:lpstr>Presentación de PowerPoint</vt:lpstr>
      <vt:lpstr>Presentación de PowerPoint</vt:lpstr>
      <vt:lpstr>¡¡¡ Muy bien 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Ninoska</dc:creator>
  <cp:lastModifiedBy>Ninoska</cp:lastModifiedBy>
  <cp:revision>22</cp:revision>
  <dcterms:modified xsi:type="dcterms:W3CDTF">2021-06-30T15:35:52Z</dcterms:modified>
</cp:coreProperties>
</file>