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1" r:id="rId2"/>
    <p:sldId id="283" r:id="rId3"/>
    <p:sldId id="265" r:id="rId4"/>
    <p:sldId id="267" r:id="rId5"/>
    <p:sldId id="269" r:id="rId6"/>
    <p:sldId id="270" r:id="rId7"/>
    <p:sldId id="285" r:id="rId8"/>
    <p:sldId id="274" r:id="rId9"/>
    <p:sldId id="282" r:id="rId10"/>
    <p:sldId id="284" r:id="rId11"/>
    <p:sldId id="26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638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67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3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65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73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6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72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92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623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28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92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3A98B-2FC4-4D6E-983C-DE0EF8B3E07D}" type="datetimeFigureOut">
              <a:rPr lang="es-CL" smtClean="0"/>
              <a:t>03-06-2021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F854-F578-4B7A-9874-CA14BB9F2C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4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453743" cy="3122023"/>
          </a:xfrm>
        </p:spPr>
        <p:txBody>
          <a:bodyPr/>
          <a:lstStyle/>
          <a:p>
            <a:r>
              <a:rPr lang="es-MX" dirty="0" smtClean="0"/>
              <a:t>                       </a:t>
            </a:r>
            <a:r>
              <a:rPr lang="es-MX" sz="8800" dirty="0" smtClean="0"/>
              <a:t>Consonante “L”</a:t>
            </a:r>
            <a:endParaRPr lang="es-CL" sz="8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5" y="4541578"/>
            <a:ext cx="3224645" cy="1806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2395129"/>
            <a:ext cx="1512243" cy="28822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468" y="1"/>
            <a:ext cx="2225531" cy="12621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52933" y="5764062"/>
            <a:ext cx="373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Ninoska Martínez</a:t>
            </a:r>
          </a:p>
          <a:p>
            <a:r>
              <a:rPr lang="es-MX" dirty="0" smtClean="0"/>
              <a:t>Estudiante en Práctica.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73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5633" y="1115404"/>
            <a:ext cx="7487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Resumamos lo aprendido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225825" y="0"/>
            <a:ext cx="1966175" cy="18416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545" y="0"/>
            <a:ext cx="1192455" cy="11154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843" y="0"/>
            <a:ext cx="1385638" cy="1296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96" y="1005357"/>
            <a:ext cx="1981372" cy="18533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02" y="2648795"/>
            <a:ext cx="1422706" cy="13307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649" y="2352581"/>
            <a:ext cx="633351" cy="592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029" y="3864059"/>
            <a:ext cx="643031" cy="60148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11271382" y="3703484"/>
            <a:ext cx="850864" cy="9226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02" y="4626113"/>
            <a:ext cx="1455799" cy="13617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400" y="5004655"/>
            <a:ext cx="1981372" cy="18533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197" y="5486940"/>
            <a:ext cx="1462911" cy="13683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308" y="4358114"/>
            <a:ext cx="380993" cy="3563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79950" y="4499706"/>
            <a:ext cx="156586" cy="14646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510" y="4512198"/>
            <a:ext cx="473261" cy="4426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973" y="4684478"/>
            <a:ext cx="473261" cy="4426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633" y="2550710"/>
            <a:ext cx="5370490" cy="39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00" y="296214"/>
            <a:ext cx="2775800" cy="277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80" y="1153665"/>
            <a:ext cx="7522935" cy="38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7" y="296343"/>
            <a:ext cx="6151559" cy="65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0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781" t="24352" r="9219" b="1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Llamada ovalada 3"/>
          <p:cNvSpPr/>
          <p:nvPr/>
        </p:nvSpPr>
        <p:spPr>
          <a:xfrm>
            <a:off x="447675" y="1762125"/>
            <a:ext cx="2533649" cy="3333749"/>
          </a:xfrm>
          <a:prstGeom prst="wedgeEllipseCallout">
            <a:avLst>
              <a:gd name="adj1" fmla="val 136849"/>
              <a:gd name="adj2" fmla="val 60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Así debes poner los </a:t>
            </a:r>
            <a:r>
              <a:rPr lang="es-CL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labios y lengua, </a:t>
            </a:r>
            <a:r>
              <a:rPr lang="es-C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pronunciar su sonido. </a:t>
            </a:r>
          </a:p>
        </p:txBody>
      </p:sp>
      <p:pic>
        <p:nvPicPr>
          <p:cNvPr id="5" name="Imagen 4" descr="C:\Users\Yami\Desktop\material extra 1°\Abecedario pronunciacion\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5"/>
          <a:stretch/>
        </p:blipFill>
        <p:spPr bwMode="auto">
          <a:xfrm>
            <a:off x="5572125" y="2257425"/>
            <a:ext cx="4876800" cy="3505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75388" y="128140"/>
            <a:ext cx="89155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Vamos a pronunciar de manera correcta la consonante L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53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886" t="15833" r="9114" b="23889"/>
          <a:stretch/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t="22166" r="45213" b="49369"/>
          <a:stretch/>
        </p:blipFill>
        <p:spPr bwMode="auto">
          <a:xfrm>
            <a:off x="318959" y="1714500"/>
            <a:ext cx="5619749" cy="37337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78517" y="1581149"/>
            <a:ext cx="6677025" cy="2000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161022" y="3305175"/>
            <a:ext cx="6677025" cy="2000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30" descr="Niña Leyendo PNG Imágenes Transparentes | Vectores y Archivos PSD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87" y="936281"/>
            <a:ext cx="2460348" cy="21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Una niña estudiando en el escritorio | Vector Gra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87" y="3581399"/>
            <a:ext cx="230820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2856" y="42000"/>
            <a:ext cx="96860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COMO VISUALIZAMOS LA CONSONANTE L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41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987126" y="2568793"/>
            <a:ext cx="1357664" cy="860207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solidFill>
                  <a:schemeClr val="tx1"/>
                </a:solidFill>
                <a:latin typeface="Massallera" panose="02000000000000000000" pitchFamily="2" charset="0"/>
              </a:rPr>
              <a:t>la</a:t>
            </a:r>
            <a:endParaRPr lang="es-CL" sz="4400" b="1" dirty="0">
              <a:solidFill>
                <a:schemeClr val="tx1"/>
              </a:solidFill>
              <a:latin typeface="Massallera" panose="02000000000000000000" pitchFamily="2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7759337" y="4562779"/>
            <a:ext cx="1334429" cy="92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b="1" dirty="0" err="1" smtClean="0">
                <a:latin typeface="Massallera" panose="02000000000000000000" pitchFamily="2" charset="0"/>
              </a:rPr>
              <a:t>lu</a:t>
            </a:r>
            <a:endParaRPr lang="es-CL" sz="4400" b="1" dirty="0">
              <a:latin typeface="Massallera" panose="02000000000000000000" pitchFamily="2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759337" y="2641570"/>
            <a:ext cx="1463039" cy="7874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atin typeface="Massallera" panose="02000000000000000000" pitchFamily="2" charset="0"/>
              </a:rPr>
              <a:t>li</a:t>
            </a:r>
            <a:endParaRPr lang="es-CL" sz="4400" b="1" dirty="0">
              <a:latin typeface="Massallera" panose="02000000000000000000" pitchFamily="2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315677" y="3325466"/>
            <a:ext cx="1398885" cy="96665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atin typeface="Massallera" panose="02000000000000000000" pitchFamily="2" charset="0"/>
              </a:rPr>
              <a:t>lo</a:t>
            </a:r>
            <a:endParaRPr lang="es-CL" sz="4400" b="1" dirty="0">
              <a:latin typeface="Massallera" panose="02000000000000000000" pitchFamily="2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973209" y="4482502"/>
            <a:ext cx="1371581" cy="800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b="1" dirty="0" smtClean="0">
                <a:latin typeface="Massallera" panose="02000000000000000000" pitchFamily="2" charset="0"/>
              </a:rPr>
              <a:t>le</a:t>
            </a:r>
            <a:endParaRPr lang="es-CL" sz="4400" b="1" dirty="0">
              <a:latin typeface="Massallera" panose="020000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0202" y="442237"/>
            <a:ext cx="7329135" cy="992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smtClean="0"/>
              <a:t>Recordemos las sílabas</a:t>
            </a:r>
            <a:endParaRPr lang="es-CL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375" y="0"/>
            <a:ext cx="2754289" cy="23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677" t="24074" r="8959" b="154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47535" y="1388268"/>
            <a:ext cx="2438400" cy="1104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Le</a:t>
            </a:r>
            <a:endParaRPr lang="es-CL" sz="7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7535" y="3286125"/>
            <a:ext cx="2438400" cy="1104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Lo</a:t>
            </a:r>
            <a:endParaRPr lang="es-CL" sz="7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990751" y="4941923"/>
            <a:ext cx="2438400" cy="1104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b="1" dirty="0" smtClean="0">
                <a:latin typeface="Century Gothic" panose="020B0502020202020204" pitchFamily="34" charset="0"/>
              </a:rPr>
              <a:t>Li</a:t>
            </a:r>
            <a:endParaRPr lang="es-CL" sz="7200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702733" y="1991121"/>
            <a:ext cx="2438400" cy="11049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</a:t>
            </a:r>
            <a:endParaRPr lang="es-CL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813426" y="4286389"/>
            <a:ext cx="2438400" cy="11049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72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Lu</a:t>
            </a:r>
            <a:endParaRPr lang="es-CL" sz="7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73210" y="152789"/>
            <a:ext cx="7111883" cy="88981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Practicaremos las sílabas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439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785611" y="533228"/>
            <a:ext cx="113581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Practiquemos sílabas indirectas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Estrella de 5 puntas 3"/>
          <p:cNvSpPr/>
          <p:nvPr/>
        </p:nvSpPr>
        <p:spPr>
          <a:xfrm>
            <a:off x="321972" y="1635615"/>
            <a:ext cx="2987898" cy="233107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strella de 5 puntas 4"/>
          <p:cNvSpPr/>
          <p:nvPr/>
        </p:nvSpPr>
        <p:spPr>
          <a:xfrm>
            <a:off x="3939724" y="1456558"/>
            <a:ext cx="3620405" cy="27033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strella de 5 puntas 5"/>
          <p:cNvSpPr/>
          <p:nvPr/>
        </p:nvSpPr>
        <p:spPr>
          <a:xfrm>
            <a:off x="8917177" y="1229930"/>
            <a:ext cx="3323217" cy="3142446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strella de 5 puntas 6"/>
          <p:cNvSpPr/>
          <p:nvPr/>
        </p:nvSpPr>
        <p:spPr>
          <a:xfrm>
            <a:off x="7035364" y="3966692"/>
            <a:ext cx="3478838" cy="2698124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strella de 5 puntas 7"/>
          <p:cNvSpPr/>
          <p:nvPr/>
        </p:nvSpPr>
        <p:spPr>
          <a:xfrm>
            <a:off x="2112367" y="3966692"/>
            <a:ext cx="3335395" cy="2582215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1343463" y="2394381"/>
            <a:ext cx="1121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/>
              <a:t>AL</a:t>
            </a:r>
            <a:endParaRPr lang="es-CL" sz="6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30368" y="2413337"/>
            <a:ext cx="121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/>
              <a:t>EL</a:t>
            </a:r>
            <a:endParaRPr lang="es-CL" sz="6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200465" y="2413337"/>
            <a:ext cx="134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/>
              <a:t>IL</a:t>
            </a:r>
            <a:endParaRPr lang="es-CL" sz="6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193961" y="4918642"/>
            <a:ext cx="123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/>
              <a:t>OL</a:t>
            </a:r>
            <a:endParaRPr lang="es-CL" sz="6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15278" y="5020787"/>
            <a:ext cx="1403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/>
              <a:t>UL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118044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8547" t="16667" r="6911" b="185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667265" y="230659"/>
            <a:ext cx="7908325" cy="8649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¿Qué elementos </a:t>
            </a:r>
            <a:r>
              <a:rPr lang="es-CL" sz="3200" b="1" u="sng" dirty="0" smtClean="0"/>
              <a:t>comienzan</a:t>
            </a:r>
            <a:r>
              <a:rPr lang="es-CL" sz="3200" b="1" dirty="0" smtClean="0"/>
              <a:t> con el sonido L? </a:t>
            </a:r>
            <a:endParaRPr lang="es-CL" sz="3200" b="1" dirty="0"/>
          </a:p>
        </p:txBody>
      </p:sp>
      <p:pic>
        <p:nvPicPr>
          <p:cNvPr id="10" name="Picture 14" descr="León de dibujos animados lindo | Vector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9" y="4514332"/>
            <a:ext cx="1969788" cy="1619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Ruben Ancalle Perez &quot; La Ciudad De Goyo&quot;: EL CONSOLA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3" y="1533525"/>
            <a:ext cx="1755604" cy="15350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nstituto Tecnologico Superior de San Miguel El Gran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92" y="1498492"/>
            <a:ext cx="1818097" cy="1605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aquete simple de leche y vidrio Gratis Dibujos Animados Imágen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6417" b="3674"/>
          <a:stretch/>
        </p:blipFill>
        <p:spPr bwMode="auto">
          <a:xfrm>
            <a:off x="4180606" y="4581609"/>
            <a:ext cx="1615089" cy="1651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ersonaje animal de dibujos animados de gato atigrado gri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06" y="1498492"/>
            <a:ext cx="1713127" cy="1605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apo para colorear, pintar e imprimi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92" y="4451227"/>
            <a:ext cx="2003449" cy="1711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729" t="26481" r="9167" b="13518"/>
          <a:stretch/>
        </p:blipFill>
        <p:spPr>
          <a:xfrm>
            <a:off x="-17419" y="0"/>
            <a:ext cx="12192000" cy="6858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056708" y="3272790"/>
            <a:ext cx="1332410" cy="605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rgbClr val="FF0000"/>
                </a:solidFill>
              </a:rPr>
              <a:t>A</a:t>
            </a:r>
            <a:r>
              <a:rPr lang="es-MX" sz="4000" dirty="0" smtClean="0">
                <a:solidFill>
                  <a:schemeClr val="tx1"/>
                </a:solidFill>
              </a:rPr>
              <a:t>LA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44880" y="3272790"/>
            <a:ext cx="1332411" cy="6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rgbClr val="FF0000"/>
                </a:solidFill>
              </a:rPr>
              <a:t>E</a:t>
            </a:r>
            <a:r>
              <a:rPr lang="es-MX" sz="4000" dirty="0" smtClean="0">
                <a:solidFill>
                  <a:schemeClr val="tx1"/>
                </a:solidFill>
              </a:rPr>
              <a:t>LI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401489" y="3272790"/>
            <a:ext cx="1354183" cy="63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rgbClr val="FF0000"/>
                </a:solidFill>
              </a:rPr>
              <a:t>A</a:t>
            </a:r>
            <a:r>
              <a:rPr lang="es-MX" sz="4000" dirty="0" smtClean="0">
                <a:solidFill>
                  <a:schemeClr val="tx1"/>
                </a:solidFill>
              </a:rPr>
              <a:t>LO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401489" y="5217523"/>
            <a:ext cx="1408610" cy="70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rgbClr val="FF0000"/>
                </a:solidFill>
              </a:rPr>
              <a:t>O</a:t>
            </a:r>
            <a:r>
              <a:rPr lang="es-MX" sz="4000" dirty="0" smtClean="0">
                <a:solidFill>
                  <a:schemeClr val="tx1"/>
                </a:solidFill>
              </a:rPr>
              <a:t>LA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056708" y="5359037"/>
            <a:ext cx="1354183" cy="568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rgbClr val="FF0000"/>
                </a:solidFill>
              </a:rPr>
              <a:t>E</a:t>
            </a:r>
            <a:r>
              <a:rPr lang="es-MX" sz="4000" dirty="0" smtClean="0">
                <a:solidFill>
                  <a:schemeClr val="tx1"/>
                </a:solidFill>
              </a:rPr>
              <a:t>LA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88423" y="5264331"/>
            <a:ext cx="1288868" cy="6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rgbClr val="FF0000"/>
                </a:solidFill>
              </a:rPr>
              <a:t>U</a:t>
            </a:r>
            <a:r>
              <a:rPr lang="es-MX" sz="4000" dirty="0" smtClean="0">
                <a:solidFill>
                  <a:schemeClr val="tx1"/>
                </a:solidFill>
              </a:rPr>
              <a:t>LA</a:t>
            </a:r>
            <a:endParaRPr lang="es-CL" sz="4000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76994" y="513804"/>
            <a:ext cx="7654835" cy="83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/>
              <a:t>Practicaremos la lectura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33793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83</Words>
  <Application>Microsoft Office PowerPoint</Application>
  <PresentationFormat>Panorámica</PresentationFormat>
  <Paragraphs>33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Massallera</vt:lpstr>
      <vt:lpstr>Times New Roman</vt:lpstr>
      <vt:lpstr>Tema de Office</vt:lpstr>
      <vt:lpstr>                       Consonante “L”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cony</dc:creator>
  <cp:lastModifiedBy>Ninoska Martinez bustos</cp:lastModifiedBy>
  <cp:revision>72</cp:revision>
  <dcterms:created xsi:type="dcterms:W3CDTF">2020-07-01T17:55:43Z</dcterms:created>
  <dcterms:modified xsi:type="dcterms:W3CDTF">2021-06-04T02:23:24Z</dcterms:modified>
</cp:coreProperties>
</file>