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0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8919-4004-4C70-8D56-7519CD7E37D3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1EC1-F87A-4809-9858-F81085B93D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6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5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90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09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6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2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9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1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1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4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63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1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8" y="250063"/>
            <a:ext cx="4432547" cy="46180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67695" y="4868158"/>
            <a:ext cx="1102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/>
              <a:t>CONSONANTE  L</a:t>
            </a:r>
            <a:endParaRPr lang="es-CL" sz="6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9118242" y="5883821"/>
            <a:ext cx="40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NINOSKA MARTÍNEZ</a:t>
            </a:r>
          </a:p>
          <a:p>
            <a:r>
              <a:rPr lang="es-MX" dirty="0" smtClean="0"/>
              <a:t>ESTUDIANTE EN PRÁCTICA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946" y="0"/>
            <a:ext cx="1979054" cy="11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43" y="1911960"/>
            <a:ext cx="1754603" cy="131869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87132" y="395359"/>
            <a:ext cx="668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MEMORIA Y ATENCIÓN</a:t>
            </a:r>
            <a:endParaRPr lang="es-CL" sz="28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46" y="2174269"/>
            <a:ext cx="3763672" cy="46837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1028247"/>
            <a:ext cx="2164071" cy="14391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86" y="918580"/>
            <a:ext cx="1820940" cy="12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5763" y="1331717"/>
            <a:ext cx="94144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¿Donde están los limones?</a:t>
            </a:r>
          </a:p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Arriba o abajo del Árbol?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96" y="3289614"/>
            <a:ext cx="3501176" cy="28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1" y="775471"/>
            <a:ext cx="3068129" cy="2986632"/>
          </a:xfrm>
          <a:prstGeom prst="rect">
            <a:avLst/>
          </a:prstGeom>
        </p:spPr>
      </p:pic>
      <p:pic>
        <p:nvPicPr>
          <p:cNvPr id="3" name="Imagen 2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723935" y="774804"/>
            <a:ext cx="3066554" cy="29872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50869" y="4258491"/>
            <a:ext cx="385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/>
              <a:t>ARRIBA</a:t>
            </a:r>
            <a:endParaRPr lang="es-CL" sz="7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723935" y="4258491"/>
            <a:ext cx="399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/>
              <a:t>ABAJO</a:t>
            </a:r>
            <a:endParaRPr lang="es-CL" sz="7200" dirty="0"/>
          </a:p>
        </p:txBody>
      </p:sp>
    </p:spTree>
    <p:extLst>
      <p:ext uri="{BB962C8B-B14F-4D97-AF65-F5344CB8AC3E}">
        <p14:creationId xmlns:p14="http://schemas.microsoft.com/office/powerpoint/2010/main" val="28615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378817" y="527617"/>
            <a:ext cx="6439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VAMOS A BUSCAR EJEMPLOS DE CADA SÍLABA</a:t>
            </a:r>
          </a:p>
          <a:p>
            <a:r>
              <a:rPr lang="es-MX" dirty="0" smtClean="0"/>
              <a:t>OBSERVA LAS IMÁGENES QUE COMIENZAN CON LAS SÍLABAS LA – LE – LI- LO LU.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67" y="2166955"/>
            <a:ext cx="1536325" cy="21734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31" y="5197951"/>
            <a:ext cx="2080321" cy="15634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62" y="2065064"/>
            <a:ext cx="1701447" cy="17014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51" y="4950048"/>
            <a:ext cx="1884873" cy="154216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3" y="2441076"/>
            <a:ext cx="1830766" cy="250897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270933" y="1280234"/>
            <a:ext cx="1830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LE</a:t>
            </a:r>
            <a:endParaRPr lang="es-CL" sz="96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20" y="0"/>
            <a:ext cx="2525839" cy="213177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282942" y="2627176"/>
            <a:ext cx="1609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LI</a:t>
            </a:r>
            <a:endParaRPr lang="es-CL" sz="9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231653" y="3951950"/>
            <a:ext cx="1831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LO</a:t>
            </a:r>
            <a:endParaRPr lang="es-CL" sz="96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288484" y="5298892"/>
            <a:ext cx="1685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LU</a:t>
            </a:r>
            <a:endParaRPr lang="es-CL" sz="9600" dirty="0"/>
          </a:p>
        </p:txBody>
      </p:sp>
    </p:spTree>
    <p:extLst>
      <p:ext uri="{BB962C8B-B14F-4D97-AF65-F5344CB8AC3E}">
        <p14:creationId xmlns:p14="http://schemas.microsoft.com/office/powerpoint/2010/main" val="40197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</a:rPr>
              <a:t>RECORDEMOS LAS SÍLABAS…</a:t>
            </a:r>
            <a:endParaRPr lang="es-CL" dirty="0">
              <a:solidFill>
                <a:srgbClr val="92D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68" y="28935"/>
            <a:ext cx="1356796" cy="13850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7726" y="2638697"/>
            <a:ext cx="2181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 smtClean="0"/>
              <a:t>L</a:t>
            </a:r>
            <a:endParaRPr lang="es-CL" sz="9600" b="1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2334588" y="2325963"/>
            <a:ext cx="2041469" cy="10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2356899" y="3708967"/>
            <a:ext cx="2019158" cy="7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420834" y="3978450"/>
            <a:ext cx="2041469" cy="33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2356899" y="3017520"/>
            <a:ext cx="2019158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2334588" y="4208357"/>
            <a:ext cx="2041469" cy="69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4439602" y="1949416"/>
            <a:ext cx="80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A</a:t>
            </a:r>
            <a:endParaRPr lang="es-CL" sz="32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469225" y="2796519"/>
            <a:ext cx="102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E</a:t>
            </a:r>
            <a:endParaRPr lang="es-CL" sz="28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507594" y="3493539"/>
            <a:ext cx="67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I</a:t>
            </a:r>
            <a:endParaRPr lang="es-CL" sz="28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4503022" y="4091752"/>
            <a:ext cx="56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0</a:t>
            </a:r>
            <a:endParaRPr lang="es-CL" sz="28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4503022" y="4689965"/>
            <a:ext cx="42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U</a:t>
            </a:r>
            <a:endParaRPr lang="es-CL" sz="24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181509" y="1980193"/>
            <a:ext cx="64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=</a:t>
            </a:r>
            <a:endParaRPr lang="es-CL" sz="2800" b="1" dirty="0"/>
          </a:p>
        </p:txBody>
      </p:sp>
      <p:sp>
        <p:nvSpPr>
          <p:cNvPr id="39" name="Rectángulo 38"/>
          <p:cNvSpPr/>
          <p:nvPr/>
        </p:nvSpPr>
        <p:spPr>
          <a:xfrm>
            <a:off x="5218929" y="288698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=</a:t>
            </a:r>
            <a:endParaRPr lang="es-CL" sz="2400" b="1" dirty="0"/>
          </a:p>
        </p:txBody>
      </p:sp>
      <p:sp>
        <p:nvSpPr>
          <p:cNvPr id="41" name="Rectángulo 40"/>
          <p:cNvSpPr/>
          <p:nvPr/>
        </p:nvSpPr>
        <p:spPr>
          <a:xfrm>
            <a:off x="5215392" y="35347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=</a:t>
            </a:r>
            <a:endParaRPr lang="es-CL" sz="2400" b="1" dirty="0"/>
          </a:p>
        </p:txBody>
      </p:sp>
      <p:sp>
        <p:nvSpPr>
          <p:cNvPr id="42" name="Rectángulo 41"/>
          <p:cNvSpPr/>
          <p:nvPr/>
        </p:nvSpPr>
        <p:spPr>
          <a:xfrm>
            <a:off x="5233682" y="412653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=</a:t>
            </a:r>
            <a:endParaRPr lang="es-CL" sz="2400" b="1" dirty="0"/>
          </a:p>
        </p:txBody>
      </p:sp>
      <p:sp>
        <p:nvSpPr>
          <p:cNvPr id="43" name="Rectángulo 42"/>
          <p:cNvSpPr/>
          <p:nvPr/>
        </p:nvSpPr>
        <p:spPr>
          <a:xfrm>
            <a:off x="5249499" y="468996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=</a:t>
            </a:r>
            <a:endParaRPr lang="es-CL" sz="2400" b="1" dirty="0"/>
          </a:p>
        </p:txBody>
      </p:sp>
      <p:sp>
        <p:nvSpPr>
          <p:cNvPr id="44" name="Rectángulo 43"/>
          <p:cNvSpPr/>
          <p:nvPr/>
        </p:nvSpPr>
        <p:spPr>
          <a:xfrm>
            <a:off x="5854167" y="1715367"/>
            <a:ext cx="973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LA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884591" y="2526928"/>
            <a:ext cx="889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937543" y="3221495"/>
            <a:ext cx="720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963193" y="3878786"/>
            <a:ext cx="1026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826034" y="4536076"/>
            <a:ext cx="12588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LU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25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71978" y="1365161"/>
            <a:ext cx="8409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VAMOS A COMENTAR LO APRENDIDO EN ESTA SESIÓN!!!</a:t>
            </a:r>
            <a:endParaRPr lang="es-CL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22" y="3098747"/>
            <a:ext cx="4651957" cy="29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7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15939" y="4933241"/>
            <a:ext cx="1166159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Muchas gracias por tu participación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87" y="1348847"/>
            <a:ext cx="3584394" cy="35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85</Words>
  <Application>Microsoft Office PowerPoint</Application>
  <PresentationFormat>Panorámica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RECORDEMOS LAS SÍLABAS…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Ninoska Martinez bustos</dc:creator>
  <cp:lastModifiedBy>Ninoska Martinez bustos</cp:lastModifiedBy>
  <cp:revision>16</cp:revision>
  <dcterms:created xsi:type="dcterms:W3CDTF">2021-04-24T21:48:19Z</dcterms:created>
  <dcterms:modified xsi:type="dcterms:W3CDTF">2021-06-03T19:08:20Z</dcterms:modified>
</cp:coreProperties>
</file>